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313" r:id="rId15"/>
    <p:sldId id="311" r:id="rId16"/>
    <p:sldId id="306" r:id="rId17"/>
    <p:sldId id="307" r:id="rId18"/>
    <p:sldId id="308" r:id="rId19"/>
    <p:sldId id="309" r:id="rId20"/>
    <p:sldId id="310" r:id="rId21"/>
    <p:sldId id="312" r:id="rId22"/>
    <p:sldId id="314" r:id="rId23"/>
    <p:sldId id="315" r:id="rId24"/>
    <p:sldId id="316" r:id="rId25"/>
    <p:sldId id="276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DE595-6CEE-440A-8827-A35EA830FBB3}" v="9" dt="2022-05-09T11:22:09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승우" userId="e0f6e86ef85ce846" providerId="LiveId" clId="{49DDE595-6CEE-440A-8827-A35EA830FBB3}"/>
    <pc:docChg chg="undo custSel modSld">
      <pc:chgData name="유 승우" userId="e0f6e86ef85ce846" providerId="LiveId" clId="{49DDE595-6CEE-440A-8827-A35EA830FBB3}" dt="2022-05-09T11:22:09.445" v="193"/>
      <pc:docMkLst>
        <pc:docMk/>
      </pc:docMkLst>
      <pc:sldChg chg="addSp">
        <pc:chgData name="유 승우" userId="e0f6e86ef85ce846" providerId="LiveId" clId="{49DDE595-6CEE-440A-8827-A35EA830FBB3}" dt="2022-05-09T10:35:32.740" v="157"/>
        <pc:sldMkLst>
          <pc:docMk/>
          <pc:sldMk cId="2360975392" sldId="310"/>
        </pc:sldMkLst>
        <pc:inkChg chg="add">
          <ac:chgData name="유 승우" userId="e0f6e86ef85ce846" providerId="LiveId" clId="{49DDE595-6CEE-440A-8827-A35EA830FBB3}" dt="2022-05-09T10:35:32.740" v="157"/>
          <ac:inkMkLst>
            <pc:docMk/>
            <pc:sldMk cId="2360975392" sldId="310"/>
            <ac:inkMk id="3" creationId="{7325F58D-16B5-02D6-DC56-1AA11F622565}"/>
          </ac:inkMkLst>
        </pc:inkChg>
      </pc:sldChg>
      <pc:sldChg chg="addSp">
        <pc:chgData name="유 승우" userId="e0f6e86ef85ce846" providerId="LiveId" clId="{49DDE595-6CEE-440A-8827-A35EA830FBB3}" dt="2022-05-09T10:35:32.740" v="157"/>
        <pc:sldMkLst>
          <pc:docMk/>
          <pc:sldMk cId="444468034" sldId="312"/>
        </pc:sldMkLst>
        <pc:inkChg chg="add">
          <ac:chgData name="유 승우" userId="e0f6e86ef85ce846" providerId="LiveId" clId="{49DDE595-6CEE-440A-8827-A35EA830FBB3}" dt="2022-05-09T10:35:32.740" v="157"/>
          <ac:inkMkLst>
            <pc:docMk/>
            <pc:sldMk cId="444468034" sldId="312"/>
            <ac:inkMk id="3" creationId="{7B976C99-6871-D05D-ACE4-2E89EB9AC23D}"/>
          </ac:inkMkLst>
        </pc:inkChg>
      </pc:sldChg>
      <pc:sldChg chg="modSp mod">
        <pc:chgData name="유 승우" userId="e0f6e86ef85ce846" providerId="LiveId" clId="{49DDE595-6CEE-440A-8827-A35EA830FBB3}" dt="2022-05-09T11:22:09.445" v="193"/>
        <pc:sldMkLst>
          <pc:docMk/>
          <pc:sldMk cId="2894589496" sldId="315"/>
        </pc:sldMkLst>
        <pc:spChg chg="mod">
          <ac:chgData name="유 승우" userId="e0f6e86ef85ce846" providerId="LiveId" clId="{49DDE595-6CEE-440A-8827-A35EA830FBB3}" dt="2022-05-09T11:22:09.445" v="193"/>
          <ac:spMkLst>
            <pc:docMk/>
            <pc:sldMk cId="2894589496" sldId="315"/>
            <ac:spMk id="4" creationId="{AA67A789-4B0E-5583-199E-282C0876AC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2022-05-09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2.40437" units="1/cm"/>
          <inkml:channelProperty channel="Y" name="resolution" value="69.869" units="1/cm"/>
          <inkml:channelProperty channel="T" name="resolution" value="1" units="1/dev"/>
        </inkml:channelProperties>
      </inkml:inkSource>
      <inkml:timestamp xml:id="ts0" timeString="2022-05-09T10:32:59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17150 9669 0,'21'0'62,"-21"20"-62,20 1 0,-20 0 16,0-1-16,0 1 0,0-1 0,0 1 0,0 0 0,21-1 16,-21 1-16,0 0 0,0-1 0,0 1 0,0-1 0,0 1 15,0 0-15,0-1 0,0 1 0,0 0 0,0-1 16,0 1-16,0-1 15,0 1-15,0 0 0,0-1 0,0 1 0,-21-1 16,21 1-16,0 0 0,0-1 0,-20-20 0,20 21 0,0 0 0,0-1 16,0 1-16,-21-21 0,21 20 0,-21 1 0,21 0 0,0-1 0,-20 1 0,20-1 15,-21 22-15,21-22 0,-20 1 0,20 0 0,0-1 0,-21-20 0,21 21 16,0-1-16,0 1 0,0 0 0,-21-21 16,21 20-16,0 1 0,0-1 15,0 1-15,-20-21 31,20 21-15,0-1 31,0 1-47,0 0 16,0-1 30,0 1-30,0-1-16,-21-20 0,21 21 16,0 0-16</inkml:trace>
  <inkml:trace contextRef="#ctx0" brushRef="#br0" timeOffset="1383.65">30115 3216 0,'0'20'79,"0"1"-79,0 0 15,0-1-15,-20 1 0,20-1 0,0 1 0,0 0 0,0-1 0,0 1 16,0 41-16,0-42 0,0 1 0,0 20 0,0 0 0,0-20 0,0 0 15,0-1-15,0 1 0,0 0 0,0-1 0,0 1 0,0-1 0,0 1 0,0 0 0,0 20 16,0-21-16,0 1 0,0 0 0,0-1 0,0 1 0,0 0 0,0-1 0,0 1 16,0 20-16,0-20 0,0-1 0,0 1 0,0-1 0,0 1 0,0 0 15,0-1-15,0 1 0,0 0 0,0-1 16,0 1-16,0-1 0,0 1 0,0 0 0,0-1 16,0 1-16,0-1 0,0 1 15,0 0-15,0-1 16,0 1-16,0 0 15,0-1-15,0 1 16,0-1-16,0 1 0,0 0 16,0-1-16,0 1 15</inkml:trace>
  <inkml:trace contextRef="#ctx0" brushRef="#br0" timeOffset="7365.94">3463 8473 0,'21'0'125,"-21"21"-125,20-21 0,1 0 16,0 0-16,-21 20 0,20-20 0,1 0 16,-1 0-16,-20 21 0,21-21 0,0 0 0,-1 0 0,1 0 15,-1 0-15,1 0 16,0 0-16,-1 0 0,-20 20 0,21-20 16,0 0-1,-1 0-15,1 0 0,-1 0 16,1 0-16,0 0 0,-1 0 0,1 0 15,-1 0-15,1 0 0,0 0 0,-1 0 0,1 0 16,20 0-16,-20 0 0,-1 0 0,1 0 0,0 0 16,-1 0-16,1 0 0,-1 0 15,1 0 1,0 0 0,-1 0 15,1 0-31,-1 0 15,1 0-15,0 0 0,-1 0 0,1 0 0,20 0 16,-20 0-16,-1 0 0,1 0 0,0 0 16,82 0-16,-62-20 0,-20 20 0,-1 0 0,21-21 0,-20 21 15,0 0-15,-1 0 0,1 0 0,-1 0 0,1 0 16,0 0-16,-1-20 0,1 20 16,-1 0-16,1 0 0,0 0 15,-1 0-15,1 0 63,0 0-63,-1 0 0,1 0 15,-1 0-15,1 0 0,0 0 16,-1 0-16,1 0 16,-1 0-16,1 0 0,0 0 15,-1 0-15,1 0 0,-1-21 0,1 21 16,0 0-16,-1 0 0,1 0 0,0 0 15,-1 0-15,1 0 0,-1 0 16,1 0 0,0 0-1,-1 0-15,1 0 0,-1 0 16,1 0 0,0 0 15,-1 0-16,1 0-15,0 0 16,-1 0-16,1 0 16,-1 0-1,1 0 1,0 0 0,-1 0-16,1 0 0,-21 21 0,20-21 0,1 0 15,0 0-15,-1 0 0,1 0 16,-1 0 31,1 0-32,0 0-15,-1 0 0,1 0 0,0 0 16,-1 0-16,1 0 0,-1 0 0,1-21 16,41 21-16,-42 0 0,1-21 0,0 21 0,-1 0 0,1 0 15,-21-20-15,21 20 0,-1 0 0,1 0 0,-1 0 16,1 0-1,0 0 1,-1 0-16,1 0 16,-1 0-16,1 0 0,0 0 0,-1 0 15,1 0-15,-1 0 16,1 0 0,0 0-16,-1 20 15,1-20 1,0 0-16,-1 0 0,1 0 15,-1 0-15,1 0 0,0 0 16,-1 0-16,1 0 0,-1 0 16,1 0-16,0 0 15,-1 0-15,1 0 16,0 0-16,-21 21 16,20-21-16,1 0 0,-1 0 15,1 0-15,0 0 0,-1 0 16,1 0-16,-1 0 0,1 0 15,0 0-15,-1 0 16,1 0 0,-1 0-1,1 0-15,0 0 16,-1 0-16,1 0 0,0 0 16,-1 0-1,1 0-15,-21 21 16,20-21-16,1 0 15,0 0-15,-21 20 0,20-20 16,1 0-16,-1 0 0,1 0 0,0 0 0,-1 0 0,1 0 16,0 0-16,-1 0 0,1 0 15,-1 0-15,1 0 32,0 0-17,-1 0 1,1 0-16,-1 0 15,-20 21-15,21-21 16,0 0-16,-1 0 16,1 0-1,-1 0-15,1 0 16,0 0-16,-1 0 0,1 0 16,0 0-16,-21 20 15,20-20-15,1 0 0,-1 0 0,1 0 16,0 0-16,-21 21 0,20-21 15,1 0 1,-1 0 15,1 0-31,0 0 16,-1 0 0,1 0-16,-1 0 31,-20-21-31,21 21 0,0 0 0,-1 0 0,1-20 15,0 20-15,-1 0 0,-20-21 0,21 21 0,-1 0 0,1 0 16,0 0-16,-1 0 0,-20-20 0,21 20 0,-1 0 16,-20 20 15,21-20-15,-21 21-16,21-21 15,-21 20 1,0 1 31,20-21-32,1 0-15,-21 21 16,21-21-16,-1 0 0,-20 20 16,21-20-16,-1 21 15,1-21-15,-21 21 16,21-21-16,-1 0 15,1 0 1,-1 0 0,1 0 46,0 0-62,-1 0 16,1 0-1,-1 0 17,1 0-32,0 0 15,-1 0 1,1 0 78,0 0-94,-1 0 15,1 0-15,-1 0 16,-20-21 46,21 21-62,-21-21 157,21 21-110</inkml:trace>
  <inkml:trace contextRef="#ctx0" brushRef="#br0" timeOffset="13258.89">30115 1401 0,'0'21'62,"0"0"-46,0-1-16,0 1 15,0 0-15,0-1 0,0 1 0,0 20 16,0-20-16,0-1 0,0 1 0,0-1 0,-20 1 0,20 20 0,0-20 16,0 0-16,0-1 0,0 1 0,0 41 15,0-42-15,0 1 0,0-1 0,0 22 16,0-22-16,0 1 0,0 0 0,0-1 0,0 1 15,0-1-15,0 1 0,0 0 0,0-1 0,0 1 0,0-1 16,0 1-16,0 0 0,0-1 0,-21-20 0,21 21 0,0 0 0,0-1 16,0 1-16,-20-21 0,20 20 0,0 1 0,0 0 15,0-1-15,0 1 0,0 0 16,0-1-16,0 1 47,0-1-16,0 1-31,0 0 16,20-21-16,-20 20 15</inkml:trace>
  <inkml:trace contextRef="#ctx0" brushRef="#br0" timeOffset="19286.25">6534 9854 0,'0'21'46,"0"0"-46,0-1 0,0 1 0,-20-21 16,20 20-16,0 1 0,0 0 0,-21-21 0,21 20 0,-20 1 0,20 0 0,-21-1 0,21 1 0,0-1 0,-21 1 16,1 20-16,-1-20 0,1 20 0,20-20 0,0-1 0,-21 1 15,21 0-15,-21-1 0,21 1 0,-20-21 0,20 20 0,0 1 16,0 0-16,0-1 0,0 1 0,0-1 16,0 1-16,0 0 0,-21-21 0,21 20 15,0 1-15,0 0 0,0-1 0,-21-20 0,21 21 16,-20-1-16,20 1 0,0 0 0,0-1 0,-21 1 15,21-1-15,0 1 0,-20 0 0,20-1 0,0 22 0,0-22 0,-21-20 16,21 21-16,0-1 0,0 1 0,0 0 16,0-1-16,-21-20 0,21 21 15,0 0-15,0-1 0,0 1 16,-20-21-16,-1 0 78</inkml:trace>
  <inkml:trace contextRef="#ctx0" brushRef="#br0" timeOffset="19766.9">5731 10906 0,'20'20'16,"-20"1"-16,21-21 0,-21 21 15,20-21-15,-20 20 0,21-20 0,-21 21 0,21-21 16,-21 21-16,20-1 0,1-20 16,-21 21-16,0-1 0,20-20 0,-20 21 0,21-21 0,-21 21 15,21-21-15,-21 20 0,20-20 0,1 0 16,-1 0-16,1 0 15,0 0-15,-1 0 16,1 0-16,0 0 0,-1 0 0,1 0 16,-1 0-16,1-20 0,0 20 0,-1 0 0,1 0 0,-1 0 0,1 0 0,0 0 0,61-21 15,-41 0-15,-20 21 0,0 0 0,-1-20 0,1 20 0,-1 0 16,1 0-16,0 0 0,-1 0 0,1 0 0,-1 0 16,-20-21 15</inkml:trace>
  <inkml:trace contextRef="#ctx0" brushRef="#br0" timeOffset="21181.45">5854 9896 0,'-20'0'31,"-1"20"-31,0-20 16,21 21-16,-20-21 0,20 20 0,-21-20 0,1 21 0,-1-21 0,21 21 15,-21-21-15,21 20 0,-20-20 0,-1 21 0,0-21 0,1 21 0,-1-1 0,1-20 0,-1 21 0,0-1 16,1-20-16,-21 21 0,20-21 0,0 21 0,-20-1 0,0-20 0,41 21 0,-21-21 0,-20 20 0,20-20 0,1 0 0,-1 21 16,1-21-16,-42 0 0,-21 21 0,42-1 0,20-20 0,-20 0 0,21 0 0,-1 0 0,-20 0 0,20 21 0,-20-21 0,20 0 15,1 0-15,-21 21 0,20-21 0,-82 0 0,41 0 0,41 0 0,-40 0 0,40 0 0,-20 0 16,20 0-16,0 0 0,-20 0 0,21 0 0,-22 0 0,1 0 0,-21 0 0,21 0 0,21 0 0,-22 0 0,-20 0 0,42 0 0,-1 0 15,-20 0-15,20 0 0,1 0 0,-1 0 0,-20 0 0,20 0 0,-20 0 0,20 0 0,1 0 0,-1 0 0,1 0 0,-22 0 16,1 0-16,0 0 0,20-21 0,1 21 0,-1 0 0,-20 0 0,-42 0 0,63 0 16,-42 0-16,41-21 0,1 21 0,-1 0 0,1 0 0,-1 0 0,21-20 0,-21 20 0,1 0 0,-1 0 0,0 0 0,1 0 0,-1 0 0,1 0 15,-1 0-15,0 0 0,21-21 0,-41 21 0,21 0 0,-1 0 0,0-21 0,-20 21 0,21 0 16,-1 0-16,0 0 0,1 0 0,20-20 0,-21 20 0,0 0 0,1 0 0,-1-21 0,-20 21 16,20 0-16,21-20 0,-20 20 0,20-21 0,-21 21 0,1 0 0,-1-21 0,0 21 0,1-20 0,-1 20 15,0-21-15,21 1 0,-20 20 0,-1-21 0,1 0 0,-1 21 0,0-41 0,1 20 0,-1 1 16,1 20-16,20-21 0,-42-20 0,22 20 0,-1 1 0,1-22 0,-1 22 15,0 20-15,21-21 0,-20 1 0,20-1 0,-21 21 0,21-21 0,-21 1 0,-20-21 0,41 20 0,-20 0 16,20 1-16,-21 20 0,21-21 0,-21 0 0,21 1 0,-20-21 0,20 20 16,-21 21-16,21-21 0,0 1 0,-20-1 0,20 1 0,-21-1 0,21 0 0,0 1 15,-21-1-15,21 0 0,0 1 0,0-1 0,-20 1 0,20-1 0,0-20 0,0 20 16,-21-20-16,21 20 0,0 1 0,0-1 0,-21-20 0,21 20 0,0 1 0,0-1 0,0 0 0,0 1 0,0-1 16,0-20-16,0 20 0,-20 1 0,20-1 0,0 0 0,0 1 0,0-1 0,0-61 0,0 40 15,0 22-15,0-21 0,0-1 0,0 22 0,0-1 0,0-20 0,0-21 0,0 41 0,0 1 16,0-21-16,0-1 0,0 22 0,0-1 0,0 1 0,0-1 0,20-41 0,-20 41 0,0 1 0,0-1 0,0 1 0,0-1 15,21-20-15,-21 20 0,0 1 0,21-1 0,-21-20 0,0 20 0,20-41 0,-20 42 0,21-1 0,-21 0 0,21 1 16,-1-42-16,1 0 0,-21 21 0,0 20 0,20 1 0,1-22 0,0-40 0,-1 41 0,-20 20 0,21 21 16,-1-62-16,1 21 0,-21 0 0,21 20 0,-21 0 0,20-20 0,1 0 0,-21 20 0,21 1 0,-1-1 0,-20-20 0,21 20 0,-21 1 0,20-1 15,-20 0-15,0 1 0,21-21 0,0 20 0,-1-41 0,1 21 0,-21 0 0,20 20 0,1-20 0,-21 20 16,0 1-16,21 20 0,-21-42 0,20 1 0,-20 0 0,0 20 0,21 1 0,-21-1 0,20 0 16,-20 1-16,0-1 0,0 1 0,21-1 0,-21 0 0,21-41 0,-1 42 15,-20-1-15,42-61 0,-1 41 0,-21 20 0,-20 0 0,42-20 0,-42 20 0,20 1 0,1-21 16,-1-1-16,1 22 0,0-21 0,-1 41 0,22-62 0,-42 41 0,41 0 0,-21 1 0,1-1 0,0-20 15,-1 41-15,-20-21 0,21 1 0,-1-1 0,1 0 0,0 1 0,-1-1 0,1 1 0,-1-1 0,1 0 0,0 1 0,-1-1 16,1 1-16,0-1 0,20 0 0,0 1 16,-20-1-16,-21 0 0,20 21 0,-20-20 0,41-1 0,-20 1 0,0 20 0,-21-21 0,41 0 0,-20 1 15,-1 20-15,-20-21 0,21 21 0,-1 0 0,-20-20 0,21-1 0,0 21 0,20-21 0,-21 1 0,22-1 16,-42 0-16,20 21 0,1-20 0,20-1 0,-41 1 0,21 20 0,20-21 0,-20 0 16,-21 1-16,41 20 0,-21-21 0,1 1 0,20-1 0,-20 0 0,-1 21 0,22-20 15,-1-22-15,-20 22 0,-1 20 0,1 0 0,20-21 0,-20 1 0,-1 20 16,1-21-16,20 0 0,0 1 0,-20 20 0,-1 0 0,1-21 0,0 21 0,20-21 15,0 1-15,0-1 0,42-20 0,-63 41 0,42-21 0,-20 1 0,-1-1 16,0 1-16,-20 20 0,20-21 0,-21 21 0,1-21 0,20 21 0,-20 0 16,20-20-16,-20 20 0,-21-21 0,41 21 0,-20 0 0,-1 0 0,1 0 15,-1 0-15,1 0 0,0 0 0,-1 0 0,1 0 0,-1 0 0,1 0 0,20 0 16,-20 0-16,-1 0 0,42 0 0,-41 0 0,0 0 0,-1 0 0,21 0 16,-20 0-16,0 21 0,20-21 0,0 0 0,-20 20 0,-1-20 0,1 0 0,20 0 0,0 21 0,-20-21 15,20 0-15,-20 0 0,-1 0 0,1 0 0,0 21 0,-1-21 0,1 0 0,-1 0 16,-20 20-16,21-20 0,-21 21 15,0-1 1,21-20-16,-21 21 0,20 0 0,-20-1 16,0 1-16,0-1 0,0 1 0,21 0 15,-21-1-15,0 1 0,21-21 0,-21 21 0,0-1 0,20 1 16,-20-1-16,21 1 0,-21 20 0,0-20 0,20 0 0,-20-1 0,0 1 16,0-1-16,21 1 0,-21 20 0,0-20 0,21 20 0,-21-20 0,0-1 0,0 22 15,0-22-15,0 21 0,20-41 0,-20 42 0,0-22 0,0 1 0,0-1 16,0 1-16,0 0 0,0-1 0,0 1 0,21-21 0,-21 21 0,0-1 15,0 1-15,0-1 63,0 1-63,0 0 0,0-1 16,0 1-16,0-1 0,0 1 15,-21-21 32,21 21-47,-20-21 16</inkml:trace>
  <inkml:trace contextRef="#ctx0" brushRef="#br0" timeOffset="21584.44">5854 5133 0,'0'21'62,"0"-1"-46,21 1-16,-21 0 0,20-21 0,-20 20 0,0 1 0,21-21 0,-21 20 0,21-20 0,-21 21 0,0 0 16,20-21-16,-20 20 0,21-20 0,-21 21 0,20-21 0,1 41 0,0-41 15,-1 0-15,-20 21 0,21-21 0,0 20 0,-1-20 0,1 0 16,-1 0-16,1 0 0,0 0 15,-1 0-15,1-20 0,-1 20 0,1-21 0,0 21 0,-1-21 16,1 21-16,-21-20 0,0-1 0,21 21 0,-1-20 0,1-1 0,20 0 0,-20 1 0,-1 20 0,42-62 0,-21 21 0,-20 20 0,-1 0 0,-20 1 16,42-1-16,-22 21 0,-20-20 0,21-1 0,0 0 0,20-20 0,-21 41 0,1-20 0,20-22 0,-20 1 0,-1 41 0</inkml:trace>
  <inkml:trace contextRef="#ctx0" brushRef="#br0" timeOffset="23999.38">30383 4762 0,'0'-21'78,"-20"21"-78,20-20 16,-21 20-16,-20 0 0,0 0 0,20 0 0,-20-21 0,20 21 0,-20 0 0,0 0 0,0 0 15,20 0-15,0 0 0,1 0 0,-22-20 0,22 20 0,-1 0 0,-20 0 0,20 0 0,1 0 0,-1 0 16,1 0-16,-1 0 0,0 0 0,1 0 0,-1 0 0,0 0 0,1 0 0,-1 0 0,1 0 16,-1 0-16,21-21 0,-21 21 0,1 0 0,20-21 0,-21 21 15,1-20-15,-1 20 0,21-21 0,-21 21 16,1-21-16,-21 1 0,20-1 0,0 21 0,1-20 0,-22-1 0,22 0 0,-1 1 15,1 20-15,-1-21 0,-20 0 0,0-20 0,-21 21 0,41-1 0,-61-41 0,61 62 0,0-20 16,1-1-16,-1 21 0,1 0 0,-1-21 0,0 1 0,1 20 0,20-21 0,-21 21 16,1 0-16,20-21 0,0 1 47,0-1-47,-21 1 0,21-1 0,0 0 0,-21 1 15,21-1-15,0 1 0,0-1 0,0 0 0,0 1 0,0-1 0,0-41 0,0 42 0,0-1 16,-20-20-16,20 20 0,0 1 0,0-1 0,0 0 0,0 1 0,0-22 0,-21 42 0,21-61 0,0 40 0,0 0 0,0 1 0,0-1 15,0 1-15,0-1 0,0-20 0,0-1 0,0 1 0,0 21 0,0-22 0,21 22 16,-21-63-16,20 21 0,-20 21 0,0 21 0,21-1 0,-21-41 0,0 41 16,0 1-16,0-21 0,0 20 0,0 0 0,0 1 0,0-21 0,21 41 0,-21-21 0,0 0 0,0 1 15,0-1-15,0 0 0,0 1 0,0-1 0,0-82 0,0 83 0,0-1 0,0 0 16,0 1-16,0-22 0,0 22 0,0-1 0,0-20 0,0 0 0,0 20 0,0-20 0,-21 0 16,21 20-16,0 0 0,0 1 0,0-1 0,0 1 0,0-1 0,0-20 0,0 20 0,0 0 15,0 1-15,0-1 0,0 1 0,0-1 0,0 0 16,0 1-16,0-1 0,21 1 0,-21-1 15,0 0-15,0 1 0,20 20 16,-20-21-16,0 0 0,21 21 0,-21-20 16,0-1-16,0 1 0,20 20 0,-20-21 0,0 0 0,21 1 15,0-1-15,-21 1 0,20-1 0,21-20 0,-20 20 0,-21 0 0,21 21 16,-21-20-16,41-1 0,-41 1 0,20 20 0,22-42 0,-22 22 0,1-1 16,0 0-16,-1 1 0,1 20 0,-21-21 0,20 21 0,-20-20 0,21 20 0,0-21 0,-1 0 15,-20 1-15,21 20 0,-21-21 0,20 21 0,1-20 0,-21-1 16,21 21-16,-21-21 0,20 21 0,1 0 0,-21-20 0,0-1 0,21 21 15,-1 0-15,-20-21 0,21 21 0,-1 0 0,-20-20 0,21-1 0,0 1 0,-1 20 0,1-21 0,-1 0 16,1 21-16,0 0 0,-21-20 0,20 20 0,1-21 0,-1 21 0,1-20 0,0-1 16,-1 21-16,1 0 0,0-21 0,-1 21 15,1 0 17,-1 0-32,1 0 15,0 0-15,-1 0 0,1 0 0,-1 0 0,1 0 16,20 0-16,1 0 0,-1 0 0,0 0 0,-20 0 0,20 0 0,0 0 0,-20 0 15,-1 0-15,1 0 0,-1 0 0,1 0 0,0 0 0,-1 0 0,1 0 0,0 0 0,-1 0 16,1 0-16,-1 0 0,1 0 47,0 0-47,-21 21 16,20-21-16,-20 21 0,21-21 0,-21 20 0,20-20 0,1 21 0,20-1 15,1 1-15,-22 0 0,21-1 0,1 1 0,-22-21 0,21 41 0,-20-41 16,0 21-16,-1-21 0,-20 20 0,21-20 0,-1 0 0,-20 21 0,21 0 0,-21-1 15,21-20-15,-21 21 0,0-1 16,0 1-16,20-21 0,-20 21 16,0-1-16,21 1 0,-21-1 0,0 1 0,0 0 0,0-1 15,21 1-15,-21 0 0,0-1 0,0 1 0,0-1 0,20 1 0,-20 0 16,0-1-16,21-20 0,-21 21 0,0 0 0,0-1 0,0 1 0,0-1 16,0 1-16,0 0 0,0-1 0,20-20 0,-20 21 0,0-1 0,0 1 0,0 20 15,0-20-15,0 0 0,0-1 0,0 21 0,0-20 16,0 0-16,0-1 0,0 1 0,0-1 0,0 1 0,0 0 15,0-1-15,0 1 0,0 0 0,0-1 0,0 1 16,0-1-16,0 1 0,0 0 0,0-1 0,0 1 0,0-1 16,0 1-16,0 0 0,0-1 0,0 1 0,0 0 0,0-1 0,0 1 0,21-1 0,-21 1 15,0 0-15,0 20 0,0-20 0,0-1 0,0 1 0,0-1 0,21 42 0,-21-21 0,0-20 16,0 0-16,20 61 0,-20-20 0,0-41 0,0 40 0,21 1 0,-21-41 0,0 0 16,0-1-16,0 1 0,0 20 0,20 0 0,-20 0 0,0 1 0,0-22 15,0 22-15,0-22 0,0 21 0,0-20 0,0 0 0,0-1 0,0 1 0,0 0 16,0-1-16,0 1 0,0-1 0,0 1 0,0 0 0,0-1 15,0 1-15,0-1 0,0 1 0,0 0 0,0-1 16,0 1-16,0 0 0,-20-1 0,20 1 0,-21-1 0,21 1 0,-20 0 16,20-1-16,0 1 0,-21 41 0,0-62 0,21 20 15,0 1-15,0 0 0,-20-21 0,-1 20 0,21 1 0,0 20 0,-20-41 0,20 21 16,0-1-16,-21-20 0,21 21 0,0-1 0,-21-20 0,21 21 0,-20 0 0,20-1 16,-21-20-16,21 21 0,-21-21 0,21 21 0,-20-21 15,20 20-15,-21-20 0,1 21 0,20-1 0,-21-20 0,21 21 0,-21 0 16,21-1-16,-20-20 0,20 21 0,-21-21 0,21 20 0,0 1 0,-20 0 15,-1-1-15,21 1 0,-21 0 0,21-1 16,0 1-16,-20-21 0,20 20 0,0 1 0,-21-21 16,21 21-16,-20-21 125,-1 0-125,0 0 0,1 0 15,-1 0-15,0 0 0,1 0 16,-1 0-16,1 0 0,20-21 0,-21 21 16,0 0-16,1 0 0,20-21 0</inkml:trace>
  <inkml:trace contextRef="#ctx0" brushRef="#br0" timeOffset="26101.63">8843 10988 0,'0'21'78,"0"0"-78,21-21 15,-21 20-15,0 1 0,20-21 0,-20 20 0,21-20 0,-21 21 16,0 0-16,20-21 0,-20 20 0,21-20 0,-21 21 0,21-21 0,-21 20 0,0 1 0,20-21 16,1 21-16,0-1 0,-21 1 0,20 0 0,1-21 0,-21 20 0,20 1 0,1-1 0,0 1 0,-1 0 0,-20-1 0,21 1 15,-1-1-15,1 22 0,0-22 0,-1-20 0,1 21 0,-21 0 0,0-1 0,21 1 0,-1-1 0,1-20 16,-1 42-16,1-22 0,0 1 0,-1-1 0,-20 1 0,0 0 0,21-21 15,-21 20-15,20-20 0,-20 21 0,0 0 0,21-1 16,-21 1-16,0-1 0,0 1 16,21-21-16,-1 21 0,-20-1 0,0 1 0,21-21 15,-21 21-15,20-21 0,-20 20 0,0 1 0,21-21 0,-21 20 0,0 1 16,21-21-16,-21 21 0,20-21 0,-20 20 0,0 1 0,21-1 16,-21 1-16,0 0 0,21-21 0,-21 20 0,0 1 0,0 0 15,20-1-15,-20 1 0,0-1 0,0 1 0,0 0 16,21 20-16,-21-21 0,0 1 0,0 0 0,0-1 15,0 1-15,20 0 0,-20-1 0,21 1 0,-21-1 16,0 1-16,21 0 16,-21-1-16,0 1 15,0-1-15,0 1 0,0 0 16,20-1-16,-20 1 16,0 0-16,0-1 0,0 1 15,21-1-15,-21 1 0,0 0 16,0-1-16,0 1 0,20-21 0,-20 21 15,0-1-15,0 1 16,0-1-16,21-20 0,-21 21 0,0 0 16,0-1-16,0 1 0,0-1 0,0 1 15,0 0-15,0-1 0,0 1 16,21 0-16,-21-1 16,0 1-16,0-1 15,20-20-15,-20 21 0,0 0 16,0-1-1,0 1-15,0-1 16,0 1-16,0 0 16,0-1-1,0 1-15,0 0 0,0-1 16,0 1 0,-20-21-16,20 20 0,0 1 15,-21 0-15,21-1 0,0 1 16,0-1-16,-21-20 0,21 21 0,0 0 15,-20-21-15,20 20 0,0 1 0,0 0 16,0-1-16,0 1 0,-21-21 16,21 20-16,0 1 0,0 0 15,0-1-15,-20 1 0,20-1 0,0 1 0,0 0 16,-21-1-16,21 1 0,0 0 0,-21-21 16,21 20-16,0 1 0,0-1 15,0 1 1,-20-21-1,20 21-15,0-1 16,-21-20-16,21 21 16,0 0-16,0-1 0,-20-20 0,20 21 0,-21-1 15,21 1-15,-21 0 0,21-1 0,-20-20 16,20 21-16,0-1 0,-21-20 0,21 21 0,-21-21 0,21 21 0,0-1 16</inkml:trace>
  <inkml:trace contextRef="#ctx0" brushRef="#br0" timeOffset="26954.69">9111 14122 0,'0'21'78,"0"-1"-78,0 1 16,0 0-16,21-21 0,-21 20 0,0 1 0,20-21 0,-20 20 0,0 1 15,21-21-15,-21 21 0,0-1 0,0 1 0,20-21 0,-20 20 16,0 1-16,21 0 0,-21-1 0,0 1 0,21-21 16,-21 21-16,0-1 0,0 1 0,20-21 0,-20 20 0,0 1 15,21-21-15,-21 21 0,0-1 0,0 1 0,0-1 16,21-20-16,-21 21 0,0 0 0,20-21 16,-20 20-16,21-20 0,-21 21 0,0 0 15,0-1-15,20-20 0,1 0 31,-21 21-31,0-42 141,0 1-141,21-1 0,-21 0 0,0 1 0,0-1 0,20 21 16,-20-21-16,21 1 0,-21-1 0,20 1 0,-20-1 0,0 0 0,21 1 0,0-1 0,-21 1 15,20-22-15,1 22 0,-1-22 0,1 22 0,-21-1 0,21 1 0,20-42 0,-20 62 0,-21-21 16,20 1-16,1-22 0,20 22 0,-41-1 0,21 21 0,-1-21 0,1 1 0,-21-1 0,20 1 0,-20-1 16,21 21-16,20-41 0,-20-1 0,0 22 0,20-21 0,-21 20 0,1 21 0,0-21 0,-21 1 15,41-1-15,-21-20 0,22 20 0,-22 1 0,1-1 0,-1 0 0,1 1 0,0-1 16,-1 1-16,-20-1 0,21 21 0,-21-21 0,21 21 0,-1 0 15,-20-20-15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2.40437" units="1/cm"/>
          <inkml:channelProperty channel="Y" name="resolution" value="69.869" units="1/cm"/>
          <inkml:channelProperty channel="T" name="resolution" value="1" units="1/dev"/>
        </inkml:channelProperties>
      </inkml:inkSource>
      <inkml:timestamp xml:id="ts0" timeString="2022-05-09T10:34:2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11028 1072 0,'0'-21'32,"-21"21"-32,21-21 0,-20 21 0,20-20 15,-21 20-15,1 0 0,-1 0 0,21-21 0,-21 21 16,1 0-16,20-21 0,-21 21 0,0 0 0,1 0 0,20-20 0,-21 20 0,1 0 15,-1 0-15,0 0 0,1 0 0,-1 0 0,1 0 16,-1 20-16,0-20 0,1 0 0,20 21 0,-21-21 0,1 21 0,-1-21 0,0 0 16,21 20-16,-20-20 0,-1 0 0,21 21 0,-21-21 0,1 0 0,20 21 0,-21-21 0,1 0 0,20 20 0,-21-20 0,0 0 0,21 21 15,-20-21-15,20 20 0,-21-20 0,21 21 0,-20-21 0,-1 21 0,0-21 0,21 20 16,-20-20-16,-1 21 0,21-1 0,-21-20 0,21 21 0,-20 0 0,20-1 16,-21-20-16,21 21 0,-20-21 0,20 21 0,0-1 0,0 1 15,0-1-15,-21-20 0,21 21 0,0 0 16,0-1-16,0 1 0,0 0 15,0-1-15,21 1 0,-21-1 16,0 1-16,20-21 0,-20 21 0,0-1 16,21-20-16,-21 21 0,20-21 0,-20 20 0,0 1 15,21-21-15,0 0 0,-1 0 16,1-21 0,0 21-16,-21-20 0,20 20 0,-20-21 0,21 21 15,-21-20-15,20 20 0,-20-21 0,21 21 0,0-21 0,-1 1 0,1 20 0,-21-21 16,20 21-16,1-20 0,0-1 0,-1 21 0,-20-21 0,21 21 0,-21-20 15,21 20-15,-1 0 0,-20-21 0,0 0 0,21 21 0,-1 0 0,-20-20 0,0-1 16,21 21-16,0-20 0,-21-1 0,20 21 0,-20-21 0,21 21 0,-21-20 0,0-1 16,20 0-16,1 21 0,-21-20 0,0-1 0,21 1 15,-21-1-15,0 0 0,20 21 16,-20-20-16,21 20 0,-21-21 0,0 1 16,20 20-16,-20 20 46,0 1-30,0-1-16,0 1 0,0 0 0,0-1 0,0 1 0,0-1 0,0 1 0,0 0 16,0-1-16,-20 1 0,20 0 0,0-1 0,-21 1 0,21-1 0,0 1 0,0 0 0,0-1 0,-20 1 15,20 0-15,0-1 0,-21 42 0,21-41 0,0-1 0,-21 1 0,1-1 0,20 1 16,-21 20-16,21-20 0,-20-21 0,20 21 0,-21-1 0,21 1 0,-21-21 16,21 20-16,0 1 0,-20 0 0,20-1 0,0 1 0,-21-21 0,1 20 0,20 1 0,0 0 15,-21-1-15,0 1 0,21 0 0,0-1 0,-20 1 0,-1-1 0,21 1 0,-21 0 0,21-1 16,-20 1-16,-1-1 0,21 1 0,-20 0 0,20-1 0,-21-20 0,21 21 0,-21-21 0,21 21 0,-20-21 0,20 20 15,-21-20-15,21 21 0,-20-21 0,20-21 32,0 1-32,0-1 0,0 0 15,0 1-15,0-1 0,0 0 0,0 1 0,0-1 0,0 1 16,0-1-16,0 0 0,0 1 0,0-1 0,0 1 0,20 20 0,-20-21 0,0 0 16,0 1-16,0-1 0,0 0 0,21 1 0,-21-1 0,0 1 0,20-1 15</inkml:trace>
  <inkml:trace contextRef="#ctx0" brushRef="#br0" timeOffset="568.79">11832 1422 0,'-21'21'0,"1"-21"0,-1 0 0,21 20 15,-21-20-15,1 21 0,-1-21 0,21 21 0,-20-21 0,-1 0 0,0 0 0,21 20 16,-20-20-16,-1 0 0,21 21 0,-20-21 0,-1 20 0,0-20 0,1 0 0,20 21 0,-21-21 16,21 21-16,-21-21 0,21 20 0,-20-20 0,-1 0 0,21 21 0,-20-21 15,20 20-15,0 1 0,-21-21 0,21 21 0,0-1 0,-21-20 16,21 21-16,0 0 0,0-1 0,0 1 0,0-1 16,0 1-16,0 0 15,0-1-15,0 1 0,0-1 16,21-20-16,0 21 15,-1-21-15,1 0 16,-21-21 0,20 21-16,-20-20 0,21 20 0,-21-21 0,0 1 0,21 20 0,-1-21 15,-20 0-15,21 21 0,-21-20 0,21-1 0,-1 1 0,1-1 0,-21 0 16,20 1-16,1-1 0,-21 0 0,21 1 0,-21-1 0,20 1 0,-20-1 16,21 0-16,-21 1 0,0-1 0,20 1 15,-20-1-15,0 0 0,0 1 0,0-1 0,0 42 63,0-1-63,0 1 0</inkml:trace>
  <inkml:trace contextRef="#ctx0" brushRef="#br0" timeOffset="1076.03">12615 742 0,'0'20'31,"0"1"-31,0 0 0,0-1 16,0 1-16,0-1 0,-20 1 0,20 0 0,0-1 0,-21 1 0,21-1 0,0 1 0,-21 0 0,21-1 0,0 1 0,-20 0 0,20-1 0,0 21 15,0 1-15,-21-42 0,21 20 0,0 1 0,0-1 0,0 1 0,-21 0 0,21-1 0,0 1 0,-20 0 0,20-1 16,0 21-16,-21-20 0,21 20 0,0-20 0,-20 0 0,20-1 0,0 1 0,0-1 0,-21 1 0,21 0 0,-21 20 0,21-21 15,-20 22-15,20-22 0,-21 1 0,21 0 0,0-1 0,-20 1 0,20-1 16,0 1-16,0 0 0,20-21 63,1 0-63,-1 0 62,1 0-46</inkml:trace>
  <inkml:trace contextRef="#ctx0" brushRef="#br0" timeOffset="1501.15">12100 1195 0,'20'0'47,"1"0"-47,0 0 15,-1 0-15,1 0 0,-21 21 16,21-21-16,-1 0 0,-20 20 0,21-20 0,-1 0 16,-20 21-16,21-21 0,0 0 0,-1 0 0,1 21 0,-1-21 0,1 0 15,-21 20-15,21-20 0,-1 0 0,1 0 0,-1 0 16,-20 21-16,21-21 0,0 0 0,-1 0 0,1 0 0,0 0 0,-1 0 16,1 0-16,-1 0 0</inkml:trace>
  <inkml:trace contextRef="#ctx0" brushRef="#br0" timeOffset="2699.05">10678 3298 0,'0'21'31,"20"-21"-31,-20 20 0,21 1 16,-21 0-16,0-1 0,0 1 0,0 0 0,20-1 16,-20 1-16,0-1 0,0 1 0,0 0 0,0-1 0,0 1 0,0-1 0,0 1 0,0 0 15,0-1-15,0 1 0,0 0 0,0-1 0,0 1 0,0-1 0,0 1 0,0 20 16,0-20-16,0-1 0,0 1 0,0 20 0,-20 1 0,-1-22 0,21 1 0,0 20 0,-20-41 15,20 21-15,-21-1 0,21 1 0,-21-1 0,21 1 0,0 0 0,0-1 0,-20-20 0,20 21 0,-21 0 16,21-1-16,0 1 0,0-1 0,0 1 0,0 0 0,0-1 16,0 1-16,0-1 0,0 1 15,0 0-15,0-1 32,0-40 14,0-1-46,-20 21 0,20-21 16,0 1-16,0-21 0,0 20 0,0 0 0,-21 1 0,21-21 0,0 20 16,0-41-16,0 41 0,0 1 0,0-21 0,0 20 0,0 0 15,0 1-15,21-21 0,-21-1 0,20 22 0,-20-1 0,21 0 0,-21 1 0,0-1 0,0 1 16,20-1-16,1 0 0,-21 1 0,0-1 0,21 1 0,-21-1 0,20 21 0,-20-21 16,21 1-16,-21-1 0,0 0 0,20 21 0,-20-20 0,21 20 0,-21-21 15,21 1-15,-21-1 0,20 21 0,-20-21 0,21 21 0,-21-20 16,20 20-16,-20-21 0,21 21 0,0 0 15,-21-20-15,20 20 0,-20-21 16,21 21-16,0 0 0,-21-21 0,20 21 0,1 0 0,-21-20 16,20 20-16,1-21 0,0 21 0,-1-21 0,1 21 0,-1 0 0,1-20 15,0 20-15,-21-21 0,20 21 0,1-20 0,0 20 0,-1 0 16,-20-21-16,21 21 16,-1 0-1,-20 21-15,0-1 16,21-20-16,-21 21 0,21-21 0,-21 20 0,0 1 0,0 0 0,20-21 0,-20 20 0,0 1 15,0 0-15,0-1 0,0 1 0,0-1 0,0 1 16,0 0-16,0-1 0,0 1 0,0-1 0,-20-20 16,-1 0-16,21 21 0,-21-21 0,1 21 0,-1-21 0,1 0 15,20 20-15,-21-20 0,0 0 0,1 0 0,20 21 0,-21-21 0,0 0 16,1 0-16,-1 0 0,1 0 0,-1 0 16,0 0-16,1 0 15,-1 0-15,1 0 16,-1 0-16,21-21 47,0 1-32</inkml:trace>
  <inkml:trace contextRef="#ctx0" brushRef="#br0" timeOffset="3288.81">11811 2886 0,'0'20'62,"0"1"-62,0 0 0,0-1 16,0 1-16,0 0 0,0-1 0,0 1 0,0-1 0,0 1 0,0 0 0,0-1 16,0 1-16,0-1 0,0 1 0,0 0 15,0-1-15,0 1 0,0 0 0,-20-21 0,20 20 0,0 1 0,0-1 16,0 1-16,-21-21 0,21 41 0,0 1 0,0-22 0,0 1 0,0-1 0,-21 22 0,21-22 16,0 21-16,-20 1 0,20-22 0,0 1 0,-21 20 0,21-20 15,-20-21-15,20 41 0,0-20 0,0-1 0,-21-20 0,21 21 0,0-1 0,0 1 0,-21-21 0,21 21 16,0-1-16,0 1 0,0 0 0,0-1 0,0 1 0,0-1 31,0 1-15,0 0-1,0-1-15,0 1 0,0-1 0,0 1 16,0 0-16,0-1 16</inkml:trace>
  <inkml:trace contextRef="#ctx0" brushRef="#br0" timeOffset="3855.89">12430 3339 0,'0'21'63,"-21"0"-63,21-1 0,-21-20 0,21 21 0,0 0 0,-20-21 0,20 20 0,-21 1 15,21-1-15,-20 1 0,-1 0 0,21-1 0,0 1 0,0-1 0,-21-20 0,21 21 0,-20 0 0,20-1 0,0 1 16,-21 0-16,1 40 0,20-40 0,0 0 0,0-1 0,-21-20 0,21 21 15,0-1-15,0 1 0,0 0 0,0-1 16,0 1-16,0 0 0,0-1 16,0 1-16,21-21 0,-1 0 47,1 0-32,-1 0-15,1 0 16,0 0-16,-1 0 0,1 0 0,-1 0 0,1 0 15,0 0 48</inkml:trace>
  <inkml:trace contextRef="#ctx0" brushRef="#br0" timeOffset="4339.54">11832 3401 0,'20'0'16,"1"0"-1,-21 21 1,21-21-16,-1 0 47,-20 21-47,21-21 0,0 0 15,-1 20-15,1-20 0,-1 0 0,1 21 0,0-21 0,-1 0 0,1 20 16,-1-20-16,1 0 0,0 0 0,-1 0 0,1 0 0,0 0 0,-1 0 16,1 0-16,-21 21 0,20-21 0,1 0 0,0 0 15,-1 0 1,1 0 0,-1 0-16,1 0 15,0 21-15,-1-21 0,1 0 0,-21 20 16,20-20-16,-20 21 47</inkml:trace>
  <inkml:trace contextRef="#ctx0" brushRef="#br0" timeOffset="5464.3">15233 721 0,'-21'0'47,"1"21"-32,-1-21-15,1 20 0,-1-20 0,21 21 0,-21-21 0,21 21 0,-20-21 16,-1 20-16,0-20 0,1 0 0,20 21 0,-21-21 0,21 20 0,-20-20 0,20 21 0,-21-21 0,0 0 16,21 21-16,-20-21 0,20 20 0,-21-20 15,21 21-15,-20-21 0,-1 0 0,21 20 0,-21 1 0,1 0 16,-1-21-16,21 20 0,0 1 0,-21-21 0,21 21 16,-20-21-16,-1 0 0,21 20 0,0 1 0,-41-1 0,20-20 15,21 21-15,-20-21 0,20 21 0,0-1 0,-21-20 0,1 0 0,20 21 0,-21-21 16,21 20-16,-21-20 0,21 21 0,-20-21 0,20 21 0,-21-21 0,21 20 15,-20-20-15,-1 21 0,0-21 16,21 21-16,-20-21 0,-1 20 0,21 1 16,-21-21-16,1 0 0,20 20 0,-21-20 0,21 21 0,-20-21 0,-1 0 0,21 21 0,-21-1 15,21 1-15,-20-21 0,-1 21 0,21-1 0,-20-20 16,20 21-16,0-1 0,0 1 78,0 0-62,0-1-16,20-20 15,-20 21-15,21-1 0,-1 1 0,-20 0 0,21-21 0,-21 20 0,41-20 0,-41 21 16,0 0-16,21-21 0,-21 20 0,20 1 0,1-21 0,-21 20 0,0 1 0,21-21 0,-21 21 0,20-1 16,-20 1-16,21-21 0,-21 20 0,0 1 0,21-21 15,-21 21-15,20-21 0,-20 20 0,0 1 0,0 0 0,21-21 0,-21 20 16,20 1-16,-20-1 0,21-20 0,-21 21 0,0 0 15,21-1-15,-1 1 0,-20-1 0,21-20 0,-21 21 0,0 0 0,20-21 0,-20 20 16,21 1-16,-21 0 0,21-21 0,-21 20 0,0 1 16,20-1-16,1 22 0,-1-42 0,-20 20 0,0 1 0,0 0 15,21-21 1,0 0 0,-21 20-16,20-20 15,-20 21-15,21-21 0,-21 20 16</inkml:trace>
  <inkml:trace contextRef="#ctx0" brushRef="#br0" timeOffset="8325.53">16243 474 0,'21'0'313,"-1"0"-313,1 0 0,-1 0 15,1 0-15,0 0 0,-1 0 0,1 0 16,0 0 31,-1 0-47,1 0 16,-1 0-16,1 0 0,0 0 15,-42 0 32,0 0-31,21 20-16,-20-20 0</inkml:trace>
  <inkml:trace contextRef="#ctx0" brushRef="#br0" timeOffset="8942.14">16284 618 0,'0'21'47,"21"-21"-47,-1 0 0,1 0 15,0 0-15,-1 0 0,1 20 0,0-20 0,-1 0 16,1 0-16,-1 0 0,1 0 0,0 0 16,-1 0-16,-20 21 47,21-21-47,-21 20 0,0 1 0,0 0 15,0-1-15,0 1 0,0 0 16,-21-1-16,21 1 0,-20-21 15,20 20-15,-21-20 0,21 21 16,-21-21-16,21 21 0,-20-21 0,20 20 0,0 1 16,-21-1-16,21 1 0,0 0 15,0-1 1,21-20 0,-21-20-1,20 20-15,1 0 0,0 0 16,-21-21-16,20 21 0,1 0 0,-21-21 0,20 21 0,1 0 15,0 0-15,-21-20 0,20 20 0,1 0 0,-1 0 16,-20-21-16,21 21 0,-21-20 0,21 20 16,-21-21-16,20 21 0,-20-21 15,0 1-15,-20 20 78,-1 0-62,0 0-16,1 0 0,-1 0 16,21 20-16</inkml:trace>
  <inkml:trace contextRef="#ctx0" brushRef="#br0" timeOffset="9338.14">17109 536 0,'0'20'31,"0"1"-31,0-1 0,0 1 0,0 0 0,0-1 16,0 1-16,20 20 0,-20-20 0,0-1 0,0 1 16,0 0-16,0-1 0,0 1 0,0-1 0,0 1 0,0 20 15,0-20-15,0-1 0,0 1 0,0 0 0,-20-1 0,20 1 16,-21 0-16,21-1 0,0 1 0,0-1 0,-20-20 0,20 21 0,-21 0 15,21-1-15,-21-20 0,21 21 0,0-1 0,0 1 16</inkml:trace>
  <inkml:trace contextRef="#ctx0" brushRef="#br0" timeOffset="9664.48">17150 989 0,'21'0'47,"-21"-21"-47,20 21 16,-20-20 0,21 20-16,-42 0 46,21 20-46,-20-20 0,-1 21 16</inkml:trace>
  <inkml:trace contextRef="#ctx0" brushRef="#br0" timeOffset="9917.17">16841 1216 0,'0'20'47,"0"1"-47,0 0 16,20-21-16,-20 20 16,0 1-16,0 0 0,0-1 15,0 1-15,0-1 0,0 1 0,0 0 0,0-1 16,0 1-16,0 0 0,0-1 0,0 1 0,-20-21 0,20 20 15,0 1-15,0 0 0</inkml:trace>
  <inkml:trace contextRef="#ctx0" brushRef="#br0" timeOffset="10522.24">17006 1278 0,'20'0'63,"1"0"-63,0 0 15,-1 0-15,1 0 16,-1 0-16,-20 20 0,21-20 0,0 0 0,-1 0 16,-20 21-16,0 0 47,0-1-32,-20-20-15,20 21 16,-21-21-16,21 20 0,-21-20 0,1 21 15,-1-21-15,21 21 0,-20-21 16,-1 0-16,42 0 156,-1 0-109,1 0-47,-21-21 0,20 21 16</inkml:trace>
  <inkml:trace contextRef="#ctx0" brushRef="#br0" timeOffset="10824.89">17830 680 0,'0'20'32,"-20"-20"-32,-1 0 0,0 21 15,1 0-15,-1-1 0,1-20 0,-1 21 0,0 0 0,1-1 16,-1-20-16,0 0 0,21 21 0,-20-1 0,-1 1 0,1-21 0,20 21 0,-21-1 15,0-20-15,21 21 0,-20-1 0,-1-20 0,21 21 0,-20-21 0,20 21 16,-21-21-16,21 20 0</inkml:trace>
  <inkml:trace contextRef="#ctx0" brushRef="#br0" timeOffset="11064.63">17624 927 0,'21'0'0,"-1"0"31,1 0-15,0 0-16,-1 0 16,1 0-16,-21 21 0,20-21 0,1 0 15,0 0-15,-21 20 47,-21-20-31,0 21-16,21 0 0</inkml:trace>
  <inkml:trace contextRef="#ctx0" brushRef="#br0" timeOffset="11320.65">17315 1216 0,'20'0'15,"1"0"1,0 0-16,-1 0 0,1 0 16,0 0-16,-1 0 0,1 0 15,-1 0-15,1 0 0,0 0 0,-1 0 0,1 0 0,-1 0 16,1 0-16,-21 20 0,21-20 0,-1 0 0,1 0 15,0 0-15,-1 0 0,1 0 0,-1 0 16,1 0-16,-21-20 0,21 20 16</inkml:trace>
  <inkml:trace contextRef="#ctx0" brushRef="#br0" timeOffset="11565.05">17810 1216 0,'0'20'0,"0"1"0,0 0 15,0-1-15,0 1 0,0 0 16,0-1-16,0 1 16,0-1-16,0 1 0,0 0 0,0-1 0,0 1 15,0 0-15,-21-21 0,21 20 0,0 1 0,0-1 16,0 1-16,0 0 0,0-1 0,0 1 0,0-1 0,0 1 15,0 0-15,21-21 0,-21 20 16,0 1-16</inkml:trace>
  <inkml:trace contextRef="#ctx0" brushRef="#br0" timeOffset="12061.03">18552 680 0,'20'0'32,"-20"-21"-32,0 1 15,21 20-15,-1 0 0,1 0 0,0 0 16,-1 0-16,1 0 0,-21-21 0,21 21 15,-1 0-15,1 0 32,-1 21-17,-20-1-15,21-20 0,-21 21 16,21-21-16,-21 20 0,0 1 0,20-21 0,-20 21 0,0-1 0,21 1 16,-21 0-16,0-1 0,0 1 0,0-1 15,-21-20-15,21 21 0,-20-21 0,20 21 0,-21-21 0,0 20 0,1-20 16,20 21-16,-21-21 0,21 20 0,-20-20 15,20 21-15,-21-21 32,21 21-32</inkml:trace>
  <inkml:trace contextRef="#ctx0" brushRef="#br0" timeOffset="12340.01">18758 1051 0,'20'0'0,"1"0"16,0 0-16,-1 0 16,1 0-16,-1 0 0,1 0 0,0 0 15,-21-21-15,20 21 0,1 0 47,-1 0-31</inkml:trace>
  <inkml:trace contextRef="#ctx0" brushRef="#br0" timeOffset="12735.38">18655 1195 0,'20'0'47,"1"0"-47,0 0 16,-1 0-16,1 0 16,-1 0-16,1 0 31,0 0-31,-1-20 0,1 20 15,-1 0-15,1 0 0,0 0 0,-1 0 16,1 0-16,-1 0 0,1 0 0,0 0 16,-1 0-16</inkml:trace>
  <inkml:trace contextRef="#ctx0" brushRef="#br0" timeOffset="12999.59">18964 1216 0,'0'20'16,"0"1"-16,0 0 0,0-1 15,0 1-15,0 0 0,0-1 16,0 1-16,0-1 0,0 1 0,0 0 0,0-1 16,0 1-16,0 0 15,0-1-15,0 1 0,20-21 0,-20 20 16,0 1-16</inkml:trace>
  <inkml:trace contextRef="#ctx0" brushRef="#br0" timeOffset="13375.17">19788 804 0,'-20'0'31,"20"20"-16,-21-20-15,21 21 16,-20-21-16,20 20 0,-21-20 0,21 21 0,-21-21 0,21 21 16,-20-21-16,20 20 0,-21-20 0,21 21 0,-21-21 0,1 0 0,20 20 0,-21-20 0,21 21 15,-20 0-15,-1-21 0,21 20 0,-21-20 0,21 21 0,-20 0 16,-1-21-16,21 20 0,-20-20 0,20 21 0,-21-1 16</inkml:trace>
  <inkml:trace contextRef="#ctx0" brushRef="#br0" timeOffset="13699.15">19685 968 0,'21'0'16,"0"0"-1,-1 0-15,1 0 32,-21 21-17,20-21-15,-20 21 0,21-21 16,0 0-16,-1 0 0,-20 20 15,21-20-15,-21 21 32,0 0-17,-21-21-15,21 20 0</inkml:trace>
  <inkml:trace contextRef="#ctx0" brushRef="#br0" timeOffset="13964.15">19665 1278 0,'20'0'0,"-20"20"62,0 1-46,21 0-16,-21-1 15,0 1-15,0-1 0,0 1 16,0 0-16,-21-21 16,1 20-16,-1 1 0,0-21 15,21 21-15,-41-1 0,41 1 0,-20-21 16,-1 0-16</inkml:trace>
  <inkml:trace contextRef="#ctx0" brushRef="#br0" timeOffset="14228.13">19356 1690 0,'20'0'0,"-20"-21"0,21 21 0,-1 0 0,-20-20 0,21 20 16,0 0-16,-21-21 0,20 21 0,1 0 0,-1-20 15,1 20-15,0 0 0,-1 0 0,1-21 16,-1 21-16,1 0 0,0-21 0,-1 21 15,22 0-15,-1 0 0,21 0 0,-42 0 0,1 0 0,-1 0 16,22 0-16,-22 0 0,1 0 0,20 0 0,-20 0 0,-1 0 0,1 0 16,-21 21-16,21-21 0</inkml:trace>
  <inkml:trace contextRef="#ctx0" brushRef="#br0" timeOffset="15364.36">15810 2309 0,'21'0'0,"-21"20"16,20-20 0,-20 21-16,0-1 0,0 1 0,0 0 0,0-1 0,21 1 15,-21 0-15,0-1 0,0 1 0,0 20 0,0-20 0,0-1 0,-21 1 16,21-1-16,0 1 0,0 0 0,-20-21 0,20 20 0,0 1 0,0 0 0,-21-1 0,21 1 0,0-1 0,0 1 0,0 0 15,-20-1-15,20 1 0,-21-1 0,21 1 0,0 0 0,-21-1 0,21 1 0,0 0 0,-20-21 0,20 20 16,0 1-16,0-1 0,0 1 0,0 0 0,0-1 31,-21-20-15,0 0-16,21-20 47,0-1-47,0 0 15,0 1-15,0-1 0,0 1 0,21-1 0,-21 0 0,0 1 16,0-1-16,0 0 0,0 1 0,0-1 0,0 1 16,21-1-16,-21 0 0,0 1 0,20-1 0,-20 1 15,21-1-15,-21 0 0,0 1 0,21 20 0,-21-21 0,20 0 0,1 1 0,-21-1 0,20 21 0,-20-20 16,21 20-16,-21-21 0,21 0 0,-21 1 0,20 20 0,1-21 0,-21 1 0,20 20 0,-20-21 16,0 0-16,21 21 0,-21-20 0,21 20 0,-21-21 0,20 21 0,-20-21 0,21 21 15,-21-20-15,20 20 0,1 0 16,0 0 15,-1 0-31,-20 20 0,21-20 0,-21 21 16,21-21-16,-1 21 0,1-21 0,-1 20 0,1-20 0,0 0 15,-21 21-15,20-21 0,1 0 0,-21 21 16,20-21-16,-20 20 16,0 1-1,0-1 1,-20-20-16,20 21 0,0 0 0,-21-21 0,1 0 15,20 20-15,-21-20 0,0 21 0,21-1 0,-20-20 0,-1 0 16,1 0-16,20 21 0,-21 0 0,0-21 0,1 0 0,20 20 16,-21-20-16,0 0 0,1 0 0,20 21 0,-21-21 15,1 0-15,-1 0 0,42 0 16,-1 0 0,1 0-16,-1-21 0,1 21 15</inkml:trace>
  <inkml:trace contextRef="#ctx0" brushRef="#br0" timeOffset="15805.14">17047 1958 0,'0'21'47,"0"-1"-47,0 1 0,21-21 0,-21 21 0,0-1 0,0 1 0,0-1 15,0 1-15,0 0 0,0-1 0,0 1 0,0-1 0,0 1 0,0 0 0,0-1 16,0 1-16,0 0 0,0-1 0,0 1 0,0-1 0,0 1 0,0 0 0,0-1 0,0 1 0,0 0 16,-21-1-16,21 21 0,0 1 0,-21-22 0,21 1 0,0-1 0,0 1 0,-20 0 15,20-1-15,0 1 0,0 0 0,0-1 0,-21-20 0,21 21 0,0-1 0,0 1 0,0 0 16,0-1-16,-21 1 0,21-1 0,0 1 0,0 0 0,0-1 15,-20-20-15,20 21 0</inkml:trace>
  <inkml:trace contextRef="#ctx0" brushRef="#br0" timeOffset="16286.85">17933 2309 0,'0'20'32,"0"1"-32,0-1 15,-20-20-15,20 21 0,0 0 0,0-1 0,-21-20 0,21 21 16,-21-21-16,21 21 0,0-1 0,-20-20 0,20 21 0,-21-1 0,21 1 0,0 0 0,-20-21 0,-1 20 16,21 1-16,-21-21 0,21 41 0,-20-20 0,-1-1 0,21 1 0,-20 0 0,20-1 0,0 1 15,-21-21-15,21 20 0,0 22 0,0-22 0,0 1 0,0-1 16,21-20 31,-1 0-32,1 0-15,-1 0 16,-20-20-16,21 20 16,0-21-16,-1 21 0,-20-20 0,21-1 15,-21 0-15,20 21 0,1 0 16,-21-20-16</inkml:trace>
  <inkml:trace contextRef="#ctx0" brushRef="#br0" timeOffset="16642.7">17665 2577 0,'21'0'47,"-21"-21"-47,21 21 0,-1 0 0,1 0 16,-1 0-16,1 0 15,0 0-15,-1 0 16,1 0-16,-21-21 0,20 21 16,1-20-16,0 20 0,-1 0 0,1 0 15,-21-21-15,20 21 0,1 0 0,41 0 0,-41 0 0</inkml:trace>
  <inkml:trace contextRef="#ctx0" brushRef="#br0" timeOffset="17012.52">18552 2350 0,'20'0'62,"-20"20"-62,0 1 0,0 0 0,0-1 16,21-20-16,-21 21 0,0 0 0,0-1 0,0 21 0,0-20 16,0 0-16,0-1 0,0 1 0,0-1 0,0 1 0,-21 0 15,21 20-15,-20-41 0,-1 21 0,21-1 0,0 1 0,-21-1 0,1 1 16,-1 0-16,1 20 0,-1-21 0,0-20 0,21 21 0,-20 0 0,20-1 0,-21-20 16,21 21-16,-21 0 0,1-21 0,20 20 0,-21 1 0,1-1 0,20 1 0,-21-21 0,21 21 15,-21-21-15,21 20 0,-20-20 0,-1 21 0</inkml:trace>
  <inkml:trace contextRef="#ctx0" brushRef="#br0" timeOffset="17417.11">18263 2824 0,'21'0'31,"-1"0"-16,1 0-15,-1 0 0,1 0 0,0 0 16,-1 0-16,1 0 0,0 0 0,-1 0 0,21 0 0,1 0 0,-22 21 16,1-21-16,-1 0 0,22 0 0,-22 0 0,1 0 0,0 0 0,20 0 0,0 0 0,-20 0 15,-1 0-15,1 0 0,20 0 0,-20 0 0,-1 20 0,21-20 0,-20 0 0,20 0 16,-20 0-16,0 0 0,-1 0 0,21 0 0,-20 0 0,20 0 0,-20 0 0,-1 0 0,1 0 0,0 0 0,-1 0 16,1 0-16,0 0 0,-1 0 0,-20-20 31,0-1-31,0 0 15</inkml:trace>
  <inkml:trace contextRef="#ctx0" brushRef="#br0" timeOffset="18369.2">19995 2185 0,'-21'0'32,"21"20"-32,-21 1 15,1-21 1,20 21-16,0-1 0,-21-20 0,21 21 16,-21 0-16,1-1 0,-1 1 0,1-1 0,-1 1 15,0 0-15,21-1 0,-20-20 0,20 21 0,-21-21 0,21 21 0,0-1 0,-20-20 0,-1 21 16,21-1-16,-21-20 0,21 21 0,-20 0 0,20-1 0,-21-20 0,21 21 0,-21-21 15,21 20-15,0 1 0,0 0 0,0-1 0,-20-20 0,20 42 0,-21-42 0,21 20 0,0 1 16,0-1-16,0 1 0,0 0 0,0-1 0,0 1 0,-20-21 0,20 20 0,0 1 16,-21 0-16,21-1 0,0 1 0,0 0 0,-21-1 0,21 1 15,-20-1-15,20 1 0,0 0 0,-21-21 0,21 20 0,0 1 0,-20-21 0,20 20 16,0 1-16,0 0 0,0-1 0,0 1 16,0 0-1,0-1 1,0 1-16,20-21 62,1 0-62,-21-21 16,20 21-16,1 0 0,-21-20 0,21 20 0,-21-21 16,20 21-16,-20-21 0,21 21 0,-1 0 0,-20-20 15,21 20-15,-21-21 0,21 21 0,-21-21 0,20 21 0,-20-20 16,21 20-16,-21-21 0,21 21 15,-21-20-15,20 20 0,-20-21 0,0 0 16,21 21-16,-21-20 0,20 20 0,-20-21 16,0 1-16,21 20 0,-21-21 15,21 21-15,-1 0 32,-20-21-1,-20 21 31,-1 0-62,0 0 0,1 0 16,20-20-16,-21 20 0,1 0 0,-1 0 0,0 0 16,1 0-16,-1 0 46,0 0-30,1 0 31,-1 0-31,1 0-16,-1 0 0,0 0 15</inkml:trace>
  <inkml:trace contextRef="#ctx0" brushRef="#br0" timeOffset="19367.4">12945 3896 0,'21'0'47,"-1"0"-32,-20 21-15,21-21 0,-1 20 0,-20 1 16,21-21-16,0 21 0,-1-21 0,-20 20 0,21 1 16,-21-1-16,20-20 0,1 21 0,-21 0 0,21-21 15,-21 20-15,20-20 0,-20 21 0,21-21 0,-21 20 0,21-20 0,-21 21 0,20 0 16,1-21-16,-21 20 0,20 1 0,1 0 0,0-1 0,-1 1 0,1-1 15,-21 1-15,20-21 0,-20 21 0,21-21 0,-21 20 16,0 1 15,0-1-31,21-20 0,-21 21 16,20 0-16,-20-1 0,0 1 0,0 0 16,0-1-16,21-20 0,-21 21 0,21 20 0,-21-20 0,20-21 0,-20 20 0,21-20 15,-21 21-15,0 0 0,20-21 0,-20 20 0,21 1 0,-21-1 0,21 1 0,-21 0 16,0-1-16,20 1 0,1-1 0,-21 1 15,20-21-15,1 0 32,0 0-17,-21 21-15,20-21 0,1 0 0,-1 0 0,1 0 16,0 0-16,-1 0 0,1 0 0,0 0 0,-1 0 0,1 0 16,-1 0-16,1 0 0,0 0 0,-1 0 0,1 0 0,-1 0 0,1 0 0</inkml:trace>
  <inkml:trace contextRef="#ctx0" brushRef="#br0" timeOffset="20965.91">14718 5133 0,'20'0'47,"1"0"-32,-1 0 1,-20-21-16,21 21 0,0 0 0,-1 0 31,1 0 1,0 0-17,-1 0-15,-20 21 0,41-21 0,-20 0 16,20 0-16,-20 21 0,-1-21 0,1 0 0,-21 20 15,21-20-15,-21 21 32,20-21-17,-20 21 1,0-1-16,0 1 16,0-1-16,0 1 0,0 0 0,0-1 15,0 1-15,0-1 0,0 1 0,0 0 0,0-1 0,-20-20 0,20 21 16,0 0-16,0-1 0,0 1 0,-21 20 0,21-20 15,0-1-15,0 1 0,0 0 0,0-1 0,0 1 16,-21-21 31</inkml:trace>
  <inkml:trace contextRef="#ctx0" brushRef="#br0" timeOffset="21369.06">14676 5463 0,'21'0'15,"0"0"1,-1 0 31,1 0-47,-1 0 0,1 0 15,0 0-15,-1 0 0,1 0 0,0 0 0,-1 0 0,1 0 16,-1 0-16,1 0 0,0 0 0,-1 0 0,1 0 0,-1 0 0,1 21 16,0-21-16,-42 0 47,21 20-47,-21-20 15</inkml:trace>
  <inkml:trace contextRef="#ctx0" brushRef="#br0" timeOffset="21851.9">14738 5587 0,'21'0'16,"-1"0"0,-20 20-16,0 1 15,0 0-15,0-1 16,0 1-16,0-1 0,0 1 15,0 0-15,0-1 0,0 1 0,-20-1 16,20 1-16,-21 0 0,21-1 0,0 1 0,-20-21 0,20 21 0,-21-21 16,21 20-16,0 1 0,-21-1 0,21 1 15,-20 20-15,-1-20 0,21-1 0,0 1 16</inkml:trace>
  <inkml:trace contextRef="#ctx0" brushRef="#br0" timeOffset="22167.89">14367 6061 0,'21'0'0,"-21"-21"16,20 21-16,-20-20 0,21 20 0,0 0 0,-1 0 16,42 0-16,-41 0 0,-1 0 0,1 0 0,0 0 0,-1 0 0,21 0 0,1 0 0,-22 0 15,21 0-15,1 0 0,-22 0 0,63 0 0,-42 0 0,0 0 0,21 0 0,-41 0 0,41 0 16,20 20-16,-20-20 0,41 21 0,-21-1 0,-40-20 0,40 0 0,-61 21 16,102 0-16,-102-21 0,0 0 0,-1 0 0,1 0 0,20 0 0,41 0 0,-40 0 0,-22 0 15,21 0-15,-20 0 0,0 0 0,-1 0 16,-40 0-1</inkml:trace>
  <inkml:trace contextRef="#ctx0" brushRef="#br0" timeOffset="22721.12">16181 5339 0,'21'0'31,"-1"0"-31,1 0 31,0 0-15,-21-20-16,20 20 0,1 0 0,-1 0 0,1 0 16,0 0-16,-21-21 0,20 21 0,1 0 0,0-21 0,-1 21 0,1 0 0,-1-20 15,1 20-15,0 0 0,-1 0 0,-20-21 0,21 21 0,-1 0 16,-20-20-16,21 20 0</inkml:trace>
  <inkml:trace contextRef="#ctx0" brushRef="#br0" timeOffset="23272.51">16222 5298 0,'0'21'0,"-20"-21"16,20 20-16,0 1 15,0-1-15,0 1 16,-21-21-16,21 21 0,0-1 0,0 1 16,0 0-16,0-1 0,0 1 0,0-1 0,0 1 15,0 0-15,0-1 0,0 1 0,0 0 16,0-1-16,0 1 0,0-1 15,0 1-15,21-21 16,-21 21-16,0-1 0,0 1 31,20-21-31,1 0 32,0 0-17,-1 0-15,1 0 16,-21-21-16,20 21 0,-20-20 0,21 20 0,0-21 15,-1 21-15,1 0 0,0 0 0,-21-21 16,20 21-16,1 0 0,-1-20 0,1 20 16,0 0-16,-21-21 0</inkml:trace>
  <inkml:trace contextRef="#ctx0" brushRef="#br0" timeOffset="24166.8">15769 6164 0,'0'-21'0,"21"21"0,-21-20 0,20 20 31,1 0-15,-1 0-16,-20-21 0,21 21 0,0 0 16,-1 0-16,1 0 31,-1 0-31,-20-21 0,21 21 16,0 0-16,-1 0 0,-20-20 0,21 20 15,20 0-15,-20 0 0,-1 0 0,22 0 0,-22 0 0,1 0 0,-1 0 0,22 20 16,-22-20-16,1 0 0,-1 0 0,1 0 0,0 0 0,-1 0 15,1 0-15,0 0 0,-1 0 0,1 0 16,-1 0-16,1 0 31,0 0-31,-1-20 0,1 20 16,-1 0-16,1 0 0,0 0 0,-1 0 0,1-21 16,20 21-16,-20 0 0,-1 0 0,1 0 0,0 0 0,-1 0 15,1 0-15,-1 0 0,1 0 0,0 0 0,-21-20 16,20 20-16,1 0 15,-21-21 32,20 21-31,1 0 46,0 0-62,-1 0 79,1 0-64,0 0 1,-1 0-16,1 0 47,-1 0-32,1 0 1,0 0 0,-1 0-16</inkml:trace>
  <inkml:trace contextRef="#ctx0" brushRef="#br0" timeOffset="36217.75">10863 2638 0,'21'0'47,"-1"0"-47,1 0 16,0 0-16,-1 0 0,1 0 0,41 0 0,41 0 0,-21 0 15,-41 0-15,42 0 0,-42 0 0,41 0 0,-40 0 0,-22 0 0,42-20 0,-41 20 0,-1 0 0,1 0 16,0 0-16,-1 0 0,1 0 0,-1 0 0,42-21 0,-41 21 0,-1 0 0,1 0 0,0 0 0,-1 0 15,1 0-15,-21-20 0,21 20 0,-1 0 0,1 0 0,-1 0 0,1 0 0,0 0 16,-1 0-16,1 0 0,-1 0 0,1 0 0,0 0 16,-1 0-16,-20 20 0,21-20 0,0 0 0,-1 0 0,1 0 0,-1 0 15,-20 21-15,21-21 0,41 20 0,-42-20 0,1 0 16,20 21-16,-20-21 0,-1 0 0,1 0 0,0 0 0,-1 0 0,-20 21 0,21-21 0,0 0 0,-1 0 0,1 0 16,-1 20-16,1-20 0,0 0 0,-1 0 0,1 21 0,-1-21 15,1 0-15,0 0 0,-1 0 16,-20 21-16,21-21 15,-21 20 1,21-20-16,-1 21 0,1-21 0,-1 20 0,1 1 0,0-21 16,-21 21-16,20-21 0,1 41 0,20-21 0,0 22 0,-20-42 15,-1 20-15,1 1 0,0 0 0,20-1 0,0 21 0,-20-41 0,-1 21 0,1 20 0,20-20 0,-20-1 16,-1 1-16,22 20 0,-1-20 0,0 0 0,-20-1 0,-1 1 0,1-1 0,0 1 0,-1 0 0,21-1 16,-41 1-16,42-21 0,-42 21 0,20-1 0,1-20 0,-1 0 0,-20 21 0,21-21 0,-21 20 0,21-20 0,-1 0 15,-20 21-15,21-21 0,0 21 0,-1-21 16,-20 20-16,21-20 0,-21 21 0,20-21 0,1 0 15,-21 20-15,21-20 0,-1 0 0,-20 21 0,21-21 0,-21 21 0,20-21 16,1 0-16,0 0 0,-21 20 0,20-20 0,1 0 16,0 21-16,-1-21 0,21 21 15,-20-21-15,0 0 0,-1 0 0,1 0 0,-1 0 16,1 0-16,0 0 16,-1 0-16,1 0 0,-1 0 0,1 0 15,0 0-15,-21 20 0,20-20 16,1 0-16,0 0 0,-1 0 0,1 0 0,-1 0 15,-20 21-15,21-21 0,0 0 0,-1 0 0,21 0 0,-20 0 0,0 0 16,-1 0-16,1 0 0,-1 0 0,1 0 0,0 0 0,-1 0 0,1 0 0,0 0 0,-1 0 16,1 0-16,-1 0 0,1 0 0,0 0 0,-1 0 15,1 0-15,-1 0 0,1 0 16,0 0-16,-1 0 16,1 0-16,0 0 15,-1 0-15,1 0 0,-1 0 16,1 0-16,0 0 15,-1 0-15,1 0 0,-1 0 16,1 0-16,0 0 16,-1 0-1,1 0 1,-1 0 0,1 0-16,0 0 15,-1 0-15,1 0 0,0 0 0,-1 0 0,1 0 16,-1 0-16,1 0 0,0 0 15,-1 0-15,1 0 0,-1 0 0,1 0 0,0 0 16,-1 0-16,1 0 0,0 0 0,-1 0 16,1 0-16,-1 0 0,1 0 0,0 0 0,-1 0 0,1 0 15,-1 0-15,1 0 0,0 0 0,-1 20 0,1-20 0,-1 0 0,1 0 0,0 0 0,-1 0 16,22 21-16,-22-21 0,1 0 0,-1 0 0,1 0 0,0 0 0,-1 0 16,1 0-16,-1 0 0,1 0 0,0 21 0,-1-21 0,1 0 15,0 0-15,-1 0 0,1 0 0,-1 0 0,1 0 16,0 0-16,-1 0 0,1 0 0,-1 0 0,1 0 15,0 0-15,-1 0 0,1 20 0,-1-20 0,42 0 0,-41 0 0,0 0 0,-1 0 16,21 0-16,-20 0 0,20 21 0,-20-21 0,20 0 0,-20 0 0,41 0 0,-1 0 16,1 20-16,-21-20 0,-20 0 0,41 0 0,20 0 0,-61 0 0,0 0 0,20 0 0,41 0 0,-61 21 15,41-21-15,-21 0 0,0 0 0,0 0 0,1 0 0,19 0 0,-40 0 0,20 0 0,-20 0 0,-1 0 16,22 0-16,-22 0 0,22 0 0,-1 0 0,-21 0 0,1 0 0,-21 21 0,21-21 0,-1 0 0,1 0 0,-1 0 0,1 0 16,0 0-16,20 0 0,-21 0 0,1 0 15,0 0-15,-1 0 16,1 0-16,0 0 15,-1 0-15,1 0 0,-1 0 16,1 0-16,20 0 0,-20 0 0,41 0 0,-42 0 0,1 0 16,0 0-16,-1 0 0,1 0 0,-1 0 0,1 0 0,0 0 0,-1 0 15,1 0-15,-1 0 0,1 0 0,0 0 0,-1 0 16,1 0 31,-1 0-47,1 0 15,0 0-15,-1 0 0,22 0 0,-22 0 0,1 0 16,-1 0-16,22-21 0,-22 21 0,1 0 0,-1 0 0,22 0 0,-1 0 16,-20 0-16,-1 0 0,1 0 0,-1-21 0,1 21 15,0 0-15,-1 0 0,-20-20 0,21 20 0,-1 0 16,1 0-16,0 0 16,-1 0-16,-20-21 15,21 21-15,-1 0 0,1 0 16,0 0-16,-1 0 0,-20-20 15,21 20-15,0 0 0,-1 0 0,1 0 16,-1 0-16,1 0 0,0 0 16,-1 0-16,1 0 0,-1 0 15,-20-21-15,21 21 16,0 0-16,-1 0 0,1 0 16,0 0-16,-1 0 0,-20-21 15,21 21-15,-1 0 0,1 0 31,0 0 16,-1 0 47,1 0-94,-1 0 0,1 0 0,0 0 0,-1-20 16,1 20-16,-1 0 0,-20-21 0,21 21 0,0 0 0,-1 0 15,1 0-15,-21-20 0,21 20 0,-21-21 0,20 21 16</inkml:trace>
  <inkml:trace contextRef="#ctx0" brushRef="#br0" timeOffset="48431.65">9606 5958 0,'20'0'78,"1"0"-46,0 0-32,-1 0 15,1 0-15,-21 20 16,20-20-16,1 0 0,-21 21 0,21-21 15,-1 0-15,-20 21 0,21-21 0,-1 0 16,-20 20-16,21-20 0,-21 21 0,21-21 0,-1 0 16,-20 20-16,21-20 0,-21 21 0,21-21 0,-1 0 15,-20 21-15,21-21 0,-1 0 0,1 20 16,0 1-16,-1-21 0,1 21 16,-1-21-16,1 0 15,-21 20-15,21-20 0,-21 21 0,20-21 0,1 0 16,-21 20-16,20-20 0,-20 21 0,21-21 0,0 21 15,-1-1-15,1-20 0,-21 21 0,21-1 0,-1-20 0,1 21 16,-1 0-16,1-21 0,-21 20 0,21-20 0,-1 21 0,1 0 16,-21-1-16,20-20 0,1 0 0,-21 21 0,21-21 15,-21 20-15,0 1 0,20-21 0,1 0 16,-21 21-16,0-1 0,21-20 0,-21 21 0,0 0 16,20-1-16,1 1 0,-21-1 0,20-20 0,-20 21 0,0 0 15,42 20-15,-22-21 0,-20 1 0,21 0 0,-1-1 0,-20 1 0,0 0 0,21-1 0,20 42 0,-41-41 16,21-1-16,-21 1 0,20-21 0,1 20 0,-21 1 0,0 0 0,21-1 0,-21 1 0,20 20 0,1-20 15,-21-1-15,0 1 0,21-21 0,-21 21 0,20-1 0,1 1 0,-1 20 16,-20 0-16,21-20 0,0 0 0,-21-1 0,0 1 0,20-1 16,-20 1-16,21-21 0,-21 21 0,0-1 0,20 1 0,-20-1 15,0 1-15,21-21 0,-21 21 0,21-1 0,-21 1 0,0 0 16,20-21-16,-20 41 0,0-21 0,21-20 0,-21 21 0,0 0 0,21-21 0,-21 20 0,20 22 16,1-1-16,-21 0 0,20 0 0,-20-20 0,0-1 0,0 1 0,21-21 0,-21 21 15,21 20-15,-1 0 0,-20 0 0,0-20 16,21 20-16,-21-20 0,0-1 0,0 1 0,20 0 0,-20-1 0,0 1 0,0 0 15,21-1-15,-21 1 0,0-1 0,21-20 0,-21 42 0,0-1 16,0-21-16,0 1 0,20-21 0,-20 21 0,21-1 0,-21 1 0,0 0 0,0-1 0,0 1 0,20-21 16,-20 20-16,0 1 0,21 20 0,-21-20 0,0 0 0,0 20 0,21-21 0,-21 1 0,20 0 15,-20-1-15,21 42 0,-21-41 0,21 41 0,-21-42 0,0 1 0,20-1 0,-20 1 0,0 0 16,21-1-16,-21 1 0,0-1 0,0 1 0,20 20 0,1 21 0,-21 0 16,0-21-16,0-20 0,21-1 0,-21 22 0,20-22 0,-20 1 0,0 0 0,0 20 15,21-21-15,-21 1 0,0 0 0,20-1 0,-20 1 0,0-1 0,0 1 0,21 41 16,-21-41-16,0-1 0,0 1 0,0-1 0,21-20 0,-21 42 0,20 40 0,-20-61 0,0 20 0,0 0 0,0-20 15,0-1-15,21 22 0,-21-1 0,0-20 0,0 40 0,20-19 0,-20-22 0,0 1 0,0 41 0,21-21 16,-21-20-16,0-1 0,21 21 0,-21-20 0,0 0 0,0-1 0,20 21 0,-20 1 0,0-22 0,0 1 0,21 20 0,-21 0 0,0-20 16,21 20-16,-21 1 0,20-1 0,-20 0 0,21 0 0,-1 0 0,-20 1 15,0-22-15,0 1 0,0 0 0,21-1 0,-21 1 0,21-1 0,-21 1 0,0 0 0,0-1 0,0 1 0,0-1 16,0 1-16,20 0 0,-20-1 0,0 1 0,0 0 0,0 40 16,0-40-16,0 0 0,0-1 0,0 1 0,0-1 0,0 22 0,0-22 15,0 1-15,0 20 0,0-20 0,0-1 0,0 1 0,0 0 0,0-1 0,0 1 0,0 0 0,0-1 0,0 21 0,0 1 16,0-1-16,0 0 0,0 0 0,0-20 0,0 0 0,0-1 0,0 21 0,21 1 0,-21-22 0,0 42 0,0-41 0,0-1 0,0 22 0,0-22 15,0 1-15,0 82 0,20-41 0,-20 0 0,0-21 0,0 0 16,0 0-16,0 1 0,0-22 0,0 1 0,0-1 0,0 1 0,0 0 16,0-1-16,0 1 0,0-1 0,0 1 15,0 0 1,0-1-16,0 1 0,0 0 0,0 20 0,0-21 16,0 1-16,0 0 0,0-1 0,0 1 0,0 20 0,0-20 0,0-1 15,0 1-15,0 0 0,0-1 0,0 42 0,0-41 0,0-1 0,0 1 16,0 20-16,0-20 0,0 20 0,0-20 0,0-1 0,0 1 0,0-1 15,0 1-15,0 0 0,0-1 0,0 1 0,0-1 16,0 1-16,0 0 16,-20-1-16,20 1 0,0 0 0,0-1 0,0 1 15,0-1-15,-21 1 0,21 0 0,0-1 0,0 1 0,0 0 0,-20-1 0,20 21 16,0-20-16,-21 0 0,21-1 0,-21 21 0,21-20 0,0 0 0,-20 41 0,-1-42 16,21 1-16,0 20 0,-20-41 0,20 21 0,0-1 0,0 1 0,0-1 0,0 1 0,0 0 0,-21-21 0,21 20 15,0 1-15,-21 20 0,21-20 0,-20-1 0,20 1 0,0 0 0,-21-1 16,21 1-16,0-1 0,-21-20 0,21 21 15,-20-21-15,20 21 0,0-1 0,0 1 0,0 0 16,-21-21-16,21 20 0,0 1 0,-20-21 0,20 20 0,-21 1 0,21 0 16,0-1-16,0 1 0,-21 0 0,1-1 0,20 1 0,-21-1 0,21 1 0,-20-21 0,20 21 15,0-1-15,-21 1 0,21-1 0,-21-20 0,21 21 0,-20 0 0,20-1 16,-21 1-16,21 0 0,-20-21 0,-1 20 0,21 1 0,-21-21 0,21 20 0,-20 1 16,20 0-16,-21-21 0,21 20 0,-21-20 0,21 21 0,-20-21 15,20 20-15,-21-20 0,21 21 0,-20 0 0,-1-21 0,21 20 0,-21-20 0,21 21 16,-20 0-16,-1-1 0,1-20 0,20 21 0,0-1 0,-21-20 0,21 21 15,-21 0-15,1-21 0,-1 20 0,21 1 0,-20-21 0,-1 20 0,0 22 0,1-22 16,-1-20-16,21 21 0,-21-21 0,21 21 0,-20-1 0,-1-20 0,21 21 0,-20-21 0,20 20 0,-21 1 16,0-21-16,1 21 0,-1 20 0,1-20 0,-1-21 0,21 20 0,-21 1 15,1-1-15,-1 1 0,21 0 0,-21-1 0,-20 1 0,21-1 0,-1 1 0,-20 20 0,20-20 16,1 0-16,20-1 0,-21 1 0,0-21 0,1 20 0,20 1 0,-21 0 0,1-21 0,-1 20 0,0 21 0,1-41 0,20 21 16,-62 20-16,41-20 0,1 0 0,-1-1 0,21 1 0,-21-21 0,1 20 0,-1 1 15,1 0-15,-1-1 0,0 1 0,21-1 0,-20-20 0,-1 0 0,21 21 16,-21-21-16,21 21 0,0-1 0,-20-20 0,-1 0 0,1 21 15,-1 0-15,0-21 0,1 20 0,20 1 0,-21-21 16,21 20-16,-41 1 0,20 0 0,1-21 0,20 20 0,-21 1 0,1-1 0,-1 1 16,0-21-16,-20 41 0,20-20 0,1 0 0,-21-1 0,41 1 0,-21-21 0,0 20 0,21 1 0,-20 0 0,-1-21 0,1 20 15,-1-20-15,-20 42 0,41-22 0,-21 1 0,0-21 16,1 20-16,-1 1 0,1-21 0,20 21 0,-21-21 0,0 20 16,1-20-16,20 21 0,-21-21 0,21 20 15,-20-20-15,-1 0 0,0 0 0,1 21 0,-1 0 0,1-21 0,20 20 16,-21-20-16,0 0 0,1 21 0,-1-21 0,21 21 0,-21-21 0,-20 20 0,0 1 15,20-21-15,1 0 0,-1 20 0,1 1 0,-22 0 0,1-1 0,20-20 0,1 21 0,-21-1 16,-1-20-16,22 21 0,-1 0 0,1-21 0,-1 20 0,0-20 0,1 21 0,-1 0 0,1-21 0,-1 0 16,0 0-16,21 20 0,-20-20 0,20 21 0,-21-21 0,0 0 0,1 0 0,20 20 0,-21-20 15,1 21-15,-1-21 0,0 21 0,1-21 0,-1 0 0,21 20 0,-20-20 16,-1 0-16,0 21 0,1-21 0,20 20 0,-21-20 0,0 0 16,21 21-16,-41-21 0,21 0 0,20 21 0,-42-21 0,22 20 15,-1-20-15,1 21 0,-1-21 0,0 0 0,1 21 0,-1-21 0,1 20 0,-42 1 0,41-21 16,0 20-16,1-20 0,-21 21 0,20-21 0,-20 21 0,20-21 0,-20 20 0,20-20 0,1 0 0,-1 0 15,1 21-15,-1-21 0,0 0 0,1 0 0,-1 0 0,0 0 0,1 21 16,-1-21-16,1 0 0,-1 0 0,0 0 16,1 0-16,-1 0 0,1 0 0,-1 0 0,0 0 15,1 0-15,-1 0 0,0 0 0,1 0 0,-1 0 0,1 0 0,-1 0 0,0 0 16,1 0-16,-1 0 0,1 0 0,-1 0 0,0 0 0,1 0 0,-21 0 0,-1 0 0,1 0 16,20 0-16,1 0 0,-1 0 0,1 0 0,-1 0 0,-20 0 0,0 0 0,-21 0 15,0 0-15,21 0 0,-1 0 0,1 0 0,-21 0 0,1 0 0,-22 0 0,42 0 16,20 0-16,-61 0 0,20 0 0,41 0 0,-82 0 0,21 0 0,41 0 0,20 0 0,0 0 15,-82 0-15,41 0 0,21 0 0,0 0 0,-21 0 0,-41 0 0,21-21 0,61 21 0,-61 0 0,40 0 0,1 0 16,0 0-16,20-21 0,-41 21 0,42 0 0,-21 0 0,20 0 0,-82 0 0,0-20 0,41 20 0,41 0 0,-20 0 16,-21-21-16,-20 21 0,41 0 0,20 0 0,0 0 0,-20-21 0,21 21 0,-22-20 0,22 20 0,-1 0 0,1 0 0,-1 0 15,-20 0-15,20-21 0,1 21 0,-1 0 0,0-20 0,1 20 0,-1 0 0,0 0 16,1 0-16,-21-21 0,20 21 0,-20-21 0,20 21 0,1-20 0,-22 20 0,22-21 16,-1 21-16,0 0 0,21-21 0,-20 21 0,-1 0 0,1-20 0,-1 20 0,0 0 0,1-21 0,-1 21 0,1 0 0,-1 0 0,21-20 0,-21 20 15,1 0-15,-21-21 0,-1 21 0,22 0 0,-1-21 0,0 21 0,1 0 0,-21-20 16,-1-1-16,1 21 0,21-20 0,-1 20 0,0 0 0,-20-21 0,20 0 0,1 21 0,-21-20 0,20 20 15,0 0-15,1-21 0,-21 21 0,20-21 0,-20 21 0,20-20 0,1 20 0,-1-21 0,0 21 0,1-20 16,-1 20-16,0-21 0,1 21 0,-1 0 0,1-21 0,-1 1 0,0 20 0,21-21 0,-20 21 16,-1 0-16,21-20 0,-20 20 0,20-21 0,-21 21 15,21-21-15,-21 21 0,1 0 0,20-20 16,-21 20-16,21-21 0,-21 0 0,1 1 0,-1 20 0,21-21 16,-20 21-16,-1-20 0,0-1 0,1 0 0,-1 21 0,21-20 0,-20-1 0,-1 21 0,21-20 15,-21 20-15,1 0 0,20-21 0,-21 21 0,1-41 0,-22-1 0,22 42 0,-1-20 0,-20-1 0,41 1 16,-21-1-16,1 0 0,-1 21 0,21-20 0,-21 20 0,1-21 0,-21 0 15,41 1-15,-21 20 0,21-21 0,-21 21 0,21-20 0,-20 20 0,20-21 32,-21 21-17,21-21-15,-21 1 16,1-1-16,20 1 0,-21-22 0,1 22 0,-1-1 0,21 0 16,-21 1-16,1-1 0,20 1 0,-21 20 0,21-21 0,0 0 0,-20 1 0,20-1 15,-21 1-15,0-1 0,21 0 0,0 1 16,0-1-16,-20 21 0,20-21 0,0 1 0,-21-1 0,21 1 0,-20-1 15,20-20-15,0 0 0,-21 20 0,21 0 0,-21 1 0,21-1 0,0 0 0,0 1 0,-20-1 16,-1-20-16,21 20 0,0 1 0,-21-1 0,1-20 0,20 20 0,0 1 0,-21-1 0,21 0 0,0 1 0,0-1 0,-20 1 0,20-1 0,-21 0 0,21 1 16,0-1-16,-21 0 0,21 1 0,-20-1 0,-1-20 0,21 0 0,0 0 0,-20 20 15,-1 0-15,21-20 0,-21 20 0,21 1 0,-20-1 0,20 1 0,-21-1 0,21-20 0,-20 41 0,20-21 0,0 1 0,-21 20 0,21-21 16,0 0-16,-21 1 0,21-1 0,-20 21 0,20-21 0,0 1 0,-21-42 0,0 41 0,21 1 0,0-1 16,-20 1-16,20-1 0,0 0 0,-21 1 0,21-1 0,-20 0 0,20 1 0,-21-21 0,0-21 15,1 20-15,20 22 0,0-1 0,-21 1 0,21-1 0,0 0 0,0 1 0,0-1 0,-20-20 0,20 20 0,-21-20 16,21 20-16,-21 1 0,21-1 0,0 1 0,0-1 0,-41-82 0,41 62 15,-21 20-15,21-20 0,-20-21 0,-1 21 0,21 20 0,0 1 0,0-22 16,-20 1-16,20 20 0,0 1 0,0-1 0,-21 1 0,21-1 0,0 0 0,0 1 0,-21-22 0,1-61 16,20 83-16,0-1 0,0-20 0,-21 20 0,21 1 0,0-22 0,0 22 0,0-1 0,0-20 0,0 0 15,-20 0-15,20-21 0,0 41 0,0 0 0,-21 21 0,21-41 0,0 0 0,0 20 0,0-20 16,0 21-16,0-1 0,0 0 0,0-20 0,0 20 0,0 1 0,0-1 0,-21 1 0,21-1 0,0 0 16,0 1-16,0-21 0,-20 41 0,20-21 0,0 0 0,0 1 0,0-1 0,0 0 0,0 1 15,0-1-15,0 1 0,0-1 0,-21-20 0,21-1 0,0 22 0,0-1 0,0 1 16,0-1-16,0 0 0,-20-20 0,20 0 0,0 20 0,0 1 0,0-1 0,-21 0 0,21 1 0,0-1 0,0 1 15,0-1-15,0 0 0,0-20 0,0 0 0,0 0 0,-21-1 0,21 1 0,0 0 0,0 20 0,0 1 0,-20-21 0,20 20 0,0 0 16,0-20-16,0 20 0,0 1 0,0-42 0,-21-21 0,21 63 0,0-21 0,-21 20 0,21 0 0,0-20 0,0 21 16,0-1-16,0 0 0,0 1 0,0-1 0,0 0 0,0-20 0,0 21 0,-20-1 0,-1-41 0,21-20 15,0 20-15,0-21 0,-20 63 0,20-1 0,0-20 0,0 0 0,0 20 16,-21 0-16,21-61 0,0 61 0,0 1 0,0-1 0,0-20 0,0 0 0,0 20 16,0 0-16,0-20 0,0-41 0,0 40 0,0-19 0,0 40 15,0-41-15,0 21 0,0-21 0,0 41 0,0-20 0,0-21 0,0 1 0,21 19 16,-21 22-16,0-1 0,0 0 0,0-40 0,20 19 0,-20 1 0,0 0 15,21 0-15,-1-42 0,1 63 0,-21-1 0,0 0 0,21-20 0,-21 0 0,0 20 0,20-41 16,1 1-16,-21 19 0,21 1 0,-1-21 0,1 0 0,-21 42 16,20-21-16,-20-1 0,21 22 0,-21-1 0,0-20 0,0 20 0,21 1 0,-21-42 15,20 41-15,-20 1 0,21-42 0,-21 41 0,20 21 0,-20-41 0,21 0 16,0 20-16,-21 0 0,0 1 0,20-22 0,-20 22 0,21-1 0,-1-20 0,1 0 16,-21 20-16,0 1 0,21-1 0,-21 0 0,41 1 0,-41-1 0,21-20 0,-1 20 15,-20 1-15,21-22 0,-1 22 0,1-21 0,0 20 0,-1 0 0,1-20 16,-1 20-16,-20 1 0,21 20 0,0-41 0,-21 20 0,20 0 0,1 1 0,0-1 0,-1 1 0,-20-1 0,21 0 0,-1 1 15,1-1-15,0-20 0,-1 20 0,1 1 0,-21-1 0,20 0 0,1 1 16,0-1-16,-1 0 0,-20 1 0,21 20 0,-21-21 0,20 21 0,-20-20 0,21-1 0,0 0 0,-1 1 0,-20-1 0,21 1 16,0-1-16,-1 0 0,-20 1 0,21-1 0,-1 21 0,1-21 0,-21 1 0,21-1 15,-1 1-15,-20-1 0,21 21 0,-21-21 0,20 1 0,1-1 0,0 1 0,-1-1 0,-20 0 16,21 21-16,-1-20 0,1-1 0,0 0 0,-21 1 0,20 20 16,22-41-16,-42 20 0,20 0 0,21 1 0,-41-1 0,21 21 0,0-41 0,-1 20 15,1 21-15,-21-20 0,20 20 0,-20-21 0,21 21 0,-21-21 0,21 21 0,-21-20 0,20 20 16,1-62-16,0 62 0,20-21 0,-21 1 0,1-1 0,-21 1 0,21 20 0,20-42 0,-21 22 15,1 20-15,0-21 0,-1 0 0,1 1 0,-1 20 0,-20-21 0,21 21 16,0-20-16,-1-1 0,1 21 0,0 0 0,-21-21 0,20 21 16,-20-20-16,21 20 0,-1-21 0,1 21 0,0-21 0,-1 1 0,1 20 15,-1-21-15,1 21 0,0 0 0,-1 0 0,-20-20 0,21 20 0,61-21 0,-82 0 16,21 21-16,20-20 0,0 20 0,-20-21 0,0 21 0,-1 0 0,42-20 16,-41-1-16,-1 21 0,1-21 0,0 21 0,20 0 0,-41-20 0,41 20 0,-20-21 0,40 0 0,-19 21 0,-1-20 15,-20 20-15,-21-21 0,20 21 0,21 0 0,-20 0 0,0 0 0,-21-20 0,20 20 0,1 0 0,-1-21 0,1 21 16,0 0-16,-1-21 0,1 21 0,-1 0 15,1 0-15,0 0 0,-1 0 0,1 0 16,-21-20-16,21 20 0,-1 0 0,1 0 0,-1 0 16,1 0-16,0 0 0,-1 0 0,1 0 0,-1-21 0,1 21 0,0 0 0,-1 0 0,1 0 15,-21-20-15,21 20 0,-1 0 0,1 0 0,-1 0 0,22 0 0,-22 0 0,1 0 0,-1-21 16,1 21-16,0 0 0,-1 0 0,1 0 0,-1-21 0,1 21 0,0 0 0,-1 0 16,1 0-16,0 0 0,-1 0 0,1 0 0,-1 0 15,1 0-15,0 0 16,-1 0-16,1 0 0,-1 0 15,1-20-15,0 20 0,-1 0 0,1 0 16,20 0-16,0 0 0,1 0 0,-22 0 0,42-21 0,-21 21 16,-20 0-16,-1 0 0,1 0 0,0 0 0,-1 0 0,1 0 0,0 0 15,-1 0-15,1 0 0,-1 0 0,22 0 16,19 0-16,-40 0 0,0 0 0,-1 0 0,1 0 0,-1 0 0,1 0 0,0 0 16,-1 0-16,1 0 0,0 0 0,20 0 0,-21 0 0,1 0 0,0 0 15,-1 0-15,21-21 0,-20 21 0,0 0 0,-1 0 0,1 0 0,0 0 0,-1 0 0,21-20 16,-20 20-16,0 0 0,-1 0 0,1 0 0,-1-21 0,1 21 0,0 0 0,-1 0 15,1 0-15,-1 0 0,1 0 0,0 0 0,-1-20 0,1 20 0,0 0 0,-1 0 0,1 0 16,-1 0-16,1 0 0,0 0 0,-1 0 0,-20-21 0,21 21 0,-1 0 16,1 0-16,0 0 0,-1 0 0,-20-21 0,21 21 0,0 0 15,-1 0-15,1 0 0,-21-20 0,20 20 0,1 0 16,0 0-16,-1 0 0,1 0 0,-1 0 0,1 0 0,20-21 0,-20 21 0,20 0 16,0-20-16,-20 20 0,0 0 0,-1 0 0,1 0 0,-1 0 0,1 0 0,41-21 0,-21 21 15,-20 0-15,20-21 0,-20 21 0,20 0 0,-21 0 0,1 0 0,61-20 0,-61 20 16,0 0-16,40 0 0,-40 0 0,0 0 0,20 0 0,0 0 0,-20 0 0,20 0 0,0 0 0,0 0 15,-20-21-15,0 21 0,-1 0 0,1 0 0,0 0 0,-1 0 0,1 0 0,-1 0 16,1 0-16,0 0 0,-1 0 0,1 0 0,-1 0 0,1 0 0,0 0 0,-1 0 16,1 0-16,-1 0 0,1 0 0,0 0 0,-1 0 15,1 0-15,0 0 0,-1 0 16,1 0 0,-1 0-16,1 0 15,0 0-15,-1 0 16,1 0-16,-1 0 15,1 0 1,0 0-16,-1 0 31,1 0-31,-1 0 0,1 0 16,0 0-16,-21 21 0,20-21 0,1 0 0,-21 20 0,21-20 16,-1 0-16,1 0 0,-21 21 0,20-21 0,1 0 0,0 0 0,-1 0 15,21 0-15,-20 0 0,0 0 0,20 21 0,-20-21 16,-1 0-16,1 0 0,-1 0 0,1 0 15,0 0-15,-1 0 0,1 0 16,-1 0 0,1 0-1,0 0-15,-1 0 16,1 0-16,-1 0 0,1 0 16,0 0-16,-21 20 0,20-20 15,1 0 1,0 0-16,-21 21 0,20-21 15,1 0-15,-21 20 0,20-20 0,1 0 16,0 0 0,-1 21-1,1-21-15,-21 21 0,20-21 16,1 0-16,0 0 0,-1 0 16,1 0-16,-21 20 0,21-20 0,-1 0 15,-20 21-15,21-21 0,-1 0 0,1 20 16,0-20-16,-1 0 0,1 21 0,-1-21 15,1 0-15,-21 21 0,41-21 0,21 41 0,0-20 0,-21-1 0,0 1 16,1-21-16,-1 41 0,-21-41 0,1 21 0,20-21 0,124 82 16,-124-61-16,21-1 0,21 22 0,-63-42 0,1 20 0,20-20 0,-20 21 15,-1-21-15,1 20 0,0-20 0,-1 0 0,1 21 0,-1-21 0,1 0 0,0 21 16,-1-21-16,1 0 0,-21 20 47</inkml:trace>
  <inkml:trace contextRef="#ctx0" brushRef="#br0" timeOffset="51272.13">5524 13400 0,'21'0'94,"0"0"-94,-1 0 16,-20 21-16,21-21 0,-1 21 15,1-21-15,0 0 16,-21 20-16,20-20 0,1 0 16</inkml:trace>
  <inkml:trace contextRef="#ctx0" brushRef="#br0" timeOffset="51895.23">5792 13875 0,'21'0'78,"0"0"-31,-1 0-31,1 0-16,-1 0 31,1 0-15,0 0-1</inkml:trace>
  <inkml:trace contextRef="#ctx0" brushRef="#br0" timeOffset="52563.98">5710 14287 0,'0'21'78,"21"-21"-78,-1 0 16,1 0-16,-1 0 0,1 0 0,0 0 15,-21 20-15,20-20 0,1 0 16,-21 21-16,20-21 15,1 0 17,0 0-17,-1 0 17,1 0-32</inkml:trace>
  <inkml:trace contextRef="#ctx0" brushRef="#br0" timeOffset="53111">5834 14699 0,'0'21'109,"20"-21"-93,1 0-1,-1 0 1,1 0-16,0 0 15,-1 0 17,-20 21-32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2022-05-09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hidra-sre.org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altLang="ko-KR" dirty="0"/>
              <a:t>Canary &amp; pivoting &amp; </a:t>
            </a:r>
            <a:r>
              <a:rPr lang="en-US" altLang="ko-KR" dirty="0" err="1"/>
              <a:t>RTc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/>
              <a:t>스마트보안학부 유승우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7F18B72-0C81-516C-BDE4-C13443D5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06" y="650044"/>
            <a:ext cx="3681382" cy="49117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4D54BC-7924-ECC1-1605-28E5D972E7A4}"/>
              </a:ext>
            </a:extLst>
          </p:cNvPr>
          <p:cNvSpPr/>
          <p:nvPr/>
        </p:nvSpPr>
        <p:spPr>
          <a:xfrm>
            <a:off x="9440091" y="461554"/>
            <a:ext cx="2403566" cy="149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2AEB17-B2B4-1E5D-82D2-6174D8105F10}"/>
              </a:ext>
            </a:extLst>
          </p:cNvPr>
          <p:cNvSpPr/>
          <p:nvPr/>
        </p:nvSpPr>
        <p:spPr>
          <a:xfrm>
            <a:off x="9440091" y="1959427"/>
            <a:ext cx="2403566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1051A0-EDCF-E01A-8A40-DF1714E071C0}"/>
              </a:ext>
            </a:extLst>
          </p:cNvPr>
          <p:cNvSpPr/>
          <p:nvPr/>
        </p:nvSpPr>
        <p:spPr>
          <a:xfrm>
            <a:off x="9440091" y="2664821"/>
            <a:ext cx="2403566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FDF22-BC98-6B1A-02C7-600411BB6FA8}"/>
              </a:ext>
            </a:extLst>
          </p:cNvPr>
          <p:cNvSpPr/>
          <p:nvPr/>
        </p:nvSpPr>
        <p:spPr>
          <a:xfrm>
            <a:off x="9440091" y="3370215"/>
            <a:ext cx="2403566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E6C171-8A81-3A78-2137-15531C625E8B}"/>
              </a:ext>
            </a:extLst>
          </p:cNvPr>
          <p:cNvSpPr/>
          <p:nvPr/>
        </p:nvSpPr>
        <p:spPr>
          <a:xfrm>
            <a:off x="9440091" y="4075609"/>
            <a:ext cx="2403566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en-US" altLang="ko-KR" dirty="0" err="1">
                <a:solidFill>
                  <a:schemeClr val="tx1"/>
                </a:solidFill>
              </a:rPr>
              <a:t>sfp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020A43-D725-747C-F0F6-EFB18AFC7A20}"/>
              </a:ext>
            </a:extLst>
          </p:cNvPr>
          <p:cNvSpPr/>
          <p:nvPr/>
        </p:nvSpPr>
        <p:spPr>
          <a:xfrm>
            <a:off x="9440091" y="4781003"/>
            <a:ext cx="2403566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ret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099C6-FDF1-6682-57BE-72B9883167A4}"/>
              </a:ext>
            </a:extLst>
          </p:cNvPr>
          <p:cNvSpPr txBox="1"/>
          <p:nvPr/>
        </p:nvSpPr>
        <p:spPr>
          <a:xfrm>
            <a:off x="5033554" y="1959427"/>
            <a:ext cx="294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정상적인 경우</a:t>
            </a:r>
            <a:endParaRPr lang="en-US" altLang="ko-KR" b="1" u="sng" dirty="0"/>
          </a:p>
          <a:p>
            <a:r>
              <a:rPr lang="en-US" altLang="ko-KR" dirty="0" err="1"/>
              <a:t>Rbp</a:t>
            </a:r>
            <a:r>
              <a:rPr lang="en-US" altLang="ko-KR" dirty="0"/>
              <a:t>: 0x1032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0x1008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 err="1"/>
              <a:t>sfp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867262-968E-DB65-6405-3C69271FD80D}"/>
              </a:ext>
            </a:extLst>
          </p:cNvPr>
          <p:cNvSpPr txBox="1"/>
          <p:nvPr/>
        </p:nvSpPr>
        <p:spPr>
          <a:xfrm>
            <a:off x="8534396" y="5285763"/>
            <a:ext cx="10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16C7A-5580-1AA5-BA73-843BE4E6AB61}"/>
              </a:ext>
            </a:extLst>
          </p:cNvPr>
          <p:cNvSpPr txBox="1"/>
          <p:nvPr/>
        </p:nvSpPr>
        <p:spPr>
          <a:xfrm>
            <a:off x="8534396" y="4555365"/>
            <a:ext cx="10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0x1008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E690A4-281D-52C5-E029-4A8572FBAB22}"/>
              </a:ext>
            </a:extLst>
          </p:cNvPr>
          <p:cNvSpPr txBox="1"/>
          <p:nvPr/>
        </p:nvSpPr>
        <p:spPr>
          <a:xfrm>
            <a:off x="8525686" y="3886477"/>
            <a:ext cx="10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0x1016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76142-B913-DB48-1FAE-92A09ECCB6B4}"/>
              </a:ext>
            </a:extLst>
          </p:cNvPr>
          <p:cNvSpPr txBox="1"/>
          <p:nvPr/>
        </p:nvSpPr>
        <p:spPr>
          <a:xfrm>
            <a:off x="8534396" y="3201517"/>
            <a:ext cx="10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0x1024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751E7-3A3A-1B0A-5032-1001C65C24C3}"/>
              </a:ext>
            </a:extLst>
          </p:cNvPr>
          <p:cNvSpPr txBox="1"/>
          <p:nvPr/>
        </p:nvSpPr>
        <p:spPr>
          <a:xfrm>
            <a:off x="8534397" y="2467869"/>
            <a:ext cx="10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0x1032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0641F-6090-ADD4-A4DD-D954420C69C6}"/>
              </a:ext>
            </a:extLst>
          </p:cNvPr>
          <p:cNvSpPr txBox="1"/>
          <p:nvPr/>
        </p:nvSpPr>
        <p:spPr>
          <a:xfrm>
            <a:off x="8473439" y="1736245"/>
            <a:ext cx="106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0x1040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093FB-3BDF-90E3-4CCE-3E8E0FF2FCA0}"/>
              </a:ext>
            </a:extLst>
          </p:cNvPr>
          <p:cNvSpPr txBox="1"/>
          <p:nvPr/>
        </p:nvSpPr>
        <p:spPr>
          <a:xfrm>
            <a:off x="8878382" y="957722"/>
            <a:ext cx="7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buf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7209F6-C2D1-E40C-7129-5EE27D2F5EDC}"/>
              </a:ext>
            </a:extLst>
          </p:cNvPr>
          <p:cNvSpPr txBox="1"/>
          <p:nvPr/>
        </p:nvSpPr>
        <p:spPr>
          <a:xfrm>
            <a:off x="5055314" y="3632035"/>
            <a:ext cx="3288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err="1"/>
              <a:t>sfp</a:t>
            </a:r>
            <a:r>
              <a:rPr lang="en-US" altLang="ko-KR" b="1" u="sng" dirty="0"/>
              <a:t>(0x1032)</a:t>
            </a:r>
            <a:r>
              <a:rPr lang="ko-KR" altLang="en-US" b="1" u="sng" dirty="0"/>
              <a:t>를 조작했을 경우</a:t>
            </a:r>
            <a:endParaRPr lang="en-US" altLang="ko-KR" b="1" u="sng" dirty="0"/>
          </a:p>
          <a:p>
            <a:r>
              <a:rPr lang="en-US" altLang="ko-KR" dirty="0" err="1"/>
              <a:t>rbp</a:t>
            </a:r>
            <a:r>
              <a:rPr lang="en-US" altLang="ko-KR" dirty="0"/>
              <a:t>: 0x1032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0x1234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0x1234</a:t>
            </a:r>
            <a:r>
              <a:rPr lang="ko-KR" altLang="en-US" dirty="0"/>
              <a:t>에 있는 값</a:t>
            </a:r>
            <a:endParaRPr lang="en-US" altLang="ko-KR" dirty="0"/>
          </a:p>
          <a:p>
            <a:r>
              <a:rPr lang="en-US" altLang="ko-KR" dirty="0" err="1"/>
              <a:t>rsp</a:t>
            </a:r>
            <a:r>
              <a:rPr lang="en-US" altLang="ko-KR" dirty="0"/>
              <a:t>: main</a:t>
            </a:r>
            <a:r>
              <a:rPr lang="ko-KR" altLang="en-US" dirty="0"/>
              <a:t>의 </a:t>
            </a:r>
            <a:r>
              <a:rPr lang="en-US" altLang="ko-KR" dirty="0"/>
              <a:t>leave</a:t>
            </a:r>
            <a:r>
              <a:rPr lang="ko-KR" altLang="en-US" dirty="0"/>
              <a:t>에서 </a:t>
            </a:r>
            <a:r>
              <a:rPr lang="en-US" altLang="ko-KR" dirty="0"/>
              <a:t>0x1234</a:t>
            </a:r>
            <a:r>
              <a:rPr lang="ko-KR" altLang="en-US" dirty="0"/>
              <a:t>로 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9C4589-F472-74C9-D388-BFED1C85F10B}"/>
              </a:ext>
            </a:extLst>
          </p:cNvPr>
          <p:cNvGrpSpPr/>
          <p:nvPr/>
        </p:nvGrpSpPr>
        <p:grpSpPr>
          <a:xfrm>
            <a:off x="9750878" y="1918254"/>
            <a:ext cx="2092780" cy="746567"/>
            <a:chOff x="9750878" y="1918254"/>
            <a:chExt cx="2092780" cy="746567"/>
          </a:xfrm>
        </p:grpSpPr>
        <p:sp>
          <p:nvSpPr>
            <p:cNvPr id="32" name="곱하기 기호 31">
              <a:extLst>
                <a:ext uri="{FF2B5EF4-FFF2-40B4-BE49-F238E27FC236}">
                  <a16:creationId xmlns:a16="http://schemas.microsoft.com/office/drawing/2014/main" id="{9A55CE0E-E16D-8EF6-0671-13C2477F16D6}"/>
                </a:ext>
              </a:extLst>
            </p:cNvPr>
            <p:cNvSpPr/>
            <p:nvPr/>
          </p:nvSpPr>
          <p:spPr>
            <a:xfrm>
              <a:off x="9750878" y="2018008"/>
              <a:ext cx="1877785" cy="646813"/>
            </a:xfrm>
            <a:prstGeom prst="mathMultiply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A8C3B5-DA03-482C-AB86-FB50DFA85DC4}"/>
                </a:ext>
              </a:extLst>
            </p:cNvPr>
            <p:cNvSpPr txBox="1"/>
            <p:nvPr/>
          </p:nvSpPr>
          <p:spPr>
            <a:xfrm>
              <a:off x="10856514" y="1918254"/>
              <a:ext cx="987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0x1234</a:t>
              </a:r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6F53FD0-AC07-6DBA-193F-E8319707A250}"/>
              </a:ext>
            </a:extLst>
          </p:cNvPr>
          <p:cNvSpPr txBox="1"/>
          <p:nvPr/>
        </p:nvSpPr>
        <p:spPr>
          <a:xfrm>
            <a:off x="3729318" y="606910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l</a:t>
            </a:r>
            <a:r>
              <a:rPr lang="en-US" altLang="ko-KR" sz="1800" dirty="0">
                <a:solidFill>
                  <a:srgbClr val="333333"/>
                </a:solidFill>
                <a:latin typeface="Noto Sans KR"/>
              </a:rPr>
              <a:t>eave: mov   </a:t>
            </a:r>
            <a:r>
              <a:rPr lang="en-US" altLang="ko-KR" sz="1800" dirty="0" err="1">
                <a:solidFill>
                  <a:srgbClr val="333333"/>
                </a:solidFill>
                <a:latin typeface="Noto Sans KR"/>
              </a:rPr>
              <a:t>rsp</a:t>
            </a:r>
            <a:r>
              <a:rPr lang="en-US" altLang="ko-KR" sz="18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800" dirty="0" err="1">
                <a:solidFill>
                  <a:srgbClr val="333333"/>
                </a:solidFill>
                <a:latin typeface="Noto Sans KR"/>
              </a:rPr>
              <a:t>rbp</a:t>
            </a:r>
            <a:endParaRPr lang="en-US" altLang="ko-KR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sz="1800" dirty="0">
                <a:solidFill>
                  <a:srgbClr val="333333"/>
                </a:solidFill>
                <a:latin typeface="Noto Sans KR"/>
              </a:rPr>
              <a:t>	pop   </a:t>
            </a:r>
            <a:r>
              <a:rPr lang="en-US" altLang="ko-KR" sz="1800" dirty="0" err="1">
                <a:solidFill>
                  <a:srgbClr val="333333"/>
                </a:solidFill>
                <a:latin typeface="Noto Sans KR"/>
              </a:rPr>
              <a:t>rbp</a:t>
            </a:r>
            <a:endParaRPr lang="en-US" altLang="ko-KR" sz="1800" dirty="0">
              <a:solidFill>
                <a:srgbClr val="333333"/>
              </a:solidFill>
              <a:latin typeface="Noto Sans KR"/>
            </a:endParaRPr>
          </a:p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91DA67-892C-72AB-70B3-7208A3745FC5}"/>
              </a:ext>
            </a:extLst>
          </p:cNvPr>
          <p:cNvGrpSpPr/>
          <p:nvPr/>
        </p:nvGrpSpPr>
        <p:grpSpPr>
          <a:xfrm>
            <a:off x="7340600" y="2401741"/>
            <a:ext cx="1219201" cy="646331"/>
            <a:chOff x="6958149" y="1962705"/>
            <a:chExt cx="1201782" cy="80914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C127EC8-30ED-0CDC-10D4-A29098D425BE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9" y="2323329"/>
              <a:ext cx="1201782" cy="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D92DCB-841D-4698-D7CF-7DD86E644263}"/>
                </a:ext>
              </a:extLst>
            </p:cNvPr>
            <p:cNvSpPr txBox="1"/>
            <p:nvPr/>
          </p:nvSpPr>
          <p:spPr>
            <a:xfrm>
              <a:off x="7271658" y="1962705"/>
              <a:ext cx="574766" cy="80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rbp</a:t>
              </a:r>
              <a:endParaRPr lang="ko-KR" altLang="en-US" dirty="0"/>
            </a:p>
          </p:txBody>
        </p:sp>
      </p:grp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FDCB3454-E08D-7553-3AAD-751561977017}"/>
              </a:ext>
            </a:extLst>
          </p:cNvPr>
          <p:cNvSpPr/>
          <p:nvPr/>
        </p:nvSpPr>
        <p:spPr>
          <a:xfrm>
            <a:off x="7148940" y="5728190"/>
            <a:ext cx="1877785" cy="646813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0030E2-8479-E2B2-0250-3D082581CA79}"/>
              </a:ext>
            </a:extLst>
          </p:cNvPr>
          <p:cNvSpPr/>
          <p:nvPr/>
        </p:nvSpPr>
        <p:spPr>
          <a:xfrm>
            <a:off x="5665694" y="188259"/>
            <a:ext cx="1810871" cy="65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0x4321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F8D1B0-0AC2-CF30-4E1D-415DD58B3C81}"/>
              </a:ext>
            </a:extLst>
          </p:cNvPr>
          <p:cNvSpPr txBox="1"/>
          <p:nvPr/>
        </p:nvSpPr>
        <p:spPr>
          <a:xfrm>
            <a:off x="4760259" y="461554"/>
            <a:ext cx="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0x1234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F35C96-1C95-8CEA-3D26-25483BB2A1C8}"/>
              </a:ext>
            </a:extLst>
          </p:cNvPr>
          <p:cNvSpPr/>
          <p:nvPr/>
        </p:nvSpPr>
        <p:spPr>
          <a:xfrm>
            <a:off x="5689502" y="1027814"/>
            <a:ext cx="1810871" cy="65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71D1EE-E732-8E0B-697C-E3C4E14CD39E}"/>
              </a:ext>
            </a:extLst>
          </p:cNvPr>
          <p:cNvSpPr txBox="1"/>
          <p:nvPr/>
        </p:nvSpPr>
        <p:spPr>
          <a:xfrm>
            <a:off x="4784067" y="1301109"/>
            <a:ext cx="9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0x4321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2315 L 0.00795 0.289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5 0.28981 L 0.00977 0.487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0196 -0.276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38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-0.27616 L 0.01472 -0.15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745B6-8054-E055-1D8A-CF7899965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pivoting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27097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1142-1C7A-8E0E-D417-443677D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pivoting tips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D8F6B-627D-9904-80AC-5560D1DE1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Bss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6F9E0-AE30-7626-ED1D-BC8EAC0E4D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PIE</a:t>
            </a:r>
            <a:r>
              <a:rPr lang="ko-KR" altLang="en-US" dirty="0"/>
              <a:t>가 걸려있지 않은 경우 </a:t>
            </a:r>
            <a:r>
              <a:rPr lang="ko-KR" altLang="en-US" dirty="0" err="1"/>
              <a:t>주소값을</a:t>
            </a:r>
            <a:r>
              <a:rPr lang="ko-KR" altLang="en-US" dirty="0"/>
              <a:t> 알 수 있고 쓰기 권한 있는 </a:t>
            </a:r>
            <a:r>
              <a:rPr lang="en-US" altLang="ko-KR" dirty="0"/>
              <a:t>BSS</a:t>
            </a:r>
            <a:r>
              <a:rPr lang="ko-KR" altLang="en-US" dirty="0"/>
              <a:t>를 주로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410B61-F306-BACA-B1D7-E21EDD9BD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Leave ret </a:t>
            </a:r>
            <a:r>
              <a:rPr lang="ko-KR" altLang="en-US" dirty="0" err="1"/>
              <a:t>가젯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E15633-8682-7C9F-BD01-4208AD3D08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Epilogue</a:t>
            </a:r>
            <a:r>
              <a:rPr lang="ko-KR" altLang="en-US" dirty="0"/>
              <a:t>가 두 번 실행되지 않아도 </a:t>
            </a:r>
            <a:r>
              <a:rPr lang="en-US" altLang="ko-KR" dirty="0"/>
              <a:t>leave ret </a:t>
            </a:r>
            <a:r>
              <a:rPr lang="ko-KR" altLang="en-US" dirty="0" err="1"/>
              <a:t>가젯을</a:t>
            </a:r>
            <a:r>
              <a:rPr lang="ko-KR" altLang="en-US" dirty="0"/>
              <a:t> 이용하면</a:t>
            </a:r>
            <a:r>
              <a:rPr lang="en-US" altLang="ko-KR" dirty="0"/>
              <a:t> pivoting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9E4486C-A22C-6463-22C8-AACFCE46F5B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A3D671C-2F42-7F15-BE93-A6038EA736A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8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D81D1-3988-8651-1EEB-F746C08B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RTc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9F014-FDF3-4DC6-3FA8-84C2BF68D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3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C038-7D91-25CE-60BD-E309F9CB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rtc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7A789-4B0E-5583-199E-282C0876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6125" y="2493486"/>
            <a:ext cx="10077932" cy="3472337"/>
          </a:xfrm>
        </p:spPr>
        <p:txBody>
          <a:bodyPr>
            <a:norm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Return to </a:t>
            </a:r>
            <a:r>
              <a:rPr lang="en-US" altLang="ko-KR" sz="2400" b="0" i="0" dirty="0" err="1">
                <a:solidFill>
                  <a:srgbClr val="333333"/>
                </a:solidFill>
                <a:effectLst/>
                <a:latin typeface="Noto Sans KR"/>
              </a:rPr>
              <a:t>csu</a:t>
            </a:r>
            <a:endParaRPr lang="en-US" altLang="ko-KR" sz="24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__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libc_csu_init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( )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을 이용하여 인자를 세팅해 함수를 호출하는 방법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Pop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rdx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와 같은 </a:t>
            </a:r>
            <a:r>
              <a:rPr lang="ko-KR" altLang="en-US" sz="2400" dirty="0" err="1">
                <a:solidFill>
                  <a:srgbClr val="333333"/>
                </a:solidFill>
                <a:latin typeface="Noto Sans KR"/>
              </a:rPr>
              <a:t>가젯이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 없을 때 이용한다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96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007671-0E29-9C18-3C0C-4124A4B07203}"/>
              </a:ext>
            </a:extLst>
          </p:cNvPr>
          <p:cNvSpPr txBox="1"/>
          <p:nvPr/>
        </p:nvSpPr>
        <p:spPr>
          <a:xfrm>
            <a:off x="3747246" y="844855"/>
            <a:ext cx="8552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0" i="0" dirty="0">
                <a:solidFill>
                  <a:srgbClr val="000000"/>
                </a:solidFill>
                <a:effectLst/>
                <a:latin typeface="AppleSDGothicNeo-Regular"/>
              </a:rPr>
              <a:t>__</a:t>
            </a:r>
            <a:r>
              <a:rPr lang="en-US" altLang="ko-KR" sz="4400" b="0" i="0" dirty="0" err="1">
                <a:solidFill>
                  <a:srgbClr val="000000"/>
                </a:solidFill>
                <a:effectLst/>
                <a:latin typeface="AppleSDGothicNeo-Regular"/>
              </a:rPr>
              <a:t>libc_csu_init</a:t>
            </a:r>
            <a:r>
              <a:rPr lang="en-US" altLang="ko-KR" sz="4400" b="0" i="0" dirty="0">
                <a:solidFill>
                  <a:srgbClr val="000000"/>
                </a:solidFill>
                <a:effectLst/>
                <a:latin typeface="AppleSDGothicNeo-Regular"/>
              </a:rPr>
              <a:t>( )</a:t>
            </a:r>
            <a:r>
              <a:rPr lang="ko-KR" altLang="en-US" sz="4400" dirty="0">
                <a:solidFill>
                  <a:srgbClr val="000000"/>
                </a:solidFill>
                <a:latin typeface="AppleSDGothicNeo-Regular"/>
              </a:rPr>
              <a:t>란</a:t>
            </a:r>
            <a:r>
              <a:rPr lang="en-US" altLang="ko-KR" sz="4400" dirty="0">
                <a:solidFill>
                  <a:srgbClr val="000000"/>
                </a:solidFill>
                <a:latin typeface="AppleSDGothicNeo-Regular"/>
              </a:rPr>
              <a:t>?</a:t>
            </a:r>
            <a:endParaRPr lang="ko-KR" altLang="en-US" sz="44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FD8C3F-1238-4E97-0380-07CE24A3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1386" y="4756611"/>
            <a:ext cx="8716684" cy="199786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바이너리는 </a:t>
            </a:r>
            <a:r>
              <a:rPr lang="en-US" altLang="ko-KR" sz="1800" dirty="0"/>
              <a:t>main</a:t>
            </a:r>
            <a:r>
              <a:rPr lang="ko-KR" altLang="en-US" sz="1800" dirty="0"/>
              <a:t>함수가 바로 실행되는 것이 아니라 </a:t>
            </a:r>
            <a:r>
              <a:rPr lang="en-US" altLang="ko-KR" sz="1800" dirty="0"/>
              <a:t>_start()-&gt;__</a:t>
            </a:r>
            <a:r>
              <a:rPr lang="en-US" altLang="ko-KR" sz="1800" dirty="0" err="1"/>
              <a:t>libc_start_main</a:t>
            </a:r>
            <a:r>
              <a:rPr lang="ko-KR" altLang="en-US" sz="1800" dirty="0"/>
              <a:t>을 거쳐 실행된다</a:t>
            </a:r>
            <a:r>
              <a:rPr lang="en-US" altLang="ko-KR" sz="1800" dirty="0"/>
              <a:t>.</a:t>
            </a: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AppleSDGothicNeo-Regular"/>
              </a:rPr>
              <a:t>__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ppleSDGothicNeo-Regular"/>
              </a:rPr>
              <a:t>libc_csu_init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SDGothicNeo-Regular"/>
              </a:rPr>
              <a:t>( )</a:t>
            </a:r>
            <a:r>
              <a:rPr lang="ko-KR" altLang="en-US" sz="1800" dirty="0">
                <a:solidFill>
                  <a:srgbClr val="000000"/>
                </a:solidFill>
                <a:latin typeface="AppleSDGothicNeo-Regular"/>
              </a:rPr>
              <a:t>는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libc_start_main</a:t>
            </a:r>
            <a:r>
              <a:rPr lang="ko-KR" altLang="en-US" sz="1800" dirty="0"/>
              <a:t>에서 실행되는데</a:t>
            </a:r>
            <a:r>
              <a:rPr lang="en-US" altLang="ko-KR" sz="1800" dirty="0"/>
              <a:t>, 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preinit_array</a:t>
            </a:r>
            <a:r>
              <a:rPr lang="en-US" altLang="ko-KR" sz="1800" dirty="0"/>
              <a:t>, __</a:t>
            </a:r>
            <a:r>
              <a:rPr lang="en-US" altLang="ko-KR" sz="1800" dirty="0" err="1"/>
              <a:t>init_array</a:t>
            </a:r>
            <a:r>
              <a:rPr lang="ko-KR" altLang="en-US" sz="1800" dirty="0"/>
              <a:t>을 실행시키는 역할을 한다</a:t>
            </a:r>
            <a:r>
              <a:rPr lang="en-US" altLang="ko-KR" sz="1800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C9EF8B-EC6C-12DC-BA0E-62629ABB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9" y="2157413"/>
            <a:ext cx="9437874" cy="23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6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C038-7D91-25CE-60BD-E309F9CB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rtc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A960E-9155-B1D2-B7DC-51D1B358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5" y="1776019"/>
            <a:ext cx="3703200" cy="45889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445986-BA63-39F8-1F8B-51DC24E0FE33}"/>
              </a:ext>
            </a:extLst>
          </p:cNvPr>
          <p:cNvSpPr/>
          <p:nvPr/>
        </p:nvSpPr>
        <p:spPr>
          <a:xfrm>
            <a:off x="5378824" y="2226705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8FF31-FCBC-04CD-D366-A8253FE8AB7D}"/>
              </a:ext>
            </a:extLst>
          </p:cNvPr>
          <p:cNvSpPr/>
          <p:nvPr/>
        </p:nvSpPr>
        <p:spPr>
          <a:xfrm>
            <a:off x="5378823" y="2770094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524FE-810E-7956-6FBB-3C3599B0B477}"/>
              </a:ext>
            </a:extLst>
          </p:cNvPr>
          <p:cNvSpPr/>
          <p:nvPr/>
        </p:nvSpPr>
        <p:spPr>
          <a:xfrm>
            <a:off x="5378822" y="3329684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E85C9-998E-B87C-BA0C-A87C750D5D6E}"/>
              </a:ext>
            </a:extLst>
          </p:cNvPr>
          <p:cNvSpPr/>
          <p:nvPr/>
        </p:nvSpPr>
        <p:spPr>
          <a:xfrm>
            <a:off x="5378821" y="3901698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01BF39-7CCA-FF8E-DB11-7A0C7F5886FF}"/>
              </a:ext>
            </a:extLst>
          </p:cNvPr>
          <p:cNvSpPr/>
          <p:nvPr/>
        </p:nvSpPr>
        <p:spPr>
          <a:xfrm>
            <a:off x="5378822" y="4473712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89A45F-5B17-1B25-B99C-82EFA0208D57}"/>
              </a:ext>
            </a:extLst>
          </p:cNvPr>
          <p:cNvSpPr/>
          <p:nvPr/>
        </p:nvSpPr>
        <p:spPr>
          <a:xfrm>
            <a:off x="5378822" y="5026066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EFC508-2C45-C3B8-BE33-627F74DACE45}"/>
              </a:ext>
            </a:extLst>
          </p:cNvPr>
          <p:cNvSpPr/>
          <p:nvPr/>
        </p:nvSpPr>
        <p:spPr>
          <a:xfrm>
            <a:off x="5378822" y="5578420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5E1E99-2406-376F-60C7-5DC5FBC3A3F9}"/>
              </a:ext>
            </a:extLst>
          </p:cNvPr>
          <p:cNvSpPr/>
          <p:nvPr/>
        </p:nvSpPr>
        <p:spPr>
          <a:xfrm>
            <a:off x="5378821" y="6144032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&amp;csu1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72E38-D421-4AAC-D5C6-3242D41ADE9D}"/>
              </a:ext>
            </a:extLst>
          </p:cNvPr>
          <p:cNvSpPr txBox="1"/>
          <p:nvPr/>
        </p:nvSpPr>
        <p:spPr>
          <a:xfrm>
            <a:off x="561005" y="1857373"/>
            <a:ext cx="7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csu1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61927-24A6-6FE3-B98B-192B2DBCF51E}"/>
              </a:ext>
            </a:extLst>
          </p:cNvPr>
          <p:cNvSpPr txBox="1"/>
          <p:nvPr/>
        </p:nvSpPr>
        <p:spPr>
          <a:xfrm>
            <a:off x="937523" y="3778006"/>
            <a:ext cx="7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csu2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E8CF1-9C8C-98F8-FB91-21C9FF615CC2}"/>
              </a:ext>
            </a:extLst>
          </p:cNvPr>
          <p:cNvSpPr txBox="1"/>
          <p:nvPr/>
        </p:nvSpPr>
        <p:spPr>
          <a:xfrm>
            <a:off x="3062939" y="6107018"/>
            <a:ext cx="310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스택이 </a:t>
            </a:r>
            <a:r>
              <a:rPr lang="ko-KR" altLang="en-US" dirty="0" err="1"/>
              <a:t>세팅되고</a:t>
            </a:r>
            <a:r>
              <a:rPr lang="ko-KR" altLang="en-US" dirty="0"/>
              <a:t> </a:t>
            </a:r>
            <a:r>
              <a:rPr lang="en-US" altLang="ko-KR" dirty="0"/>
              <a:t>csu2</a:t>
            </a:r>
            <a:r>
              <a:rPr lang="ko-KR" altLang="en-US" dirty="0"/>
              <a:t>가 실행된다면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2759AA8-02A1-C1C5-BD8A-97281A075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08566"/>
              </p:ext>
            </p:extLst>
          </p:nvPr>
        </p:nvGraphicFramePr>
        <p:xfrm>
          <a:off x="7707085" y="512839"/>
          <a:ext cx="4198046" cy="50773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9023">
                  <a:extLst>
                    <a:ext uri="{9D8B030D-6E8A-4147-A177-3AD203B41FA5}">
                      <a16:colId xmlns:a16="http://schemas.microsoft.com/office/drawing/2014/main" val="2956740177"/>
                    </a:ext>
                  </a:extLst>
                </a:gridCol>
                <a:gridCol w="2099023">
                  <a:extLst>
                    <a:ext uri="{9D8B030D-6E8A-4147-A177-3AD203B41FA5}">
                      <a16:colId xmlns:a16="http://schemas.microsoft.com/office/drawing/2014/main" val="2063152616"/>
                    </a:ext>
                  </a:extLst>
                </a:gridCol>
              </a:tblGrid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13601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rbp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64972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86335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16460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63557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11468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87410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990559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65633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1344FD-486B-D0CE-C312-DAF1ADF2823C}"/>
              </a:ext>
            </a:extLst>
          </p:cNvPr>
          <p:cNvGrpSpPr/>
          <p:nvPr/>
        </p:nvGrpSpPr>
        <p:grpSpPr>
          <a:xfrm>
            <a:off x="4177039" y="2339243"/>
            <a:ext cx="1201782" cy="307618"/>
            <a:chOff x="6958149" y="1962705"/>
            <a:chExt cx="1201782" cy="369332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2F3FE93-5F2D-9A52-A9F0-4F9EF9E0E990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9" y="2323329"/>
              <a:ext cx="1201782" cy="0"/>
            </a:xfrm>
            <a:prstGeom prst="straightConnector1">
              <a:avLst/>
            </a:prstGeom>
            <a:ln w="603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FE5005-B429-4F45-7EB7-A92311844A50}"/>
                </a:ext>
              </a:extLst>
            </p:cNvPr>
            <p:cNvSpPr txBox="1"/>
            <p:nvPr/>
          </p:nvSpPr>
          <p:spPr>
            <a:xfrm>
              <a:off x="7271657" y="1962705"/>
              <a:ext cx="5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rsp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8C4D9DE-9728-70F6-43A4-0F4FE74D9495}"/>
              </a:ext>
            </a:extLst>
          </p:cNvPr>
          <p:cNvSpPr txBox="1"/>
          <p:nvPr/>
        </p:nvSpPr>
        <p:spPr>
          <a:xfrm>
            <a:off x="7707085" y="6107018"/>
            <a:ext cx="400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(*(G + B*8))(D, E, F)</a:t>
            </a:r>
            <a:r>
              <a:rPr lang="ko-KR" altLang="en-US" dirty="0"/>
              <a:t>가 실행됨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2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C038-7D91-25CE-60BD-E309F9CB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rtc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A960E-9155-B1D2-B7DC-51D1B358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5" y="1776019"/>
            <a:ext cx="3703200" cy="45889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445986-BA63-39F8-1F8B-51DC24E0FE33}"/>
              </a:ext>
            </a:extLst>
          </p:cNvPr>
          <p:cNvSpPr/>
          <p:nvPr/>
        </p:nvSpPr>
        <p:spPr>
          <a:xfrm>
            <a:off x="5378824" y="2226705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68FF31-FCBC-04CD-D366-A8253FE8AB7D}"/>
              </a:ext>
            </a:extLst>
          </p:cNvPr>
          <p:cNvSpPr/>
          <p:nvPr/>
        </p:nvSpPr>
        <p:spPr>
          <a:xfrm>
            <a:off x="5378823" y="2770094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524FE-810E-7956-6FBB-3C3599B0B477}"/>
              </a:ext>
            </a:extLst>
          </p:cNvPr>
          <p:cNvSpPr/>
          <p:nvPr/>
        </p:nvSpPr>
        <p:spPr>
          <a:xfrm>
            <a:off x="5378822" y="3329684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E85C9-998E-B87C-BA0C-A87C750D5D6E}"/>
              </a:ext>
            </a:extLst>
          </p:cNvPr>
          <p:cNvSpPr/>
          <p:nvPr/>
        </p:nvSpPr>
        <p:spPr>
          <a:xfrm>
            <a:off x="5378821" y="3901698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01BF39-7CCA-FF8E-DB11-7A0C7F5886FF}"/>
              </a:ext>
            </a:extLst>
          </p:cNvPr>
          <p:cNvSpPr/>
          <p:nvPr/>
        </p:nvSpPr>
        <p:spPr>
          <a:xfrm>
            <a:off x="5378822" y="4473712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arg2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89A45F-5B17-1B25-B99C-82EFA0208D57}"/>
              </a:ext>
            </a:extLst>
          </p:cNvPr>
          <p:cNvSpPr/>
          <p:nvPr/>
        </p:nvSpPr>
        <p:spPr>
          <a:xfrm>
            <a:off x="5378821" y="5026066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arg3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EFC508-2C45-C3B8-BE33-627F74DACE45}"/>
              </a:ext>
            </a:extLst>
          </p:cNvPr>
          <p:cNvSpPr/>
          <p:nvPr/>
        </p:nvSpPr>
        <p:spPr>
          <a:xfrm>
            <a:off x="5378822" y="5578420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en-US" altLang="ko-KR" dirty="0" err="1">
                <a:solidFill>
                  <a:schemeClr val="tx1"/>
                </a:solidFill>
              </a:rPr>
              <a:t>func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5E1E99-2406-376F-60C7-5DC5FBC3A3F9}"/>
              </a:ext>
            </a:extLst>
          </p:cNvPr>
          <p:cNvSpPr/>
          <p:nvPr/>
        </p:nvSpPr>
        <p:spPr>
          <a:xfrm>
            <a:off x="5378821" y="6144032"/>
            <a:ext cx="1622611" cy="5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&amp;csu1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72E38-D421-4AAC-D5C6-3242D41ADE9D}"/>
              </a:ext>
            </a:extLst>
          </p:cNvPr>
          <p:cNvSpPr txBox="1"/>
          <p:nvPr/>
        </p:nvSpPr>
        <p:spPr>
          <a:xfrm>
            <a:off x="561005" y="1857373"/>
            <a:ext cx="7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csu1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61927-24A6-6FE3-B98B-192B2DBCF51E}"/>
              </a:ext>
            </a:extLst>
          </p:cNvPr>
          <p:cNvSpPr txBox="1"/>
          <p:nvPr/>
        </p:nvSpPr>
        <p:spPr>
          <a:xfrm>
            <a:off x="937523" y="3778006"/>
            <a:ext cx="7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csu2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E8CF1-9C8C-98F8-FB91-21C9FF615CC2}"/>
              </a:ext>
            </a:extLst>
          </p:cNvPr>
          <p:cNvSpPr txBox="1"/>
          <p:nvPr/>
        </p:nvSpPr>
        <p:spPr>
          <a:xfrm>
            <a:off x="3062939" y="6107018"/>
            <a:ext cx="310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스택이 </a:t>
            </a:r>
            <a:r>
              <a:rPr lang="ko-KR" altLang="en-US" dirty="0" err="1"/>
              <a:t>세팅되고</a:t>
            </a:r>
            <a:r>
              <a:rPr lang="ko-KR" altLang="en-US" dirty="0"/>
              <a:t> </a:t>
            </a:r>
            <a:r>
              <a:rPr lang="en-US" altLang="ko-KR" dirty="0"/>
              <a:t>csu2</a:t>
            </a:r>
            <a:r>
              <a:rPr lang="ko-KR" altLang="en-US" dirty="0"/>
              <a:t>가 실행된다면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2759AA8-02A1-C1C5-BD8A-97281A075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71251"/>
              </p:ext>
            </p:extLst>
          </p:nvPr>
        </p:nvGraphicFramePr>
        <p:xfrm>
          <a:off x="7707085" y="512839"/>
          <a:ext cx="4198046" cy="50773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9023">
                  <a:extLst>
                    <a:ext uri="{9D8B030D-6E8A-4147-A177-3AD203B41FA5}">
                      <a16:colId xmlns:a16="http://schemas.microsoft.com/office/drawing/2014/main" val="2956740177"/>
                    </a:ext>
                  </a:extLst>
                </a:gridCol>
                <a:gridCol w="2099023">
                  <a:extLst>
                    <a:ext uri="{9D8B030D-6E8A-4147-A177-3AD203B41FA5}">
                      <a16:colId xmlns:a16="http://schemas.microsoft.com/office/drawing/2014/main" val="2063152616"/>
                    </a:ext>
                  </a:extLst>
                </a:gridCol>
              </a:tblGrid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13601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rbp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64972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arg1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86335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arg2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16460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arg3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63557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11468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arg3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87410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arg2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990559"/>
                  </a:ext>
                </a:extLst>
              </a:tr>
              <a:tr h="56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arg1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65633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1344FD-486B-D0CE-C312-DAF1ADF2823C}"/>
              </a:ext>
            </a:extLst>
          </p:cNvPr>
          <p:cNvGrpSpPr/>
          <p:nvPr/>
        </p:nvGrpSpPr>
        <p:grpSpPr>
          <a:xfrm>
            <a:off x="4177039" y="2339243"/>
            <a:ext cx="1201782" cy="307618"/>
            <a:chOff x="6958149" y="1962705"/>
            <a:chExt cx="1201782" cy="369332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2F3FE93-5F2D-9A52-A9F0-4F9EF9E0E990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9" y="2323329"/>
              <a:ext cx="1201782" cy="0"/>
            </a:xfrm>
            <a:prstGeom prst="straightConnector1">
              <a:avLst/>
            </a:prstGeom>
            <a:ln w="603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FE5005-B429-4F45-7EB7-A92311844A50}"/>
                </a:ext>
              </a:extLst>
            </p:cNvPr>
            <p:cNvSpPr txBox="1"/>
            <p:nvPr/>
          </p:nvSpPr>
          <p:spPr>
            <a:xfrm>
              <a:off x="7271657" y="1962705"/>
              <a:ext cx="5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rsp</a:t>
              </a:r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8C4D9DE-9728-70F6-43A4-0F4FE74D9495}"/>
              </a:ext>
            </a:extLst>
          </p:cNvPr>
          <p:cNvSpPr txBox="1"/>
          <p:nvPr/>
        </p:nvSpPr>
        <p:spPr>
          <a:xfrm>
            <a:off x="7707085" y="6107018"/>
            <a:ext cx="400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func</a:t>
            </a:r>
            <a:r>
              <a:rPr lang="en-US" altLang="ko-KR" dirty="0"/>
              <a:t>(arg1, arg2, arg3)</a:t>
            </a:r>
            <a:r>
              <a:rPr lang="ko-KR" altLang="en-US" dirty="0"/>
              <a:t>가 실행됨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325F58D-16B5-02D6-DC56-1AA11F622565}"/>
                  </a:ext>
                </a:extLst>
              </p14:cNvPr>
              <p14:cNvContentPartPr/>
              <p14:nvPr/>
            </p14:nvContentPartPr>
            <p14:xfrm>
              <a:off x="638280" y="274320"/>
              <a:ext cx="10604160" cy="5047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325F58D-16B5-02D6-DC56-1AA11F6225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920" y="264960"/>
                <a:ext cx="10622880" cy="50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9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483E-9BAA-814C-5669-B6689405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Rtc</a:t>
            </a:r>
            <a:r>
              <a:rPr lang="en-US" altLang="ko-KR" dirty="0"/>
              <a:t> tips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498E07-2DC5-AC43-0875-3AAD4535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/>
              <a:t>rbx</a:t>
            </a:r>
            <a:r>
              <a:rPr lang="en-US" altLang="ko-KR" dirty="0"/>
              <a:t> == 0, </a:t>
            </a:r>
            <a:r>
              <a:rPr lang="en-US" altLang="ko-KR" dirty="0" err="1"/>
              <a:t>rbp</a:t>
            </a:r>
            <a:r>
              <a:rPr lang="en-US" altLang="ko-KR" dirty="0"/>
              <a:t> == 1</a:t>
            </a:r>
            <a:r>
              <a:rPr lang="ko-KR" altLang="en-US" dirty="0"/>
              <a:t>이라면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664E5-3E00-C4E2-2837-F6201F2925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 err="1"/>
              <a:t>rbx</a:t>
            </a:r>
            <a:r>
              <a:rPr lang="en-US" altLang="ko-KR" dirty="0"/>
              <a:t> == 0, </a:t>
            </a:r>
            <a:r>
              <a:rPr lang="en-US" altLang="ko-KR" dirty="0" err="1"/>
              <a:t>rbp</a:t>
            </a:r>
            <a:r>
              <a:rPr lang="en-US" altLang="ko-KR" dirty="0"/>
              <a:t> == 1</a:t>
            </a:r>
            <a:r>
              <a:rPr lang="ko-KR" altLang="en-US" dirty="0"/>
              <a:t>가 되게 스택을 설정한다면 </a:t>
            </a:r>
            <a:r>
              <a:rPr lang="en-US" altLang="ko-KR" dirty="0"/>
              <a:t>chaining 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`add   </a:t>
            </a:r>
            <a:r>
              <a:rPr lang="en-US" altLang="ko-KR" dirty="0" err="1"/>
              <a:t>rsp</a:t>
            </a:r>
            <a:r>
              <a:rPr lang="en-US" altLang="ko-KR" dirty="0"/>
              <a:t>, 8`</a:t>
            </a:r>
            <a:r>
              <a:rPr lang="ko-KR" altLang="en-US" dirty="0"/>
              <a:t>에 주의하자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DB0F683-3621-B073-34C6-41093D5364E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R15</a:t>
            </a:r>
            <a:r>
              <a:rPr lang="ko-KR" altLang="en-US" dirty="0"/>
              <a:t>에는 포인터가 들어가야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5D252B1-57FF-9E2E-B4E4-1D306B99535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(r15 + </a:t>
            </a:r>
            <a:r>
              <a:rPr lang="en-US" altLang="ko-KR" dirty="0" err="1"/>
              <a:t>rbx</a:t>
            </a:r>
            <a:r>
              <a:rPr lang="en-US" altLang="ko-KR" dirty="0"/>
              <a:t>*8)</a:t>
            </a:r>
            <a:r>
              <a:rPr lang="ko-KR" altLang="en-US" dirty="0"/>
              <a:t>에 있는 값을 참조하여 실행하기 때문에 </a:t>
            </a:r>
            <a:r>
              <a:rPr lang="en-US" altLang="ko-KR" dirty="0"/>
              <a:t>got</a:t>
            </a:r>
            <a:r>
              <a:rPr lang="ko-KR" altLang="en-US" dirty="0"/>
              <a:t>와 같은 포인터가 들어가야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40EEFCA-2D1B-E35B-FA72-CE5C822905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105" y="2155681"/>
            <a:ext cx="3662083" cy="4342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6150D-462F-CD24-E6EA-121CE1BE964B}"/>
              </a:ext>
            </a:extLst>
          </p:cNvPr>
          <p:cNvSpPr txBox="1"/>
          <p:nvPr/>
        </p:nvSpPr>
        <p:spPr>
          <a:xfrm>
            <a:off x="4437529" y="5423647"/>
            <a:ext cx="524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err="1"/>
              <a:t>su</a:t>
            </a:r>
            <a:r>
              <a:rPr lang="ko-KR" altLang="en-US" dirty="0"/>
              <a:t> </a:t>
            </a:r>
            <a:r>
              <a:rPr lang="en-US" altLang="ko-KR" dirty="0"/>
              <a:t>gadget</a:t>
            </a:r>
            <a:r>
              <a:rPr lang="ko-KR" altLang="en-US" dirty="0"/>
              <a:t>이 조금씩 달라질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B976C99-6871-D05D-ACE4-2E89EB9AC23D}"/>
                  </a:ext>
                </a:extLst>
              </p14:cNvPr>
              <p14:cNvContentPartPr/>
              <p14:nvPr/>
            </p14:nvContentPartPr>
            <p14:xfrm>
              <a:off x="118800" y="170640"/>
              <a:ext cx="7220520" cy="6435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B976C99-6871-D05D-ACE4-2E89EB9AC2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40" y="161280"/>
                <a:ext cx="7239240" cy="64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46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745B6-8054-E055-1D8A-CF7899965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Csu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4996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8893D-EFB7-0265-0C4F-C3E958D8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F16DC-3092-F46C-1038-73A6E793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Canary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pivoting</a:t>
            </a:r>
          </a:p>
          <a:p>
            <a:r>
              <a:rPr lang="en-US" altLang="ko-KR" dirty="0"/>
              <a:t>Stack pivoting </a:t>
            </a:r>
            <a:r>
              <a:rPr lang="ko-KR" altLang="en-US" dirty="0"/>
              <a:t>실습</a:t>
            </a:r>
            <a:endParaRPr lang="en-US" altLang="ko-KR" dirty="0"/>
          </a:p>
          <a:p>
            <a:r>
              <a:rPr lang="en-US" altLang="ko-KR" dirty="0"/>
              <a:t>RTC</a:t>
            </a:r>
          </a:p>
          <a:p>
            <a:r>
              <a:rPr lang="en-US" altLang="ko-KR" dirty="0"/>
              <a:t>RTC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729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C038-7D91-25CE-60BD-E309F9CB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7A789-4B0E-5583-199E-282C0876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6125" y="2493486"/>
            <a:ext cx="10077932" cy="3472337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Canary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관련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lvl="2"/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: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Dreamhack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에서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 ssp_000,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ssp_001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풀기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Stack pivoting,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csu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관련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[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선택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1]</a:t>
            </a:r>
          </a:p>
          <a:p>
            <a:pPr lvl="2"/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수업시간에 푼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pivot_example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과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csu_example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을 다시 풀어보고 정리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csu_example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은 소개한 두 가지 방법으로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)</a:t>
            </a:r>
          </a:p>
          <a:p>
            <a:pPr lvl="2"/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 pivot1,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pivot3,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rop_master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풀기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[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선택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2]</a:t>
            </a:r>
          </a:p>
          <a:p>
            <a:pPr lvl="2"/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수업시간에 푼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csu_example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을 다시 풀어보고 정리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소개한 방법 중 하나의 방법으로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)</a:t>
            </a:r>
          </a:p>
          <a:p>
            <a:pPr lvl="2"/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Pivot2,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rop_master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풀기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모든 문제는 풀고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write-up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을 작성하여 제출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기한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: 5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16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일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(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월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) 18:59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까지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lvl="2"/>
            <a:endParaRPr lang="en-US" altLang="ko-KR" sz="2400" dirty="0">
              <a:solidFill>
                <a:srgbClr val="333333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9458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C038-7D91-25CE-60BD-E309F9CB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ghidra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21C334-9FE9-659D-8025-301E07CC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1" y="2217740"/>
            <a:ext cx="1258654" cy="125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ED0D0-747B-B11A-160F-175D5D026CC0}"/>
              </a:ext>
            </a:extLst>
          </p:cNvPr>
          <p:cNvSpPr txBox="1"/>
          <p:nvPr/>
        </p:nvSpPr>
        <p:spPr>
          <a:xfrm>
            <a:off x="3307976" y="2133600"/>
            <a:ext cx="721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기드라는</a:t>
            </a:r>
            <a:r>
              <a:rPr lang="ko-KR" altLang="en-US" dirty="0"/>
              <a:t> 미국 국가 안보국에서 개발한 </a:t>
            </a:r>
            <a:r>
              <a:rPr lang="ko-KR" altLang="en-US" dirty="0" err="1"/>
              <a:t>역어셈블러</a:t>
            </a:r>
            <a:r>
              <a:rPr lang="ko-KR" altLang="en-US" dirty="0"/>
              <a:t> 프레임워크이다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https://ghidra-sre.org/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82C4F-1A27-E651-14D0-314B6D226CED}"/>
              </a:ext>
            </a:extLst>
          </p:cNvPr>
          <p:cNvSpPr txBox="1"/>
          <p:nvPr/>
        </p:nvSpPr>
        <p:spPr>
          <a:xfrm>
            <a:off x="1290918" y="4518212"/>
            <a:ext cx="674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pivot1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은 소스파일이 주어지지 않으므로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ghidra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이용하세요</a:t>
            </a:r>
          </a:p>
        </p:txBody>
      </p:sp>
    </p:spTree>
    <p:extLst>
      <p:ext uri="{BB962C8B-B14F-4D97-AF65-F5344CB8AC3E}">
        <p14:creationId xmlns:p14="http://schemas.microsoft.com/office/powerpoint/2010/main" val="97592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유승우</a:t>
            </a:r>
            <a:endParaRPr lang="en-US" altLang="ko-KR" dirty="0"/>
          </a:p>
          <a:p>
            <a:pPr rtl="0"/>
            <a:r>
              <a:rPr lang="en-US" altLang="ko-KR" dirty="0"/>
              <a:t>010-9676-6376</a:t>
            </a:r>
            <a:endParaRPr lang="ko-KR" altLang="en-US" dirty="0"/>
          </a:p>
          <a:p>
            <a:pPr rtl="0"/>
            <a:r>
              <a:rPr lang="en-US" altLang="ko-KR" dirty="0"/>
              <a:t>dbtmddn41@korea.ac.kr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7B692-B3A6-7CFD-ADA5-4F396814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Canary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62FEE-E00F-F13A-C9DE-E98C7389C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3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EE5DC0-7610-2688-181A-F6C76BB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BDBC9-4F7F-182A-775D-E0EE6F42F8C1}"/>
              </a:ext>
            </a:extLst>
          </p:cNvPr>
          <p:cNvSpPr txBox="1"/>
          <p:nvPr/>
        </p:nvSpPr>
        <p:spPr>
          <a:xfrm>
            <a:off x="985345" y="1418897"/>
            <a:ext cx="10368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SSP: Stack Smashing Protector -&gt;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 버퍼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오버플로우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취약점을 막기 위해 개발된 보호 기법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 버퍼와 스택 프레임 포인터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sfp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사이에 랜덤 값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카나리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삽입하여 함수 종료 시점에서 랜덤 값 변조 여부를 검사함으로써 스택이 망가뜨려졌는지를 확인한다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B405A5-2DCD-3196-AE1D-0E8F6FC19AF0}"/>
              </a:ext>
            </a:extLst>
          </p:cNvPr>
          <p:cNvGrpSpPr/>
          <p:nvPr/>
        </p:nvGrpSpPr>
        <p:grpSpPr>
          <a:xfrm>
            <a:off x="7595656" y="778350"/>
            <a:ext cx="2459182" cy="4094018"/>
            <a:chOff x="2152799" y="1146959"/>
            <a:chExt cx="2459182" cy="409401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50C9FE-65F1-A77F-ECAB-3CB338C6C46A}"/>
                </a:ext>
              </a:extLst>
            </p:cNvPr>
            <p:cNvSpPr/>
            <p:nvPr/>
          </p:nvSpPr>
          <p:spPr>
            <a:xfrm>
              <a:off x="2152799" y="1146959"/>
              <a:ext cx="2459182" cy="135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buf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BB0443-E155-307D-AC0D-B3255F145D90}"/>
                </a:ext>
              </a:extLst>
            </p:cNvPr>
            <p:cNvSpPr/>
            <p:nvPr/>
          </p:nvSpPr>
          <p:spPr>
            <a:xfrm>
              <a:off x="2152799" y="2497777"/>
              <a:ext cx="2459182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canary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68ECFF-6393-2B16-7285-E8232D3E9004}"/>
                </a:ext>
              </a:extLst>
            </p:cNvPr>
            <p:cNvSpPr/>
            <p:nvPr/>
          </p:nvSpPr>
          <p:spPr>
            <a:xfrm>
              <a:off x="2152799" y="3412177"/>
              <a:ext cx="245918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SFP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E3AA0C-2C45-17DE-A422-61820CC703BC}"/>
                </a:ext>
              </a:extLst>
            </p:cNvPr>
            <p:cNvSpPr/>
            <p:nvPr/>
          </p:nvSpPr>
          <p:spPr>
            <a:xfrm>
              <a:off x="2152799" y="4326577"/>
              <a:ext cx="245918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8BDEFBC-3D4B-B804-C974-6533DA4A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86" y="1086000"/>
            <a:ext cx="3691710" cy="36329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E5C8C9D-305D-9767-962E-7D1F9ADD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041" y="5342432"/>
            <a:ext cx="6825480" cy="7372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2722ED-9711-5992-566C-A8BF583D10A8}"/>
              </a:ext>
            </a:extLst>
          </p:cNvPr>
          <p:cNvSpPr txBox="1"/>
          <p:nvPr/>
        </p:nvSpPr>
        <p:spPr>
          <a:xfrm>
            <a:off x="7410995" y="6183086"/>
            <a:ext cx="39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AAAAAAAAAA </a:t>
            </a:r>
            <a:r>
              <a:rPr lang="ko-KR" altLang="en-US" dirty="0"/>
              <a:t>넣음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69372-66A1-F0C8-5AEF-6081B443D02E}"/>
              </a:ext>
            </a:extLst>
          </p:cNvPr>
          <p:cNvSpPr/>
          <p:nvPr/>
        </p:nvSpPr>
        <p:spPr>
          <a:xfrm>
            <a:off x="6914606" y="5617029"/>
            <a:ext cx="2272937" cy="226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7869D-D57E-BB83-4B5E-63A41646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Canary </a:t>
            </a:r>
            <a:r>
              <a:rPr lang="ko-KR" altLang="en-US" dirty="0"/>
              <a:t>삽입 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AE6377-EA9D-7247-0A6D-85DDB104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48" y="2100446"/>
            <a:ext cx="4921503" cy="33529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109E58-9AC7-2A83-8B7B-2C054AE6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89" y="2910937"/>
            <a:ext cx="3854648" cy="20511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8BC740-B34C-A42B-C243-56F40712E5DB}"/>
              </a:ext>
            </a:extLst>
          </p:cNvPr>
          <p:cNvSpPr txBox="1"/>
          <p:nvPr/>
        </p:nvSpPr>
        <p:spPr>
          <a:xfrm>
            <a:off x="1216089" y="5831641"/>
            <a:ext cx="470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test.c</a:t>
            </a:r>
            <a:r>
              <a:rPr lang="en-US" altLang="ko-KR" dirty="0"/>
              <a:t> -</a:t>
            </a:r>
            <a:r>
              <a:rPr lang="en-US" altLang="ko-KR" dirty="0" err="1"/>
              <a:t>fno</a:t>
            </a:r>
            <a:r>
              <a:rPr lang="en-US" altLang="ko-KR" dirty="0"/>
              <a:t>-stack-protector -o test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91545-502A-2BD9-67E2-C2CCA7286941}"/>
              </a:ext>
            </a:extLst>
          </p:cNvPr>
          <p:cNvSpPr txBox="1"/>
          <p:nvPr/>
        </p:nvSpPr>
        <p:spPr>
          <a:xfrm>
            <a:off x="7798276" y="5814524"/>
            <a:ext cx="279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test.c</a:t>
            </a:r>
            <a:r>
              <a:rPr lang="en-US" altLang="ko-KR" dirty="0"/>
              <a:t> –o test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339DA9-C5C5-4B91-D936-5D16076E82B8}"/>
              </a:ext>
            </a:extLst>
          </p:cNvPr>
          <p:cNvSpPr/>
          <p:nvPr/>
        </p:nvSpPr>
        <p:spPr>
          <a:xfrm>
            <a:off x="6096000" y="2646218"/>
            <a:ext cx="5091545" cy="55418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C4D480-F70C-5766-6449-2E2E2A6C60F5}"/>
              </a:ext>
            </a:extLst>
          </p:cNvPr>
          <p:cNvSpPr/>
          <p:nvPr/>
        </p:nvSpPr>
        <p:spPr>
          <a:xfrm>
            <a:off x="6095999" y="4293326"/>
            <a:ext cx="5091545" cy="76635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06AC284-1310-232C-1557-ACEA58C5F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43" y="563488"/>
            <a:ext cx="2015026" cy="19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BA765-AFF3-D89B-158D-433E7B3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pivoting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F89A7-11A8-3D4E-34FE-F0CA9AF88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C038-7D91-25CE-60BD-E309F9CB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pivoting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7A789-4B0E-5583-199E-282C0876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6125" y="2493486"/>
            <a:ext cx="10077932" cy="3472337"/>
          </a:xfrm>
        </p:spPr>
        <p:txBody>
          <a:bodyPr>
            <a:norm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여러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gadget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을 이용해서 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Noto Sans KR"/>
              </a:rPr>
              <a:t>쓰기 가능한 공간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에 </a:t>
            </a:r>
            <a:r>
              <a:rPr lang="en-US" altLang="ko-KR" sz="2400" b="1" i="0" dirty="0">
                <a:solidFill>
                  <a:srgbClr val="EF5369"/>
                </a:solidFill>
                <a:effectLst/>
                <a:latin typeface="Noto Sans KR"/>
              </a:rPr>
              <a:t>Fake Stack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을 </a:t>
            </a:r>
            <a:r>
              <a:rPr lang="ko-KR" altLang="en-US" sz="2400" b="0" i="0" dirty="0" err="1">
                <a:solidFill>
                  <a:srgbClr val="333333"/>
                </a:solidFill>
                <a:effectLst/>
                <a:latin typeface="Noto Sans KR"/>
              </a:rPr>
              <a:t>구성해놓고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Chaining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하는 기법</a:t>
            </a:r>
            <a:endParaRPr lang="en-US" altLang="ko-KR" sz="24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보통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overflow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가 </a:t>
            </a:r>
            <a:r>
              <a:rPr lang="en-US" altLang="ko-KR" sz="2400" b="0" i="0" dirty="0" err="1">
                <a:solidFill>
                  <a:srgbClr val="333333"/>
                </a:solidFill>
                <a:effectLst/>
                <a:latin typeface="Noto Sans KR"/>
              </a:rPr>
              <a:t>sfp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나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ret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까지만 나거나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, main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Noto Sans KR"/>
              </a:rPr>
              <a:t>으로 돌아가지 못 할 때 이용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3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C038-7D91-25CE-60BD-E309F9CB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0135" y="599224"/>
            <a:ext cx="8421688" cy="1325563"/>
          </a:xfrm>
        </p:spPr>
        <p:txBody>
          <a:bodyPr/>
          <a:lstStyle/>
          <a:p>
            <a:r>
              <a:rPr lang="en-US" altLang="ko-KR" dirty="0"/>
              <a:t>Stack pivoting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7A789-4B0E-5583-199E-282C0876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6125" y="2493486"/>
            <a:ext cx="10077932" cy="3472337"/>
          </a:xfrm>
        </p:spPr>
        <p:txBody>
          <a:bodyPr>
            <a:norm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함수의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epilogue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를 이용하는 방법이 있다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Epilogue : leave; ret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leave: mov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rsp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rbp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; pop </a:t>
            </a:r>
            <a:r>
              <a:rPr lang="en-US" altLang="ko-KR" sz="2400" dirty="0" err="1">
                <a:solidFill>
                  <a:srgbClr val="333333"/>
                </a:solidFill>
                <a:latin typeface="Noto Sans KR"/>
              </a:rPr>
              <a:t>rbp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ret: pop rip; </a:t>
            </a:r>
            <a:r>
              <a:rPr lang="en-US" altLang="ko-KR" sz="2400" b="0" i="0" dirty="0" err="1">
                <a:solidFill>
                  <a:srgbClr val="333333"/>
                </a:solidFill>
                <a:effectLst/>
                <a:latin typeface="Noto Sans KR"/>
              </a:rPr>
              <a:t>jmp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Noto Sans KR"/>
              </a:rPr>
              <a:t> rip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AF5BC4-504F-51E3-EAC6-42A72BD0FEFA}"/>
              </a:ext>
            </a:extLst>
          </p:cNvPr>
          <p:cNvSpPr/>
          <p:nvPr/>
        </p:nvSpPr>
        <p:spPr>
          <a:xfrm>
            <a:off x="8159931" y="437775"/>
            <a:ext cx="2995748" cy="110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F412D-5560-BD0B-7383-A237E1BFDBBE}"/>
              </a:ext>
            </a:extLst>
          </p:cNvPr>
          <p:cNvSpPr/>
          <p:nvPr/>
        </p:nvSpPr>
        <p:spPr>
          <a:xfrm>
            <a:off x="8159931" y="1551428"/>
            <a:ext cx="2995748" cy="70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Func2’s SFP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8BC29D-CA2E-6F05-265E-A7717A3C6709}"/>
              </a:ext>
            </a:extLst>
          </p:cNvPr>
          <p:cNvSpPr/>
          <p:nvPr/>
        </p:nvSpPr>
        <p:spPr>
          <a:xfrm>
            <a:off x="8159931" y="2255009"/>
            <a:ext cx="2995748" cy="70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Func2’s RET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EA813-0247-91CF-608E-33C2BF41D700}"/>
              </a:ext>
            </a:extLst>
          </p:cNvPr>
          <p:cNvSpPr txBox="1"/>
          <p:nvPr/>
        </p:nvSpPr>
        <p:spPr>
          <a:xfrm>
            <a:off x="8806665" y="859927"/>
            <a:ext cx="19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Func2’s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지역변수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2E6A11-4288-3C75-8D45-3C5D35A34CCB}"/>
              </a:ext>
            </a:extLst>
          </p:cNvPr>
          <p:cNvGrpSpPr/>
          <p:nvPr/>
        </p:nvGrpSpPr>
        <p:grpSpPr>
          <a:xfrm>
            <a:off x="6918960" y="1901518"/>
            <a:ext cx="1201782" cy="369332"/>
            <a:chOff x="6958149" y="1962705"/>
            <a:chExt cx="1201782" cy="44342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3175000-7E22-F710-A3BF-0C57BD936D95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9" y="2323329"/>
              <a:ext cx="1201782" cy="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3EE7B6-F6F8-4EC4-BADF-0BFCB6C3FD7B}"/>
                </a:ext>
              </a:extLst>
            </p:cNvPr>
            <p:cNvSpPr txBox="1"/>
            <p:nvPr/>
          </p:nvSpPr>
          <p:spPr>
            <a:xfrm>
              <a:off x="7271657" y="1962705"/>
              <a:ext cx="574766" cy="44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rbp</a:t>
              </a:r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C44FCE-5345-6EE9-2478-A405BC6A7F80}"/>
              </a:ext>
            </a:extLst>
          </p:cNvPr>
          <p:cNvSpPr/>
          <p:nvPr/>
        </p:nvSpPr>
        <p:spPr>
          <a:xfrm>
            <a:off x="8172098" y="4069271"/>
            <a:ext cx="2995748" cy="70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Func1’s SFP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72D98E-29DB-7879-B4AE-6875ADB015C3}"/>
              </a:ext>
            </a:extLst>
          </p:cNvPr>
          <p:cNvSpPr/>
          <p:nvPr/>
        </p:nvSpPr>
        <p:spPr>
          <a:xfrm>
            <a:off x="8172098" y="4772852"/>
            <a:ext cx="2995748" cy="70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Func1’s RET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AE00E4-0CC4-3129-019B-731A48943AB1}"/>
              </a:ext>
            </a:extLst>
          </p:cNvPr>
          <p:cNvSpPr/>
          <p:nvPr/>
        </p:nvSpPr>
        <p:spPr>
          <a:xfrm>
            <a:off x="8172098" y="2975255"/>
            <a:ext cx="2995748" cy="110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651A3-35E6-62EE-CF29-B7E6610E1D71}"/>
              </a:ext>
            </a:extLst>
          </p:cNvPr>
          <p:cNvSpPr txBox="1"/>
          <p:nvPr/>
        </p:nvSpPr>
        <p:spPr>
          <a:xfrm>
            <a:off x="8801542" y="3342622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Func1’s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지역변수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EC598-820D-2713-F6E2-82F6159827E7}"/>
              </a:ext>
            </a:extLst>
          </p:cNvPr>
          <p:cNvSpPr txBox="1"/>
          <p:nvPr/>
        </p:nvSpPr>
        <p:spPr>
          <a:xfrm>
            <a:off x="1837510" y="4583862"/>
            <a:ext cx="1506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func1()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    func2(…);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9571E-CE61-EAC8-216F-76A546B038FC}"/>
              </a:ext>
            </a:extLst>
          </p:cNvPr>
          <p:cNvSpPr txBox="1"/>
          <p:nvPr/>
        </p:nvSpPr>
        <p:spPr>
          <a:xfrm>
            <a:off x="1384663" y="458941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C13902-6F7E-307F-B6F7-63DB9EE48959}"/>
              </a:ext>
            </a:extLst>
          </p:cNvPr>
          <p:cNvGrpSpPr/>
          <p:nvPr/>
        </p:nvGrpSpPr>
        <p:grpSpPr>
          <a:xfrm>
            <a:off x="6879771" y="283966"/>
            <a:ext cx="1201782" cy="307618"/>
            <a:chOff x="6958149" y="1962705"/>
            <a:chExt cx="1201782" cy="369332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93120F4-DFF4-02BA-589F-A2FB16F5FB06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9" y="2323329"/>
              <a:ext cx="1201782" cy="0"/>
            </a:xfrm>
            <a:prstGeom prst="straightConnector1">
              <a:avLst/>
            </a:prstGeom>
            <a:ln w="603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503555-59DD-1717-6765-0D821F24271C}"/>
                </a:ext>
              </a:extLst>
            </p:cNvPr>
            <p:cNvSpPr txBox="1"/>
            <p:nvPr/>
          </p:nvSpPr>
          <p:spPr>
            <a:xfrm>
              <a:off x="7271657" y="1962705"/>
              <a:ext cx="5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rsp</a:t>
              </a:r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AA3596-3A15-50E2-5DD7-3C18862AAEE2}"/>
              </a:ext>
            </a:extLst>
          </p:cNvPr>
          <p:cNvSpPr txBox="1"/>
          <p:nvPr/>
        </p:nvSpPr>
        <p:spPr>
          <a:xfrm>
            <a:off x="5765074" y="377952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333333"/>
                </a:solidFill>
                <a:latin typeface="Noto Sans KR"/>
              </a:rPr>
              <a:t>mov </a:t>
            </a:r>
            <a:r>
              <a:rPr lang="en-US" altLang="ko-KR" sz="1800" dirty="0" err="1">
                <a:solidFill>
                  <a:srgbClr val="333333"/>
                </a:solidFill>
                <a:latin typeface="Noto Sans KR"/>
              </a:rPr>
              <a:t>rsp</a:t>
            </a:r>
            <a:r>
              <a:rPr lang="en-US" altLang="ko-KR" sz="18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800" dirty="0" err="1">
                <a:solidFill>
                  <a:srgbClr val="333333"/>
                </a:solidFill>
                <a:latin typeface="Noto Sans KR"/>
              </a:rPr>
              <a:t>rbp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39B2BE-6D02-8E4D-9C80-B2A084D81595}"/>
              </a:ext>
            </a:extLst>
          </p:cNvPr>
          <p:cNvSpPr txBox="1"/>
          <p:nvPr/>
        </p:nvSpPr>
        <p:spPr>
          <a:xfrm>
            <a:off x="5765074" y="4148852"/>
            <a:ext cx="134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 </a:t>
            </a:r>
            <a:r>
              <a:rPr lang="en-US" altLang="ko-KR" dirty="0" err="1"/>
              <a:t>rbp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8CA2F7-0A69-A8BA-375C-34A275315C0C}"/>
              </a:ext>
            </a:extLst>
          </p:cNvPr>
          <p:cNvSpPr txBox="1"/>
          <p:nvPr/>
        </p:nvSpPr>
        <p:spPr>
          <a:xfrm>
            <a:off x="5572036" y="3453429"/>
            <a:ext cx="206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func2</a:t>
            </a:r>
            <a:r>
              <a:rPr lang="ko-KR" altLang="en-US" sz="2000" dirty="0"/>
              <a:t>의 </a:t>
            </a:r>
            <a:r>
              <a:rPr lang="en-US" altLang="ko-KR" sz="2000" dirty="0"/>
              <a:t>epilogue</a:t>
            </a:r>
            <a:endParaRPr lang="ko-KR" altLang="en-US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AA5DE57-72E5-2E30-06CB-856412221BC6}"/>
              </a:ext>
            </a:extLst>
          </p:cNvPr>
          <p:cNvGrpSpPr/>
          <p:nvPr/>
        </p:nvGrpSpPr>
        <p:grpSpPr>
          <a:xfrm>
            <a:off x="6938555" y="1993614"/>
            <a:ext cx="1201782" cy="307618"/>
            <a:chOff x="6958149" y="1962705"/>
            <a:chExt cx="1201782" cy="369332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52ADD8E-AE12-4DDE-F123-9AD1AA3B2768}"/>
                </a:ext>
              </a:extLst>
            </p:cNvPr>
            <p:cNvCxnSpPr>
              <a:cxnSpLocks/>
            </p:cNvCxnSpPr>
            <p:nvPr/>
          </p:nvCxnSpPr>
          <p:spPr>
            <a:xfrm>
              <a:off x="6958149" y="2323329"/>
              <a:ext cx="1201782" cy="0"/>
            </a:xfrm>
            <a:prstGeom prst="straightConnector1">
              <a:avLst/>
            </a:prstGeom>
            <a:ln w="603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B1127E-3824-9A28-0449-6AA38BD054D5}"/>
                </a:ext>
              </a:extLst>
            </p:cNvPr>
            <p:cNvSpPr txBox="1"/>
            <p:nvPr/>
          </p:nvSpPr>
          <p:spPr>
            <a:xfrm>
              <a:off x="7271657" y="1962705"/>
              <a:ext cx="57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rsp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71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26 0.471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35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00338 0.089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364</TotalTime>
  <Words>706</Words>
  <Application>Microsoft Office PowerPoint</Application>
  <PresentationFormat>와이드스크린</PresentationFormat>
  <Paragraphs>183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AppleSDGothicNeo-Regular</vt:lpstr>
      <vt:lpstr>Noto Sans KR</vt:lpstr>
      <vt:lpstr>맑은 고딕</vt:lpstr>
      <vt:lpstr>한컴 고딕</vt:lpstr>
      <vt:lpstr>Arial</vt:lpstr>
      <vt:lpstr>Tenorite</vt:lpstr>
      <vt:lpstr>모노라인</vt:lpstr>
      <vt:lpstr>Canary &amp; pivoting &amp; RTc</vt:lpstr>
      <vt:lpstr>목차</vt:lpstr>
      <vt:lpstr>Canary</vt:lpstr>
      <vt:lpstr>Canary</vt:lpstr>
      <vt:lpstr>PowerPoint 프레젠테이션</vt:lpstr>
      <vt:lpstr>Canary 삽입 과정</vt:lpstr>
      <vt:lpstr>Stack pivoting</vt:lpstr>
      <vt:lpstr>Stack pivoting</vt:lpstr>
      <vt:lpstr>Stack pivoting</vt:lpstr>
      <vt:lpstr>PowerPoint 프레젠테이션</vt:lpstr>
      <vt:lpstr>Stack pivoting실습</vt:lpstr>
      <vt:lpstr>Stack pivoting tips</vt:lpstr>
      <vt:lpstr>RTc</vt:lpstr>
      <vt:lpstr>rtc</vt:lpstr>
      <vt:lpstr>PowerPoint 프레젠테이션</vt:lpstr>
      <vt:lpstr>rtc</vt:lpstr>
      <vt:lpstr>rtc</vt:lpstr>
      <vt:lpstr>Rtc tips</vt:lpstr>
      <vt:lpstr>Csu 실습</vt:lpstr>
      <vt:lpstr>과제</vt:lpstr>
      <vt:lpstr>ghidra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Canary &amp; pivoting &amp; RTc</dc:title>
  <dc:creator>멘토C</dc:creator>
  <cp:lastModifiedBy>멘토C</cp:lastModifiedBy>
  <cp:revision>1</cp:revision>
  <dcterms:created xsi:type="dcterms:W3CDTF">2022-05-08T17:06:48Z</dcterms:created>
  <dcterms:modified xsi:type="dcterms:W3CDTF">2022-05-09T11:22:16Z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