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696" r:id="rId4"/>
  </p:sldMasterIdLst>
  <p:sldIdLst>
    <p:sldId id="270" r:id="rId5"/>
    <p:sldId id="290" r:id="rId6"/>
    <p:sldId id="293" r:id="rId7"/>
    <p:sldId id="354" r:id="rId8"/>
    <p:sldId id="355" r:id="rId9"/>
    <p:sldId id="357" r:id="rId10"/>
    <p:sldId id="358" r:id="rId11"/>
    <p:sldId id="359" r:id="rId12"/>
    <p:sldId id="360" r:id="rId13"/>
    <p:sldId id="362" r:id="rId14"/>
    <p:sldId id="361" r:id="rId15"/>
    <p:sldId id="363" r:id="rId16"/>
    <p:sldId id="364" r:id="rId17"/>
    <p:sldId id="376" r:id="rId18"/>
    <p:sldId id="367" r:id="rId19"/>
    <p:sldId id="368" r:id="rId20"/>
    <p:sldId id="366" r:id="rId21"/>
    <p:sldId id="369" r:id="rId22"/>
    <p:sldId id="370" r:id="rId23"/>
    <p:sldId id="375" r:id="rId24"/>
    <p:sldId id="371" r:id="rId25"/>
    <p:sldId id="374" r:id="rId26"/>
    <p:sldId id="372" r:id="rId27"/>
    <p:sldId id="373" r:id="rId28"/>
    <p:sldId id="34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6" autoAdjust="0"/>
    <p:restoredTop sz="96181" autoAdjust="0"/>
  </p:normalViewPr>
  <p:slideViewPr>
    <p:cSldViewPr snapToGrid="0" showGuides="1">
      <p:cViewPr varScale="1">
        <p:scale>
          <a:sx n="63" d="100"/>
          <a:sy n="63" d="100"/>
        </p:scale>
        <p:origin x="972" y="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08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35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9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8E4CD2F-19FD-4D06-B1F3-52C4E8F04EF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9752D35-94A9-482B-B5CB-634979BBD92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9302DB8-5453-4391-88B9-E8AC1DFF4BD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67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139F7A-DB49-4747-BE08-2A8FB28A42D4}"/>
              </a:ext>
            </a:extLst>
          </p:cNvPr>
          <p:cNvGrpSpPr/>
          <p:nvPr userDrawn="1"/>
        </p:nvGrpSpPr>
        <p:grpSpPr>
          <a:xfrm>
            <a:off x="7407953" y="971475"/>
            <a:ext cx="4036500" cy="2217783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B696E14-E4FC-4CAD-B619-D5D6531CDB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A3BAB-C316-4570-8C02-FA57705CEA1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C3B5317-9A0B-4143-B85C-C6333005AA8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C3FC81-1AF3-4E17-B97B-AE88B86819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3F2209-582D-4124-A8AA-0D03E8CB0BD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E291033-212C-4813-B044-97CA11AA96C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A495EE9-E152-4FF0-9201-54652D96C9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986D480-D6AF-445E-B186-E7DADA25429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D4320F5-7635-4ABC-8E7E-37CE4D7E378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A24AE20-9881-4F48-B624-6F384E4D805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3A01168-DF4A-49DF-9EB2-F8083891FD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6DEAE7-705F-43A1-B2A9-88B7876C008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03F237-F11B-47DE-A8FC-A59A36AB846E}"/>
              </a:ext>
            </a:extLst>
          </p:cNvPr>
          <p:cNvGrpSpPr/>
          <p:nvPr userDrawn="1"/>
        </p:nvGrpSpPr>
        <p:grpSpPr>
          <a:xfrm>
            <a:off x="7407953" y="3842291"/>
            <a:ext cx="4036500" cy="2217783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E13D25-B44B-45EE-AD49-945CED521D9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A27622-138F-42A4-B619-E1EDEBE65B6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28C124-8565-4874-988E-BD6CF00778B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D24E54F-694E-4CFC-8FD6-7C7EF289E44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545CB5-C583-4ACC-BDCA-981B72D1FB0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D2342B7-5FBD-443E-9EF8-8EC1EF4976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0A7BCF3-E9A3-43E2-A838-B49E56800AC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70E4160-EB42-4706-876E-7A6CB3AFB2F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F18B2B1-2502-4DDA-8AC8-94AC43C5905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5D08569-B08C-4E8A-A321-5A99E049284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8B869B9-AA3C-4354-99B8-56B1FB119A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D59C257-136E-45D5-9223-3ADC5C6B8D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E51ADC-8BC1-455E-BA55-8AA7DC898FC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56092" y="111154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DCD9D3DB-2220-4596-A5BF-72EE7B9609A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56092" y="398425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CFB63C-8719-4A56-9AE9-2AE7BBFD27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19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19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1 w 7219949"/>
              <a:gd name="connsiteY427" fmla="*/ 2753886 h 6791323"/>
              <a:gd name="connsiteX428" fmla="*/ 5888550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0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5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3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09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6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2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1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7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0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7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89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5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7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4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3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4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3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7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3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3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1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3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099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7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0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4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2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0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0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4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5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0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1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1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79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899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2 w 7219949"/>
              <a:gd name="connsiteY847" fmla="*/ 3495306 h 6791323"/>
              <a:gd name="connsiteX848" fmla="*/ 5767938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59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39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3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39 w 7219949"/>
              <a:gd name="connsiteY912" fmla="*/ 4077587 h 6791323"/>
              <a:gd name="connsiteX913" fmla="*/ 5798288 w 7219949"/>
              <a:gd name="connsiteY913" fmla="*/ 3896929 h 6791323"/>
              <a:gd name="connsiteX914" fmla="*/ 5786158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8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5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5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1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3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4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7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1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3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4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89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7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0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60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7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1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3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4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0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1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0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8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3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4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0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0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6 w 7219949"/>
              <a:gd name="connsiteY1280" fmla="*/ 6322732 h 6791323"/>
              <a:gd name="connsiteX1281" fmla="*/ 3911562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2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8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1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6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4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7 w 7219949"/>
              <a:gd name="connsiteY1359" fmla="*/ 6429900 h 6791323"/>
              <a:gd name="connsiteX1360" fmla="*/ 3445894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50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4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4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4 w 7219949"/>
              <a:gd name="connsiteY1409" fmla="*/ 6363558 h 6791323"/>
              <a:gd name="connsiteX1410" fmla="*/ 3428553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1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8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50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7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3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5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39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09 w 7219949"/>
              <a:gd name="connsiteY1472" fmla="*/ 6279893 h 6791323"/>
              <a:gd name="connsiteX1473" fmla="*/ 3245704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4 w 7219949"/>
              <a:gd name="connsiteY1496" fmla="*/ 6593704 h 6791323"/>
              <a:gd name="connsiteX1497" fmla="*/ 3148561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19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19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0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7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3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6" y="2810066"/>
                  <a:pt x="5963026" y="2805700"/>
                </a:cubicBezTo>
                <a:cubicBezTo>
                  <a:pt x="5957468" y="2801334"/>
                  <a:pt x="5949210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8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6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1" y="2753886"/>
                </a:cubicBezTo>
                <a:cubicBezTo>
                  <a:pt x="5897292" y="2751557"/>
                  <a:pt x="5894433" y="2749520"/>
                  <a:pt x="5888550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2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0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6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7" y="2666885"/>
                  <a:pt x="5772677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4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0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5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2" y="2699497"/>
                  <a:pt x="5795182" y="2691056"/>
                  <a:pt x="5789137" y="2687566"/>
                </a:cubicBezTo>
                <a:cubicBezTo>
                  <a:pt x="5780394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3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79" y="2482121"/>
                  <a:pt x="5491983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0" y="2419272"/>
                  <a:pt x="5395809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1" y="2351182"/>
                  <a:pt x="5301417" y="2343903"/>
                  <a:pt x="5292836" y="2337793"/>
                </a:cubicBezTo>
                <a:cubicBezTo>
                  <a:pt x="5290138" y="2335464"/>
                  <a:pt x="5284255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4" y="2343028"/>
                  <a:pt x="5310485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2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1" y="2266485"/>
                </a:cubicBezTo>
                <a:cubicBezTo>
                  <a:pt x="5200711" y="2266485"/>
                  <a:pt x="5200711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7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0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7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3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60" y="2043011"/>
                  <a:pt x="4886177" y="2049413"/>
                  <a:pt x="4894760" y="2055525"/>
                </a:cubicBezTo>
                <a:cubicBezTo>
                  <a:pt x="4900481" y="2059599"/>
                  <a:pt x="4906201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89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499" y="2173962"/>
                  <a:pt x="5066220" y="2178038"/>
                  <a:pt x="5071616" y="2182696"/>
                </a:cubicBezTo>
                <a:cubicBezTo>
                  <a:pt x="5094500" y="2198992"/>
                  <a:pt x="5120242" y="2217323"/>
                  <a:pt x="5143126" y="2233620"/>
                </a:cubicBezTo>
                <a:cubicBezTo>
                  <a:pt x="5143287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1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7" y="2431214"/>
                  <a:pt x="5422470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5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7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4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3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3" y="2712220"/>
                  <a:pt x="5792513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4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3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1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7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5" y="3437442"/>
                  <a:pt x="6060735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5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3" y="3399311"/>
                </a:cubicBezTo>
                <a:cubicBezTo>
                  <a:pt x="5998060" y="3401424"/>
                  <a:pt x="6000876" y="3403536"/>
                  <a:pt x="6006508" y="3407760"/>
                </a:cubicBezTo>
                <a:cubicBezTo>
                  <a:pt x="6014956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7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2" y="3058034"/>
                  <a:pt x="5541289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8" y="3228111"/>
                  <a:pt x="5802547" y="3243846"/>
                </a:cubicBezTo>
                <a:cubicBezTo>
                  <a:pt x="5808179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2" y="3353050"/>
                  <a:pt x="5955773" y="3362880"/>
                </a:cubicBezTo>
                <a:cubicBezTo>
                  <a:pt x="5961405" y="3367106"/>
                  <a:pt x="5967038" y="3371331"/>
                  <a:pt x="5969853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1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3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2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0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1" y="2992976"/>
                  <a:pt x="5464099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4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7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0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4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4" y="3196651"/>
                </a:cubicBezTo>
                <a:cubicBezTo>
                  <a:pt x="5563464" y="3195486"/>
                  <a:pt x="5557832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3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2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6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1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69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8" y="3237904"/>
                  <a:pt x="5674136" y="3234843"/>
                  <a:pt x="5671320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0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19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4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5" y="3046184"/>
                  <a:pt x="5407200" y="3040063"/>
                  <a:pt x="5399307" y="3032777"/>
                </a:cubicBezTo>
                <a:cubicBezTo>
                  <a:pt x="5390858" y="3026438"/>
                  <a:pt x="5383520" y="3018204"/>
                  <a:pt x="5378995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8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0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1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0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8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1" y="2920086"/>
                </a:cubicBezTo>
                <a:cubicBezTo>
                  <a:pt x="5165411" y="2920086"/>
                  <a:pt x="5164857" y="2921035"/>
                  <a:pt x="5164857" y="2921035"/>
                </a:cubicBezTo>
                <a:cubicBezTo>
                  <a:pt x="5185125" y="2934874"/>
                  <a:pt x="5196434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8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0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79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4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899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099" y="3199985"/>
                  <a:pt x="5352810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09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2" y="3495306"/>
                </a:cubicBezTo>
                <a:cubicBezTo>
                  <a:pt x="5747625" y="3504188"/>
                  <a:pt x="5756074" y="3510526"/>
                  <a:pt x="5767938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59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2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1" y="3533567"/>
                  <a:pt x="5733600" y="3539904"/>
                </a:cubicBezTo>
                <a:cubicBezTo>
                  <a:pt x="5738677" y="3545078"/>
                  <a:pt x="5748235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5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39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5" y="3738703"/>
                  <a:pt x="5915940" y="3740815"/>
                </a:cubicBezTo>
                <a:cubicBezTo>
                  <a:pt x="5926650" y="3750213"/>
                  <a:pt x="5933990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8" y="3778067"/>
                  <a:pt x="5934123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4" y="3788413"/>
                  <a:pt x="5947650" y="3790525"/>
                  <a:pt x="5953283" y="3794750"/>
                </a:cubicBezTo>
                <a:cubicBezTo>
                  <a:pt x="5966254" y="3807210"/>
                  <a:pt x="5982553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59" y="3854118"/>
                  <a:pt x="6040029" y="3861187"/>
                  <a:pt x="6051294" y="3869637"/>
                </a:cubicBezTo>
                <a:cubicBezTo>
                  <a:pt x="6080563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8" y="4085991"/>
                  <a:pt x="6020839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8" y="3884415"/>
                </a:lnTo>
                <a:lnTo>
                  <a:pt x="5776155" y="3893232"/>
                </a:lnTo>
                <a:cubicBezTo>
                  <a:pt x="5765636" y="3898782"/>
                  <a:pt x="5755478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0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8" y="3898424"/>
                </a:cubicBezTo>
                <a:lnTo>
                  <a:pt x="5666613" y="3907431"/>
                </a:lnTo>
                <a:cubicBezTo>
                  <a:pt x="5687013" y="3931590"/>
                  <a:pt x="5705559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4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5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6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79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8" y="4551893"/>
                  <a:pt x="6005102" y="4582192"/>
                </a:cubicBezTo>
                <a:cubicBezTo>
                  <a:pt x="6012523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1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8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2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7" y="5040217"/>
                  <a:pt x="5796720" y="5044362"/>
                  <a:pt x="5802054" y="5049059"/>
                </a:cubicBezTo>
                <a:cubicBezTo>
                  <a:pt x="5812103" y="5059353"/>
                  <a:pt x="5819485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3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39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5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6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4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6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6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1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5" y="5155870"/>
                </a:cubicBezTo>
                <a:cubicBezTo>
                  <a:pt x="5752320" y="5146474"/>
                  <a:pt x="5741654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1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3" y="5118428"/>
                </a:cubicBezTo>
                <a:cubicBezTo>
                  <a:pt x="5702676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2" y="5152833"/>
                  <a:pt x="5703682" y="5142540"/>
                  <a:pt x="5695682" y="5135494"/>
                </a:cubicBezTo>
                <a:cubicBezTo>
                  <a:pt x="5690349" y="5130796"/>
                  <a:pt x="5687067" y="5129346"/>
                  <a:pt x="5685834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5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7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1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6" y="5329843"/>
                  <a:pt x="5366272" y="5354779"/>
                </a:cubicBezTo>
                <a:cubicBezTo>
                  <a:pt x="5352903" y="5363187"/>
                  <a:pt x="5340497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89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0" y="5240690"/>
                  <a:pt x="5043431" y="5239603"/>
                </a:cubicBezTo>
                <a:cubicBezTo>
                  <a:pt x="5090253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3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1" y="5615739"/>
                  <a:pt x="5075144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89" y="5576961"/>
                  <a:pt x="4983606" y="5571014"/>
                </a:cubicBezTo>
                <a:cubicBezTo>
                  <a:pt x="4929804" y="5522088"/>
                  <a:pt x="4855991" y="5518393"/>
                  <a:pt x="4802189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7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5" y="5212758"/>
                  <a:pt x="4411620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1" y="5173781"/>
                  <a:pt x="4364278" y="5167461"/>
                </a:cubicBezTo>
                <a:cubicBezTo>
                  <a:pt x="4355816" y="5161142"/>
                  <a:pt x="4345754" y="5150614"/>
                  <a:pt x="4335460" y="5147443"/>
                </a:cubicBezTo>
                <a:cubicBezTo>
                  <a:pt x="4328596" y="5145331"/>
                  <a:pt x="4327607" y="5140075"/>
                  <a:pt x="4321967" y="5135861"/>
                </a:cubicBezTo>
                <a:cubicBezTo>
                  <a:pt x="4288117" y="5110580"/>
                  <a:pt x="4251447" y="5083194"/>
                  <a:pt x="4214777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5" y="5066300"/>
                  <a:pt x="4207446" y="5068406"/>
                </a:cubicBezTo>
                <a:cubicBezTo>
                  <a:pt x="4224371" y="5081047"/>
                  <a:pt x="4241295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1" y="5116854"/>
                </a:cubicBezTo>
                <a:cubicBezTo>
                  <a:pt x="4268281" y="5116854"/>
                  <a:pt x="4268281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7" y="5045206"/>
                  <a:pt x="4157427" y="5043100"/>
                  <a:pt x="4157427" y="5043100"/>
                </a:cubicBezTo>
                <a:cubicBezTo>
                  <a:pt x="4142335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3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2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4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8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6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0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79" y="5233533"/>
                  <a:pt x="4280710" y="5234590"/>
                  <a:pt x="4283531" y="5236698"/>
                </a:cubicBezTo>
                <a:cubicBezTo>
                  <a:pt x="4291993" y="5243017"/>
                  <a:pt x="4296413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19" y="5311461"/>
                  <a:pt x="4378592" y="5316731"/>
                  <a:pt x="4384234" y="5320945"/>
                </a:cubicBezTo>
                <a:cubicBezTo>
                  <a:pt x="4387055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0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0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1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0" y="5757062"/>
                </a:lnTo>
                <a:lnTo>
                  <a:pt x="4937260" y="5780871"/>
                </a:lnTo>
                <a:cubicBezTo>
                  <a:pt x="4927476" y="5788189"/>
                  <a:pt x="4925813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2" y="6154695"/>
                  <a:pt x="4446584" y="6173472"/>
                  <a:pt x="4397068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6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2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3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7" y="6162383"/>
                  <a:pt x="4233263" y="6164269"/>
                  <a:pt x="4241644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2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6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3" y="6438925"/>
                  <a:pt x="4313571" y="6422687"/>
                </a:cubicBezTo>
                <a:cubicBezTo>
                  <a:pt x="4305191" y="6403478"/>
                  <a:pt x="4288684" y="6382384"/>
                  <a:pt x="4311838" y="6366653"/>
                </a:cubicBezTo>
                <a:cubicBezTo>
                  <a:pt x="4331411" y="6352012"/>
                  <a:pt x="4349577" y="6363899"/>
                  <a:pt x="4362500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0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4" y="6544975"/>
                  <a:pt x="4160845" y="6556065"/>
                  <a:pt x="4167307" y="6567157"/>
                </a:cubicBezTo>
                <a:cubicBezTo>
                  <a:pt x="4172809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0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4" y="6344261"/>
                  <a:pt x="3975519" y="6373039"/>
                  <a:pt x="3948711" y="6324618"/>
                </a:cubicBezTo>
                <a:cubicBezTo>
                  <a:pt x="3947751" y="6320559"/>
                  <a:pt x="3944167" y="6321646"/>
                  <a:pt x="3940586" y="6322732"/>
                </a:cubicBezTo>
                <a:cubicBezTo>
                  <a:pt x="3883277" y="6340131"/>
                  <a:pt x="3874710" y="6368836"/>
                  <a:pt x="3911562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2" y="6603188"/>
                </a:cubicBezTo>
                <a:cubicBezTo>
                  <a:pt x="3935707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8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2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8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0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2" y="6448229"/>
                  <a:pt x="3611928" y="6438507"/>
                  <a:pt x="3602138" y="6427960"/>
                </a:cubicBezTo>
                <a:cubicBezTo>
                  <a:pt x="3599691" y="6425323"/>
                  <a:pt x="3599691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1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1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6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8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4" y="6660874"/>
                  <a:pt x="3742695" y="6654731"/>
                  <a:pt x="3733131" y="6646757"/>
                </a:cubicBezTo>
                <a:lnTo>
                  <a:pt x="3643074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7" y="6429900"/>
                </a:lnTo>
                <a:lnTo>
                  <a:pt x="3445894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0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39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1" y="6315787"/>
                  <a:pt x="3343145" y="6320072"/>
                  <a:pt x="3338250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8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4" y="6166978"/>
                  <a:pt x="3194901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3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4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4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8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2" y="6376743"/>
                  <a:pt x="3449146" y="6371469"/>
                  <a:pt x="3441804" y="6363558"/>
                </a:cubicBezTo>
                <a:cubicBezTo>
                  <a:pt x="3436908" y="6358285"/>
                  <a:pt x="3432385" y="6358121"/>
                  <a:pt x="3428553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19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1" y="6275721"/>
                </a:cubicBezTo>
                <a:cubicBezTo>
                  <a:pt x="3350228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7" y="6207827"/>
                  <a:pt x="3289355" y="6200905"/>
                </a:cubicBezTo>
                <a:cubicBezTo>
                  <a:pt x="3277436" y="6181787"/>
                  <a:pt x="3274989" y="6179149"/>
                  <a:pt x="3261738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5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70" y="6011386"/>
                  <a:pt x="3112750" y="6005949"/>
                </a:cubicBezTo>
                <a:cubicBezTo>
                  <a:pt x="3104022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50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7" y="5976953"/>
                </a:cubicBezTo>
                <a:cubicBezTo>
                  <a:pt x="3066720" y="5983051"/>
                  <a:pt x="3067091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5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3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5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5" y="6067279"/>
                  <a:pt x="3093905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1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39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3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1" y="6214626"/>
                  <a:pt x="3202607" y="6248741"/>
                  <a:pt x="3218409" y="6279893"/>
                </a:cubicBezTo>
                <a:cubicBezTo>
                  <a:pt x="3226124" y="6292913"/>
                  <a:pt x="3235914" y="6303460"/>
                  <a:pt x="3245704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4" y="6593704"/>
                </a:cubicBezTo>
                <a:cubicBezTo>
                  <a:pt x="3253021" y="6661989"/>
                  <a:pt x="3199222" y="6613060"/>
                  <a:pt x="3148561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909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6F4EEB4-6583-4B5F-914D-B48FDE24D3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4079" y="3577044"/>
            <a:ext cx="3100540" cy="3100540"/>
          </a:xfrm>
          <a:custGeom>
            <a:avLst/>
            <a:gdLst>
              <a:gd name="connsiteX0" fmla="*/ 1550271 w 3100540"/>
              <a:gd name="connsiteY0" fmla="*/ 0 h 3100540"/>
              <a:gd name="connsiteX1" fmla="*/ 1677817 w 3100540"/>
              <a:gd name="connsiteY1" fmla="*/ 52831 h 3100540"/>
              <a:gd name="connsiteX2" fmla="*/ 3047710 w 3100540"/>
              <a:gd name="connsiteY2" fmla="*/ 1422724 h 3100540"/>
              <a:gd name="connsiteX3" fmla="*/ 3047710 w 3100540"/>
              <a:gd name="connsiteY3" fmla="*/ 1677815 h 3100540"/>
              <a:gd name="connsiteX4" fmla="*/ 1677815 w 3100540"/>
              <a:gd name="connsiteY4" fmla="*/ 3047710 h 3100540"/>
              <a:gd name="connsiteX5" fmla="*/ 1422725 w 3100540"/>
              <a:gd name="connsiteY5" fmla="*/ 3047710 h 3100540"/>
              <a:gd name="connsiteX6" fmla="*/ 52832 w 3100540"/>
              <a:gd name="connsiteY6" fmla="*/ 1677816 h 3100540"/>
              <a:gd name="connsiteX7" fmla="*/ 52832 w 3100540"/>
              <a:gd name="connsiteY7" fmla="*/ 1422726 h 3100540"/>
              <a:gd name="connsiteX8" fmla="*/ 1422726 w 3100540"/>
              <a:gd name="connsiteY8" fmla="*/ 52831 h 3100540"/>
              <a:gd name="connsiteX9" fmla="*/ 1550271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1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1" y="1493166"/>
                  <a:pt x="3118151" y="1607373"/>
                  <a:pt x="3047710" y="1677815"/>
                </a:cubicBezTo>
                <a:lnTo>
                  <a:pt x="1677815" y="3047710"/>
                </a:lnTo>
                <a:cubicBezTo>
                  <a:pt x="1607374" y="3118151"/>
                  <a:pt x="1493166" y="3118151"/>
                  <a:pt x="1422725" y="3047710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6" y="52831"/>
                </a:lnTo>
                <a:cubicBezTo>
                  <a:pt x="1457947" y="17610"/>
                  <a:pt x="1504109" y="0"/>
                  <a:pt x="15502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318C2DA-4692-4840-BBAF-64272F41D6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711" y="1890533"/>
            <a:ext cx="3100541" cy="3100540"/>
          </a:xfrm>
          <a:custGeom>
            <a:avLst/>
            <a:gdLst>
              <a:gd name="connsiteX0" fmla="*/ 1550272 w 3100541"/>
              <a:gd name="connsiteY0" fmla="*/ 0 h 3100540"/>
              <a:gd name="connsiteX1" fmla="*/ 1677817 w 3100541"/>
              <a:gd name="connsiteY1" fmla="*/ 52831 h 3100540"/>
              <a:gd name="connsiteX2" fmla="*/ 3047710 w 3100541"/>
              <a:gd name="connsiteY2" fmla="*/ 1422724 h 3100540"/>
              <a:gd name="connsiteX3" fmla="*/ 3047710 w 3100541"/>
              <a:gd name="connsiteY3" fmla="*/ 1677815 h 3100540"/>
              <a:gd name="connsiteX4" fmla="*/ 1677815 w 3100541"/>
              <a:gd name="connsiteY4" fmla="*/ 3047710 h 3100540"/>
              <a:gd name="connsiteX5" fmla="*/ 1422725 w 3100541"/>
              <a:gd name="connsiteY5" fmla="*/ 3047710 h 3100540"/>
              <a:gd name="connsiteX6" fmla="*/ 52832 w 3100541"/>
              <a:gd name="connsiteY6" fmla="*/ 1677816 h 3100540"/>
              <a:gd name="connsiteX7" fmla="*/ 52832 w 3100541"/>
              <a:gd name="connsiteY7" fmla="*/ 1422726 h 3100540"/>
              <a:gd name="connsiteX8" fmla="*/ 1422727 w 3100541"/>
              <a:gd name="connsiteY8" fmla="*/ 52831 h 3100540"/>
              <a:gd name="connsiteX9" fmla="*/ 1550272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2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2" y="1493166"/>
                  <a:pt x="3118152" y="1607373"/>
                  <a:pt x="3047710" y="1677815"/>
                </a:cubicBezTo>
                <a:lnTo>
                  <a:pt x="1677815" y="3047710"/>
                </a:lnTo>
                <a:cubicBezTo>
                  <a:pt x="1607374" y="3118151"/>
                  <a:pt x="1493166" y="3118151"/>
                  <a:pt x="1422725" y="3047710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7" y="52831"/>
                </a:lnTo>
                <a:cubicBezTo>
                  <a:pt x="1457948" y="17610"/>
                  <a:pt x="1504110" y="0"/>
                  <a:pt x="15502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61E1271-8E26-4A56-89E0-8D56BC4E57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504079" y="204021"/>
            <a:ext cx="3100540" cy="3100540"/>
          </a:xfrm>
          <a:custGeom>
            <a:avLst/>
            <a:gdLst>
              <a:gd name="connsiteX0" fmla="*/ 1550272 w 3100540"/>
              <a:gd name="connsiteY0" fmla="*/ 0 h 3100540"/>
              <a:gd name="connsiteX1" fmla="*/ 1677817 w 3100540"/>
              <a:gd name="connsiteY1" fmla="*/ 52831 h 3100540"/>
              <a:gd name="connsiteX2" fmla="*/ 3047710 w 3100540"/>
              <a:gd name="connsiteY2" fmla="*/ 1422724 h 3100540"/>
              <a:gd name="connsiteX3" fmla="*/ 3047710 w 3100540"/>
              <a:gd name="connsiteY3" fmla="*/ 1677814 h 3100540"/>
              <a:gd name="connsiteX4" fmla="*/ 1677815 w 3100540"/>
              <a:gd name="connsiteY4" fmla="*/ 3047709 h 3100540"/>
              <a:gd name="connsiteX5" fmla="*/ 1422725 w 3100540"/>
              <a:gd name="connsiteY5" fmla="*/ 3047709 h 3100540"/>
              <a:gd name="connsiteX6" fmla="*/ 52832 w 3100540"/>
              <a:gd name="connsiteY6" fmla="*/ 1677816 h 3100540"/>
              <a:gd name="connsiteX7" fmla="*/ 52832 w 3100540"/>
              <a:gd name="connsiteY7" fmla="*/ 1422726 h 3100540"/>
              <a:gd name="connsiteX8" fmla="*/ 1422726 w 3100540"/>
              <a:gd name="connsiteY8" fmla="*/ 52831 h 3100540"/>
              <a:gd name="connsiteX9" fmla="*/ 1550272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2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1" y="1493166"/>
                  <a:pt x="3118151" y="1607373"/>
                  <a:pt x="3047710" y="1677814"/>
                </a:cubicBezTo>
                <a:lnTo>
                  <a:pt x="1677815" y="3047709"/>
                </a:lnTo>
                <a:cubicBezTo>
                  <a:pt x="1607374" y="3118151"/>
                  <a:pt x="1493166" y="3118151"/>
                  <a:pt x="1422725" y="3047709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6" y="52831"/>
                </a:lnTo>
                <a:cubicBezTo>
                  <a:pt x="1457947" y="17610"/>
                  <a:pt x="1504109" y="0"/>
                  <a:pt x="15502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74FD296-6253-4D1F-B77E-613D6A9042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26385" y="0"/>
            <a:ext cx="7865615" cy="6858000"/>
          </a:xfrm>
          <a:custGeom>
            <a:avLst/>
            <a:gdLst>
              <a:gd name="connsiteX0" fmla="*/ 3354914 w 7865615"/>
              <a:gd name="connsiteY0" fmla="*/ 0 h 6858000"/>
              <a:gd name="connsiteX1" fmla="*/ 4457065 w 7865615"/>
              <a:gd name="connsiteY1" fmla="*/ 0 h 6858000"/>
              <a:gd name="connsiteX2" fmla="*/ 5619038 w 7865615"/>
              <a:gd name="connsiteY2" fmla="*/ 0 h 6858000"/>
              <a:gd name="connsiteX3" fmla="*/ 7865615 w 7865615"/>
              <a:gd name="connsiteY3" fmla="*/ 0 h 6858000"/>
              <a:gd name="connsiteX4" fmla="*/ 7865615 w 7865615"/>
              <a:gd name="connsiteY4" fmla="*/ 6858000 h 6858000"/>
              <a:gd name="connsiteX5" fmla="*/ 7212263 w 7865615"/>
              <a:gd name="connsiteY5" fmla="*/ 6858000 h 6858000"/>
              <a:gd name="connsiteX6" fmla="*/ 4480673 w 7865615"/>
              <a:gd name="connsiteY6" fmla="*/ 6858000 h 6858000"/>
              <a:gd name="connsiteX7" fmla="*/ 3331306 w 7865615"/>
              <a:gd name="connsiteY7" fmla="*/ 6858000 h 6858000"/>
              <a:gd name="connsiteX8" fmla="*/ 60732 w 7865615"/>
              <a:gd name="connsiteY8" fmla="*/ 3587426 h 6858000"/>
              <a:gd name="connsiteX9" fmla="*/ 60732 w 7865615"/>
              <a:gd name="connsiteY9" fmla="*/ 3294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3354914" y="0"/>
                </a:moveTo>
                <a:lnTo>
                  <a:pt x="4457065" y="0"/>
                </a:lnTo>
                <a:lnTo>
                  <a:pt x="5619038" y="0"/>
                </a:lnTo>
                <a:lnTo>
                  <a:pt x="7865615" y="0"/>
                </a:lnTo>
                <a:lnTo>
                  <a:pt x="7865615" y="6858000"/>
                </a:lnTo>
                <a:lnTo>
                  <a:pt x="7212263" y="6858000"/>
                </a:lnTo>
                <a:lnTo>
                  <a:pt x="4480673" y="6858000"/>
                </a:lnTo>
                <a:lnTo>
                  <a:pt x="3331306" y="6858000"/>
                </a:lnTo>
                <a:lnTo>
                  <a:pt x="60732" y="3587426"/>
                </a:lnTo>
                <a:cubicBezTo>
                  <a:pt x="-20244" y="3506449"/>
                  <a:pt x="-20244" y="3375159"/>
                  <a:pt x="60732" y="32941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522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7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1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028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77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14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44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91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10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27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65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55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4521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6F4EEB4-6583-4B5F-914D-B48FDE24D3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4079" y="3577044"/>
            <a:ext cx="3100540" cy="3100540"/>
          </a:xfrm>
          <a:custGeom>
            <a:avLst/>
            <a:gdLst>
              <a:gd name="connsiteX0" fmla="*/ 1550271 w 3100540"/>
              <a:gd name="connsiteY0" fmla="*/ 0 h 3100540"/>
              <a:gd name="connsiteX1" fmla="*/ 1677817 w 3100540"/>
              <a:gd name="connsiteY1" fmla="*/ 52831 h 3100540"/>
              <a:gd name="connsiteX2" fmla="*/ 3047710 w 3100540"/>
              <a:gd name="connsiteY2" fmla="*/ 1422724 h 3100540"/>
              <a:gd name="connsiteX3" fmla="*/ 3047710 w 3100540"/>
              <a:gd name="connsiteY3" fmla="*/ 1677815 h 3100540"/>
              <a:gd name="connsiteX4" fmla="*/ 1677815 w 3100540"/>
              <a:gd name="connsiteY4" fmla="*/ 3047710 h 3100540"/>
              <a:gd name="connsiteX5" fmla="*/ 1422725 w 3100540"/>
              <a:gd name="connsiteY5" fmla="*/ 3047710 h 3100540"/>
              <a:gd name="connsiteX6" fmla="*/ 52832 w 3100540"/>
              <a:gd name="connsiteY6" fmla="*/ 1677816 h 3100540"/>
              <a:gd name="connsiteX7" fmla="*/ 52832 w 3100540"/>
              <a:gd name="connsiteY7" fmla="*/ 1422726 h 3100540"/>
              <a:gd name="connsiteX8" fmla="*/ 1422726 w 3100540"/>
              <a:gd name="connsiteY8" fmla="*/ 52831 h 3100540"/>
              <a:gd name="connsiteX9" fmla="*/ 1550271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1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1" y="1493166"/>
                  <a:pt x="3118151" y="1607373"/>
                  <a:pt x="3047710" y="1677815"/>
                </a:cubicBezTo>
                <a:lnTo>
                  <a:pt x="1677815" y="3047710"/>
                </a:lnTo>
                <a:cubicBezTo>
                  <a:pt x="1607374" y="3118151"/>
                  <a:pt x="1493166" y="3118151"/>
                  <a:pt x="1422725" y="3047710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6" y="52831"/>
                </a:lnTo>
                <a:cubicBezTo>
                  <a:pt x="1457947" y="17610"/>
                  <a:pt x="1504109" y="0"/>
                  <a:pt x="15502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318C2DA-4692-4840-BBAF-64272F41D6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711" y="1890533"/>
            <a:ext cx="3100541" cy="3100540"/>
          </a:xfrm>
          <a:custGeom>
            <a:avLst/>
            <a:gdLst>
              <a:gd name="connsiteX0" fmla="*/ 1550272 w 3100541"/>
              <a:gd name="connsiteY0" fmla="*/ 0 h 3100540"/>
              <a:gd name="connsiteX1" fmla="*/ 1677817 w 3100541"/>
              <a:gd name="connsiteY1" fmla="*/ 52831 h 3100540"/>
              <a:gd name="connsiteX2" fmla="*/ 3047710 w 3100541"/>
              <a:gd name="connsiteY2" fmla="*/ 1422724 h 3100540"/>
              <a:gd name="connsiteX3" fmla="*/ 3047710 w 3100541"/>
              <a:gd name="connsiteY3" fmla="*/ 1677815 h 3100540"/>
              <a:gd name="connsiteX4" fmla="*/ 1677815 w 3100541"/>
              <a:gd name="connsiteY4" fmla="*/ 3047710 h 3100540"/>
              <a:gd name="connsiteX5" fmla="*/ 1422725 w 3100541"/>
              <a:gd name="connsiteY5" fmla="*/ 3047710 h 3100540"/>
              <a:gd name="connsiteX6" fmla="*/ 52832 w 3100541"/>
              <a:gd name="connsiteY6" fmla="*/ 1677816 h 3100540"/>
              <a:gd name="connsiteX7" fmla="*/ 52832 w 3100541"/>
              <a:gd name="connsiteY7" fmla="*/ 1422726 h 3100540"/>
              <a:gd name="connsiteX8" fmla="*/ 1422727 w 3100541"/>
              <a:gd name="connsiteY8" fmla="*/ 52831 h 3100540"/>
              <a:gd name="connsiteX9" fmla="*/ 1550272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2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2" y="1493166"/>
                  <a:pt x="3118152" y="1607373"/>
                  <a:pt x="3047710" y="1677815"/>
                </a:cubicBezTo>
                <a:lnTo>
                  <a:pt x="1677815" y="3047710"/>
                </a:lnTo>
                <a:cubicBezTo>
                  <a:pt x="1607374" y="3118151"/>
                  <a:pt x="1493166" y="3118151"/>
                  <a:pt x="1422725" y="3047710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7" y="52831"/>
                </a:lnTo>
                <a:cubicBezTo>
                  <a:pt x="1457948" y="17610"/>
                  <a:pt x="1504110" y="0"/>
                  <a:pt x="15502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61E1271-8E26-4A56-89E0-8D56BC4E57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504079" y="204021"/>
            <a:ext cx="3100540" cy="3100540"/>
          </a:xfrm>
          <a:custGeom>
            <a:avLst/>
            <a:gdLst>
              <a:gd name="connsiteX0" fmla="*/ 1550272 w 3100540"/>
              <a:gd name="connsiteY0" fmla="*/ 0 h 3100540"/>
              <a:gd name="connsiteX1" fmla="*/ 1677817 w 3100540"/>
              <a:gd name="connsiteY1" fmla="*/ 52831 h 3100540"/>
              <a:gd name="connsiteX2" fmla="*/ 3047710 w 3100540"/>
              <a:gd name="connsiteY2" fmla="*/ 1422724 h 3100540"/>
              <a:gd name="connsiteX3" fmla="*/ 3047710 w 3100540"/>
              <a:gd name="connsiteY3" fmla="*/ 1677814 h 3100540"/>
              <a:gd name="connsiteX4" fmla="*/ 1677815 w 3100540"/>
              <a:gd name="connsiteY4" fmla="*/ 3047709 h 3100540"/>
              <a:gd name="connsiteX5" fmla="*/ 1422725 w 3100540"/>
              <a:gd name="connsiteY5" fmla="*/ 3047709 h 3100540"/>
              <a:gd name="connsiteX6" fmla="*/ 52832 w 3100540"/>
              <a:gd name="connsiteY6" fmla="*/ 1677816 h 3100540"/>
              <a:gd name="connsiteX7" fmla="*/ 52832 w 3100540"/>
              <a:gd name="connsiteY7" fmla="*/ 1422726 h 3100540"/>
              <a:gd name="connsiteX8" fmla="*/ 1422726 w 3100540"/>
              <a:gd name="connsiteY8" fmla="*/ 52831 h 3100540"/>
              <a:gd name="connsiteX9" fmla="*/ 1550272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2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1" y="1493166"/>
                  <a:pt x="3118151" y="1607373"/>
                  <a:pt x="3047710" y="1677814"/>
                </a:cubicBezTo>
                <a:lnTo>
                  <a:pt x="1677815" y="3047709"/>
                </a:lnTo>
                <a:cubicBezTo>
                  <a:pt x="1607374" y="3118151"/>
                  <a:pt x="1493166" y="3118151"/>
                  <a:pt x="1422725" y="3047709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6" y="52831"/>
                </a:lnTo>
                <a:cubicBezTo>
                  <a:pt x="1457947" y="17610"/>
                  <a:pt x="1504109" y="0"/>
                  <a:pt x="15502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74FD296-6253-4D1F-B77E-613D6A9042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26385" y="0"/>
            <a:ext cx="7865615" cy="6858000"/>
          </a:xfrm>
          <a:custGeom>
            <a:avLst/>
            <a:gdLst>
              <a:gd name="connsiteX0" fmla="*/ 3354914 w 7865615"/>
              <a:gd name="connsiteY0" fmla="*/ 0 h 6858000"/>
              <a:gd name="connsiteX1" fmla="*/ 4457065 w 7865615"/>
              <a:gd name="connsiteY1" fmla="*/ 0 h 6858000"/>
              <a:gd name="connsiteX2" fmla="*/ 5619038 w 7865615"/>
              <a:gd name="connsiteY2" fmla="*/ 0 h 6858000"/>
              <a:gd name="connsiteX3" fmla="*/ 7865615 w 7865615"/>
              <a:gd name="connsiteY3" fmla="*/ 0 h 6858000"/>
              <a:gd name="connsiteX4" fmla="*/ 7865615 w 7865615"/>
              <a:gd name="connsiteY4" fmla="*/ 6858000 h 6858000"/>
              <a:gd name="connsiteX5" fmla="*/ 7212263 w 7865615"/>
              <a:gd name="connsiteY5" fmla="*/ 6858000 h 6858000"/>
              <a:gd name="connsiteX6" fmla="*/ 4480673 w 7865615"/>
              <a:gd name="connsiteY6" fmla="*/ 6858000 h 6858000"/>
              <a:gd name="connsiteX7" fmla="*/ 3331306 w 7865615"/>
              <a:gd name="connsiteY7" fmla="*/ 6858000 h 6858000"/>
              <a:gd name="connsiteX8" fmla="*/ 60732 w 7865615"/>
              <a:gd name="connsiteY8" fmla="*/ 3587426 h 6858000"/>
              <a:gd name="connsiteX9" fmla="*/ 60732 w 7865615"/>
              <a:gd name="connsiteY9" fmla="*/ 3294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3354914" y="0"/>
                </a:moveTo>
                <a:lnTo>
                  <a:pt x="4457065" y="0"/>
                </a:lnTo>
                <a:lnTo>
                  <a:pt x="5619038" y="0"/>
                </a:lnTo>
                <a:lnTo>
                  <a:pt x="7865615" y="0"/>
                </a:lnTo>
                <a:lnTo>
                  <a:pt x="7865615" y="6858000"/>
                </a:lnTo>
                <a:lnTo>
                  <a:pt x="7212263" y="6858000"/>
                </a:lnTo>
                <a:lnTo>
                  <a:pt x="4480673" y="6858000"/>
                </a:lnTo>
                <a:lnTo>
                  <a:pt x="3331306" y="6858000"/>
                </a:lnTo>
                <a:lnTo>
                  <a:pt x="60732" y="3587426"/>
                </a:lnTo>
                <a:cubicBezTo>
                  <a:pt x="-20244" y="3506449"/>
                  <a:pt x="-20244" y="3375159"/>
                  <a:pt x="60732" y="32941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642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8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48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7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9" r:id="rId3"/>
    <p:sldLayoutId id="2147483668" r:id="rId4"/>
    <p:sldLayoutId id="2147483670" r:id="rId5"/>
    <p:sldLayoutId id="2147483673" r:id="rId6"/>
    <p:sldLayoutId id="2147483674" r:id="rId7"/>
    <p:sldLayoutId id="2147483675" r:id="rId8"/>
    <p:sldLayoutId id="2147483671" r:id="rId9"/>
    <p:sldLayoutId id="2147483672" r:id="rId10"/>
    <p:sldLayoutId id="2147483676" r:id="rId11"/>
    <p:sldLayoutId id="2147483665" r:id="rId12"/>
    <p:sldLayoutId id="2147483677" r:id="rId13"/>
    <p:sldLayoutId id="214748368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8757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B76E31-A13F-4FA1-BB78-99AA06F8AE34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19" name="Rounded Rectangle 7">
              <a:extLst>
                <a:ext uri="{FF2B5EF4-FFF2-40B4-BE49-F238E27FC236}">
                  <a16:creationId xmlns:a16="http://schemas.microsoft.com/office/drawing/2014/main" id="{223B111F-273B-44AB-A6BD-7A8729C971C6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20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FDBC744C-3D89-4C9F-9E69-16620940E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3095247" y="410632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400" dirty="0" err="1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Sistem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2400" dirty="0" err="1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Informasi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2400" dirty="0" err="1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Akademik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(SIMAK) </a:t>
            </a:r>
            <a:r>
              <a:rPr lang="en-GB" sz="2400" dirty="0" err="1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Universitas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2400" dirty="0" err="1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Udayana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Mengisi</a:t>
            </a:r>
            <a:r>
              <a:rPr lang="en-US" sz="4000" dirty="0">
                <a:latin typeface="Bahnschrift SemiBold" panose="020B0502040204020203" pitchFamily="34" charset="0"/>
              </a:rPr>
              <a:t> KRS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90566" y="884383"/>
            <a:ext cx="75486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Pada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mahasiswa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melihat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mengisi</a:t>
            </a:r>
            <a:r>
              <a:rPr lang="en-US" altLang="ko-KR" sz="2000" dirty="0">
                <a:solidFill>
                  <a:schemeClr val="bg1"/>
                </a:solidFill>
              </a:rPr>
              <a:t> KRS </a:t>
            </a:r>
            <a:r>
              <a:rPr lang="en-US" altLang="ko-KR" sz="2000" dirty="0" err="1">
                <a:solidFill>
                  <a:schemeClr val="bg1"/>
                </a:solidFill>
              </a:rPr>
              <a:t>dengan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matakuliah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terdaftar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dengan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cara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menekan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tombol</a:t>
            </a:r>
            <a:r>
              <a:rPr lang="en-US" altLang="ko-KR" sz="2000" dirty="0">
                <a:solidFill>
                  <a:schemeClr val="bg1"/>
                </a:solidFill>
              </a:rPr>
              <a:t> “</a:t>
            </a:r>
            <a:r>
              <a:rPr lang="en-US" altLang="ko-KR" sz="2000" dirty="0" err="1">
                <a:solidFill>
                  <a:schemeClr val="bg1"/>
                </a:solidFill>
              </a:rPr>
              <a:t>Tambah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Matakuliah</a:t>
            </a:r>
            <a:r>
              <a:rPr lang="en-US" altLang="ko-KR" sz="2000" dirty="0">
                <a:solidFill>
                  <a:schemeClr val="bg1"/>
                </a:solidFill>
              </a:rPr>
              <a:t>”. </a:t>
            </a:r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juga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digunakan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untuk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mengedit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menghapus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matakuliah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sudah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ditambahkan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709423" y="729002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23" y="3608722"/>
            <a:ext cx="5425512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3607988"/>
            <a:ext cx="5419604" cy="252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0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Melihat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dan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Mengedit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Profil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00697" y="781447"/>
            <a:ext cx="75486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Untuk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menuju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pada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tekan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tombol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berad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pada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pojok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kanan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atas</a:t>
            </a:r>
            <a:r>
              <a:rPr lang="en-US" altLang="ko-KR" sz="2000" dirty="0">
                <a:solidFill>
                  <a:schemeClr val="bg1"/>
                </a:solidFill>
              </a:rPr>
              <a:t> website yang </a:t>
            </a:r>
            <a:r>
              <a:rPr lang="en-US" altLang="ko-KR" sz="2000" dirty="0" err="1">
                <a:solidFill>
                  <a:schemeClr val="bg1"/>
                </a:solidFill>
              </a:rPr>
              <a:t>menunjukkan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identitas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dari</a:t>
            </a:r>
            <a:r>
              <a:rPr lang="en-US" altLang="ko-KR" sz="2000" dirty="0">
                <a:solidFill>
                  <a:schemeClr val="bg1"/>
                </a:solidFill>
              </a:rPr>
              <a:t> user. </a:t>
            </a:r>
            <a:r>
              <a:rPr lang="en-US" altLang="ko-KR" sz="2000" dirty="0" err="1">
                <a:solidFill>
                  <a:schemeClr val="bg1"/>
                </a:solidFill>
              </a:rPr>
              <a:t>Setelah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itu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muncul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pilihan</a:t>
            </a:r>
            <a:r>
              <a:rPr lang="en-US" altLang="ko-KR" sz="2000" dirty="0">
                <a:solidFill>
                  <a:schemeClr val="bg1"/>
                </a:solidFill>
              </a:rPr>
              <a:t> “</a:t>
            </a:r>
            <a:r>
              <a:rPr lang="en-US" altLang="ko-KR" sz="2000" dirty="0" err="1">
                <a:solidFill>
                  <a:schemeClr val="bg1"/>
                </a:solidFill>
              </a:rPr>
              <a:t>Lihat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Profil</a:t>
            </a:r>
            <a:r>
              <a:rPr lang="en-US" altLang="ko-KR" sz="2000" dirty="0">
                <a:solidFill>
                  <a:schemeClr val="bg1"/>
                </a:solidFill>
              </a:rPr>
              <a:t>” </a:t>
            </a:r>
            <a:r>
              <a:rPr lang="en-US" altLang="ko-KR" sz="2000" dirty="0" err="1">
                <a:solidFill>
                  <a:schemeClr val="bg1"/>
                </a:solidFill>
              </a:rPr>
              <a:t>untuk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melihat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mengedit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profil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“logout” </a:t>
            </a:r>
            <a:r>
              <a:rPr lang="en-US" altLang="ko-KR" sz="2000" dirty="0" err="1">
                <a:solidFill>
                  <a:schemeClr val="bg1"/>
                </a:solidFill>
              </a:rPr>
              <a:t>untuk</a:t>
            </a:r>
            <a:r>
              <a:rPr lang="en-US" altLang="ko-KR" sz="2000" dirty="0">
                <a:solidFill>
                  <a:schemeClr val="bg1"/>
                </a:solidFill>
              </a:rPr>
              <a:t> logout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menuju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utama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819554" y="784069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04" y="3412866"/>
            <a:ext cx="6443959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2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FA69FF9-A8E5-402B-979C-D0A5F0A6087D}"/>
              </a:ext>
            </a:extLst>
          </p:cNvPr>
          <p:cNvGrpSpPr/>
          <p:nvPr/>
        </p:nvGrpSpPr>
        <p:grpSpPr>
          <a:xfrm>
            <a:off x="8633424" y="2092876"/>
            <a:ext cx="4339900" cy="3908765"/>
            <a:chOff x="5564487" y="1833973"/>
            <a:chExt cx="3776089" cy="141259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629EC5-3732-45A5-8563-F1FA561B68DD}"/>
                </a:ext>
              </a:extLst>
            </p:cNvPr>
            <p:cNvSpPr txBox="1"/>
            <p:nvPr/>
          </p:nvSpPr>
          <p:spPr>
            <a:xfrm>
              <a:off x="5564487" y="1833973"/>
              <a:ext cx="2683688" cy="10344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 err="1">
                  <a:solidFill>
                    <a:schemeClr val="accent2"/>
                  </a:solidFill>
                  <a:cs typeface="Arial" pitchFamily="34" charset="0"/>
                </a:rPr>
                <a:t>Fitur</a:t>
              </a:r>
              <a:r>
                <a:rPr lang="en-US" altLang="ko-KR" sz="6000" b="1" dirty="0">
                  <a:solidFill>
                    <a:schemeClr val="accent2"/>
                  </a:solidFill>
                  <a:cs typeface="Arial" pitchFamily="34" charset="0"/>
                </a:rPr>
                <a:t> SIMAK </a:t>
              </a:r>
              <a:r>
                <a:rPr lang="en-US" altLang="ko-KR" sz="6000" b="1" dirty="0" err="1">
                  <a:solidFill>
                    <a:schemeClr val="accent2"/>
                  </a:solidFill>
                  <a:cs typeface="Arial" pitchFamily="34" charset="0"/>
                </a:rPr>
                <a:t>untuk</a:t>
              </a:r>
              <a:endParaRPr lang="en-US" altLang="ko-KR" sz="60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152B0D-0076-4421-BA01-47B6E6A6DA8D}"/>
                </a:ext>
              </a:extLst>
            </p:cNvPr>
            <p:cNvSpPr txBox="1"/>
            <p:nvPr/>
          </p:nvSpPr>
          <p:spPr>
            <a:xfrm>
              <a:off x="5564487" y="2723794"/>
              <a:ext cx="3776089" cy="5227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8800" b="1" dirty="0" err="1">
                  <a:solidFill>
                    <a:schemeClr val="bg1"/>
                  </a:solidFill>
                  <a:cs typeface="Arial" pitchFamily="34" charset="0"/>
                </a:rPr>
                <a:t>Dosen</a:t>
              </a:r>
              <a:endParaRPr lang="ko-KR" altLang="en-US" sz="8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3839" y="3262084"/>
            <a:ext cx="3100540" cy="3100540"/>
          </a:xfrm>
        </p:spPr>
      </p:pic>
    </p:spTree>
    <p:extLst>
      <p:ext uri="{BB962C8B-B14F-4D97-AF65-F5344CB8AC3E}">
        <p14:creationId xmlns:p14="http://schemas.microsoft.com/office/powerpoint/2010/main" val="397351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Mengakses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Daftar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Mahasiswa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66223" y="1123825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mahasiswa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telah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terdaftar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hanya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meilhat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mahasiswa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berupa</a:t>
            </a:r>
            <a:r>
              <a:rPr lang="en-US" altLang="ko-KR" sz="2000" dirty="0">
                <a:solidFill>
                  <a:schemeClr val="bg1"/>
                </a:solidFill>
              </a:rPr>
              <a:t> NIM, </a:t>
            </a:r>
            <a:r>
              <a:rPr lang="en-US" altLang="ko-KR" sz="2000" dirty="0" err="1">
                <a:solidFill>
                  <a:schemeClr val="bg1"/>
                </a:solidFill>
              </a:rPr>
              <a:t>Nama</a:t>
            </a:r>
            <a:r>
              <a:rPr lang="en-US" altLang="ko-KR" sz="2000" dirty="0">
                <a:solidFill>
                  <a:schemeClr val="bg1"/>
                </a:solidFill>
              </a:rPr>
              <a:t>, email, </a:t>
            </a:r>
            <a:r>
              <a:rPr lang="en-US" altLang="ko-KR" sz="2000" dirty="0" err="1">
                <a:solidFill>
                  <a:schemeClr val="bg1"/>
                </a:solidFill>
              </a:rPr>
              <a:t>Alamat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Status </a:t>
            </a:r>
            <a:r>
              <a:rPr lang="en-US" altLang="ko-KR" sz="2000" dirty="0" err="1">
                <a:solidFill>
                  <a:schemeClr val="bg1"/>
                </a:solidFill>
              </a:rPr>
              <a:t>mahasiswa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779517" y="796924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69" y="3366604"/>
            <a:ext cx="6425089" cy="2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6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Mengakses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Daftar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Dosen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47023" y="1134282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telah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terdaftar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</a:rPr>
              <a:t>Pada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meliat</a:t>
            </a:r>
            <a:r>
              <a:rPr lang="en-US" altLang="ko-KR" sz="2000" dirty="0">
                <a:solidFill>
                  <a:schemeClr val="bg1"/>
                </a:solidFill>
              </a:rPr>
              <a:t> NIP, NIDN, </a:t>
            </a:r>
            <a:r>
              <a:rPr lang="en-US" altLang="ko-KR" sz="2000" dirty="0" err="1">
                <a:solidFill>
                  <a:schemeClr val="bg1"/>
                </a:solidFill>
              </a:rPr>
              <a:t>Nama</a:t>
            </a:r>
            <a:r>
              <a:rPr lang="en-US" altLang="ko-KR" sz="2000" dirty="0">
                <a:solidFill>
                  <a:schemeClr val="bg1"/>
                </a:solidFill>
              </a:rPr>
              <a:t>, email,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Status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telah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terdaftar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865880" y="897325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13" y="3407328"/>
            <a:ext cx="6433142" cy="2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6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Mengakses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Daftar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Kelas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90294" y="861036"/>
            <a:ext cx="75486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kelas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telah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dibuat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mengubah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nama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kelas</a:t>
            </a:r>
            <a:r>
              <a:rPr lang="en-US" altLang="ko-KR" sz="2000" dirty="0">
                <a:solidFill>
                  <a:schemeClr val="bg1"/>
                </a:solidFill>
              </a:rPr>
              <a:t>, jam </a:t>
            </a:r>
            <a:r>
              <a:rPr lang="en-US" altLang="ko-KR" sz="2000" dirty="0" err="1">
                <a:solidFill>
                  <a:schemeClr val="bg1"/>
                </a:solidFill>
              </a:rPr>
              <a:t>kuliah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kuota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kelas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status </a:t>
            </a:r>
            <a:r>
              <a:rPr lang="en-US" altLang="ko-KR" sz="2000" dirty="0" err="1">
                <a:solidFill>
                  <a:schemeClr val="bg1"/>
                </a:solidFill>
              </a:rPr>
              <a:t>kelas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dengan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menekan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tombol</a:t>
            </a:r>
            <a:r>
              <a:rPr lang="en-US" altLang="ko-KR" sz="2000" dirty="0">
                <a:solidFill>
                  <a:schemeClr val="bg1"/>
                </a:solidFill>
              </a:rPr>
              <a:t> “edit”, </a:t>
            </a:r>
            <a:r>
              <a:rPr lang="en-US" altLang="ko-KR" sz="2000" dirty="0" err="1">
                <a:solidFill>
                  <a:schemeClr val="bg1"/>
                </a:solidFill>
              </a:rPr>
              <a:t>lalu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menghapus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juga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melihat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mahasiswa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mengikuti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suatu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kelas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</a:rPr>
              <a:t>Pada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membuat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kelas</a:t>
            </a:r>
            <a:r>
              <a:rPr lang="en-US" altLang="ko-KR" sz="2000" dirty="0">
                <a:solidFill>
                  <a:schemeClr val="bg1"/>
                </a:solidFill>
              </a:rPr>
              <a:t> agar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diakses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oleh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mahasiswa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863629" y="805767"/>
            <a:ext cx="8202026" cy="20621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5" y="3084394"/>
            <a:ext cx="5544580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61" y="4338000"/>
            <a:ext cx="5648481" cy="25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026" y="3283691"/>
            <a:ext cx="338678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7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Mengakses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Daftar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Bimbingan</a:t>
            </a:r>
            <a:r>
              <a:rPr lang="en-US" sz="4000" dirty="0">
                <a:latin typeface="Bahnschrift SemiBold" panose="020B0502040204020203" pitchFamily="34" charset="0"/>
              </a:rPr>
              <a:t> PA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66223" y="1284175"/>
            <a:ext cx="75486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Pada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hanya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melihat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bimbingan</a:t>
            </a:r>
            <a:r>
              <a:rPr lang="en-US" altLang="ko-KR" sz="2000" dirty="0">
                <a:solidFill>
                  <a:schemeClr val="bg1"/>
                </a:solidFill>
              </a:rPr>
              <a:t> PA </a:t>
            </a:r>
            <a:r>
              <a:rPr lang="en-US" altLang="ko-KR" sz="2000" dirty="0" err="1">
                <a:solidFill>
                  <a:schemeClr val="bg1"/>
                </a:solidFill>
              </a:rPr>
              <a:t>dari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masing-masing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mahasiswa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779517" y="957274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794" y="3432855"/>
            <a:ext cx="6364780" cy="2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73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Melihat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dan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Mengedit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Profil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47023" y="1136822"/>
            <a:ext cx="75486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profil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dari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profil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diubah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oleh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. Yang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diubah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adalah</a:t>
            </a:r>
            <a:r>
              <a:rPr lang="en-US" altLang="ko-KR" sz="2000" dirty="0">
                <a:solidFill>
                  <a:schemeClr val="bg1"/>
                </a:solidFill>
              </a:rPr>
              <a:t> NIP, NIDN, </a:t>
            </a:r>
            <a:r>
              <a:rPr lang="en-US" altLang="ko-KR" sz="2000" dirty="0" err="1">
                <a:solidFill>
                  <a:schemeClr val="bg1"/>
                </a:solidFill>
              </a:rPr>
              <a:t>Nama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Lengkap</a:t>
            </a:r>
            <a:r>
              <a:rPr lang="en-US" altLang="ko-KR" sz="2000" dirty="0">
                <a:solidFill>
                  <a:schemeClr val="bg1"/>
                </a:solidFill>
              </a:rPr>
              <a:t>, Email, </a:t>
            </a:r>
            <a:r>
              <a:rPr lang="en-US" altLang="ko-KR" sz="2000" dirty="0" err="1">
                <a:solidFill>
                  <a:schemeClr val="bg1"/>
                </a:solidFill>
              </a:rPr>
              <a:t>Tanggal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Lahir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Alamat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dari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865880" y="856190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98" y="3391826"/>
            <a:ext cx="6385372" cy="2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07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FA69FF9-A8E5-402B-979C-D0A5F0A6087D}"/>
              </a:ext>
            </a:extLst>
          </p:cNvPr>
          <p:cNvGrpSpPr/>
          <p:nvPr/>
        </p:nvGrpSpPr>
        <p:grpSpPr>
          <a:xfrm>
            <a:off x="7852100" y="2113196"/>
            <a:ext cx="4339900" cy="3908765"/>
            <a:chOff x="5564487" y="1833973"/>
            <a:chExt cx="3776089" cy="141259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629EC5-3732-45A5-8563-F1FA561B68DD}"/>
                </a:ext>
              </a:extLst>
            </p:cNvPr>
            <p:cNvSpPr txBox="1"/>
            <p:nvPr/>
          </p:nvSpPr>
          <p:spPr>
            <a:xfrm>
              <a:off x="5564487" y="1833973"/>
              <a:ext cx="2683688" cy="10344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 err="1">
                  <a:solidFill>
                    <a:schemeClr val="accent2"/>
                  </a:solidFill>
                  <a:cs typeface="Arial" pitchFamily="34" charset="0"/>
                </a:rPr>
                <a:t>Fitur</a:t>
              </a:r>
              <a:r>
                <a:rPr lang="en-US" altLang="ko-KR" sz="6000" b="1" dirty="0">
                  <a:solidFill>
                    <a:schemeClr val="accent2"/>
                  </a:solidFill>
                  <a:cs typeface="Arial" pitchFamily="34" charset="0"/>
                </a:rPr>
                <a:t> SIMAK </a:t>
              </a:r>
              <a:r>
                <a:rPr lang="en-US" altLang="ko-KR" sz="6000" b="1" dirty="0" err="1">
                  <a:solidFill>
                    <a:schemeClr val="accent2"/>
                  </a:solidFill>
                  <a:cs typeface="Arial" pitchFamily="34" charset="0"/>
                </a:rPr>
                <a:t>untuk</a:t>
              </a:r>
              <a:endParaRPr lang="en-US" altLang="ko-KR" sz="60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152B0D-0076-4421-BA01-47B6E6A6DA8D}"/>
                </a:ext>
              </a:extLst>
            </p:cNvPr>
            <p:cNvSpPr txBox="1"/>
            <p:nvPr/>
          </p:nvSpPr>
          <p:spPr>
            <a:xfrm>
              <a:off x="5564487" y="2723794"/>
              <a:ext cx="3776089" cy="5227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8800" b="1" dirty="0">
                  <a:solidFill>
                    <a:schemeClr val="bg1"/>
                  </a:solidFill>
                  <a:cs typeface="Arial" pitchFamily="34" charset="0"/>
                </a:rPr>
                <a:t>Admin</a:t>
              </a:r>
              <a:endParaRPr lang="ko-KR" altLang="en-US" sz="8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6322" y="3425247"/>
            <a:ext cx="3100540" cy="3100540"/>
          </a:xfrm>
        </p:spPr>
      </p:pic>
    </p:spTree>
    <p:extLst>
      <p:ext uri="{BB962C8B-B14F-4D97-AF65-F5344CB8AC3E}">
        <p14:creationId xmlns:p14="http://schemas.microsoft.com/office/powerpoint/2010/main" val="1058486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Mengakses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Daftar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Mahasiswa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80980" y="1152593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mahasiswa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telah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terdaftar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admin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mengubah</a:t>
            </a:r>
            <a:r>
              <a:rPr lang="en-US" altLang="ko-KR" sz="2000" dirty="0">
                <a:solidFill>
                  <a:schemeClr val="bg1"/>
                </a:solidFill>
              </a:rPr>
              <a:t> status </a:t>
            </a:r>
            <a:r>
              <a:rPr lang="en-US" altLang="ko-KR" sz="2000" dirty="0" err="1">
                <a:solidFill>
                  <a:schemeClr val="bg1"/>
                </a:solidFill>
              </a:rPr>
              <a:t>dari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mahasiswa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tersebut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799837" y="843324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101" y="3396534"/>
            <a:ext cx="6480165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2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3">
            <a:extLst>
              <a:ext uri="{FF2B5EF4-FFF2-40B4-BE49-F238E27FC236}">
                <a16:creationId xmlns:a16="http://schemas.microsoft.com/office/drawing/2014/main" id="{1DAB7448-0F97-41F6-82E6-03CB11D94D6E}"/>
              </a:ext>
            </a:extLst>
          </p:cNvPr>
          <p:cNvSpPr/>
          <p:nvPr/>
        </p:nvSpPr>
        <p:spPr>
          <a:xfrm>
            <a:off x="139484" y="-79470"/>
            <a:ext cx="8302062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dirty="0">
                <a:solidFill>
                  <a:schemeClr val="accent1"/>
                </a:solidFill>
                <a:latin typeface="+mj-lt"/>
              </a:rPr>
              <a:t>Stake Holder</a:t>
            </a:r>
            <a:endParaRPr lang="ko-KR" altLang="en-US" sz="5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9E5F208-4FF9-45B9-8E27-E2A19B4D45E8}"/>
              </a:ext>
            </a:extLst>
          </p:cNvPr>
          <p:cNvSpPr/>
          <p:nvPr/>
        </p:nvSpPr>
        <p:spPr>
          <a:xfrm>
            <a:off x="-15114" y="813020"/>
            <a:ext cx="5780868" cy="6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4" name="그룹 7">
            <a:extLst>
              <a:ext uri="{FF2B5EF4-FFF2-40B4-BE49-F238E27FC236}">
                <a16:creationId xmlns:a16="http://schemas.microsoft.com/office/drawing/2014/main" id="{BE0B501F-369A-47A5-B495-F0D448FB11A5}"/>
              </a:ext>
            </a:extLst>
          </p:cNvPr>
          <p:cNvGrpSpPr/>
          <p:nvPr/>
        </p:nvGrpSpPr>
        <p:grpSpPr>
          <a:xfrm>
            <a:off x="959535" y="3803285"/>
            <a:ext cx="2019508" cy="718538"/>
            <a:chOff x="683568" y="4236526"/>
            <a:chExt cx="2019508" cy="718538"/>
          </a:xfrm>
        </p:grpSpPr>
        <p:sp>
          <p:nvSpPr>
            <p:cNvPr id="127" name="직사각형 3">
              <a:extLst>
                <a:ext uri="{FF2B5EF4-FFF2-40B4-BE49-F238E27FC236}">
                  <a16:creationId xmlns:a16="http://schemas.microsoft.com/office/drawing/2014/main" id="{71107903-D1EF-4949-9848-AB75B34BA133}"/>
                </a:ext>
              </a:extLst>
            </p:cNvPr>
            <p:cNvSpPr/>
            <p:nvPr/>
          </p:nvSpPr>
          <p:spPr>
            <a:xfrm>
              <a:off x="68356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err="1">
                  <a:solidFill>
                    <a:schemeClr val="accent2"/>
                  </a:solidFill>
                  <a:cs typeface="Arial" pitchFamily="34" charset="0"/>
                </a:rPr>
                <a:t>Mahasiswa</a:t>
              </a:r>
              <a:endParaRPr lang="en-US" altLang="ko-KR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28" name="직사각형 4">
              <a:extLst>
                <a:ext uri="{FF2B5EF4-FFF2-40B4-BE49-F238E27FC236}">
                  <a16:creationId xmlns:a16="http://schemas.microsoft.com/office/drawing/2014/main" id="{F98DF94D-969A-420D-8800-D0CDE9381103}"/>
                </a:ext>
              </a:extLst>
            </p:cNvPr>
            <p:cNvSpPr/>
            <p:nvPr/>
          </p:nvSpPr>
          <p:spPr>
            <a:xfrm>
              <a:off x="697600" y="4493399"/>
              <a:ext cx="20054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</a:rPr>
                <a:t>Mahasiswa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dari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Universitas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Udayana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6">
            <a:extLst>
              <a:ext uri="{FF2B5EF4-FFF2-40B4-BE49-F238E27FC236}">
                <a16:creationId xmlns:a16="http://schemas.microsoft.com/office/drawing/2014/main" id="{55395F47-71B1-4DDC-A564-B3E7360579FB}"/>
              </a:ext>
            </a:extLst>
          </p:cNvPr>
          <p:cNvGrpSpPr/>
          <p:nvPr/>
        </p:nvGrpSpPr>
        <p:grpSpPr>
          <a:xfrm>
            <a:off x="4955810" y="3803285"/>
            <a:ext cx="2005476" cy="903204"/>
            <a:chOff x="3563888" y="4236526"/>
            <a:chExt cx="2005476" cy="903204"/>
          </a:xfrm>
        </p:grpSpPr>
        <p:sp>
          <p:nvSpPr>
            <p:cNvPr id="119" name="직사각형 47">
              <a:extLst>
                <a:ext uri="{FF2B5EF4-FFF2-40B4-BE49-F238E27FC236}">
                  <a16:creationId xmlns:a16="http://schemas.microsoft.com/office/drawing/2014/main" id="{936E93C2-14B9-4F1B-AE9D-F6CBC5E683EA}"/>
                </a:ext>
              </a:extLst>
            </p:cNvPr>
            <p:cNvSpPr/>
            <p:nvPr/>
          </p:nvSpPr>
          <p:spPr>
            <a:xfrm>
              <a:off x="356388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err="1">
                  <a:solidFill>
                    <a:schemeClr val="accent1"/>
                  </a:solidFill>
                  <a:cs typeface="Arial" pitchFamily="34" charset="0"/>
                </a:rPr>
                <a:t>Dosen</a:t>
              </a:r>
              <a:endParaRPr lang="en-US" altLang="ko-KR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0" name="직사각형 48">
              <a:extLst>
                <a:ext uri="{FF2B5EF4-FFF2-40B4-BE49-F238E27FC236}">
                  <a16:creationId xmlns:a16="http://schemas.microsoft.com/office/drawing/2014/main" id="{E3A59A50-A918-4DA4-A151-778DF6AD07A9}"/>
                </a:ext>
              </a:extLst>
            </p:cNvPr>
            <p:cNvSpPr/>
            <p:nvPr/>
          </p:nvSpPr>
          <p:spPr>
            <a:xfrm>
              <a:off x="3563888" y="4493399"/>
              <a:ext cx="200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</a:rPr>
                <a:t>Dosen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dari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Universitas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Udayana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8" name="그룹 5">
            <a:extLst>
              <a:ext uri="{FF2B5EF4-FFF2-40B4-BE49-F238E27FC236}">
                <a16:creationId xmlns:a16="http://schemas.microsoft.com/office/drawing/2014/main" id="{20354B6F-A1FB-47B2-8DB1-49E39F36B61B}"/>
              </a:ext>
            </a:extLst>
          </p:cNvPr>
          <p:cNvGrpSpPr/>
          <p:nvPr/>
        </p:nvGrpSpPr>
        <p:grpSpPr>
          <a:xfrm>
            <a:off x="8952086" y="3803285"/>
            <a:ext cx="2005476" cy="718538"/>
            <a:chOff x="6451663" y="4236526"/>
            <a:chExt cx="2005476" cy="718538"/>
          </a:xfrm>
        </p:grpSpPr>
        <p:sp>
          <p:nvSpPr>
            <p:cNvPr id="111" name="직사각형 55">
              <a:extLst>
                <a:ext uri="{FF2B5EF4-FFF2-40B4-BE49-F238E27FC236}">
                  <a16:creationId xmlns:a16="http://schemas.microsoft.com/office/drawing/2014/main" id="{FCEFD1A7-5766-4C1C-8F41-65FB5707DB57}"/>
                </a:ext>
              </a:extLst>
            </p:cNvPr>
            <p:cNvSpPr/>
            <p:nvPr/>
          </p:nvSpPr>
          <p:spPr>
            <a:xfrm>
              <a:off x="6451663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Administrator</a:t>
              </a:r>
            </a:p>
          </p:txBody>
        </p:sp>
        <p:sp>
          <p:nvSpPr>
            <p:cNvPr id="112" name="직사각형 56">
              <a:extLst>
                <a:ext uri="{FF2B5EF4-FFF2-40B4-BE49-F238E27FC236}">
                  <a16:creationId xmlns:a16="http://schemas.microsoft.com/office/drawing/2014/main" id="{BB8BCC87-9817-47C1-869D-461C70A164DA}"/>
                </a:ext>
              </a:extLst>
            </p:cNvPr>
            <p:cNvSpPr/>
            <p:nvPr/>
          </p:nvSpPr>
          <p:spPr>
            <a:xfrm>
              <a:off x="6451663" y="4493399"/>
              <a:ext cx="20054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Bertugas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sebagai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pengelola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website</a:t>
              </a:r>
            </a:p>
          </p:txBody>
        </p:sp>
      </p:grpSp>
      <p:grpSp>
        <p:nvGrpSpPr>
          <p:cNvPr id="90" name="그룹 1">
            <a:extLst>
              <a:ext uri="{FF2B5EF4-FFF2-40B4-BE49-F238E27FC236}">
                <a16:creationId xmlns:a16="http://schemas.microsoft.com/office/drawing/2014/main" id="{1736428E-C478-49B6-B589-73893D464EE3}"/>
              </a:ext>
            </a:extLst>
          </p:cNvPr>
          <p:cNvGrpSpPr/>
          <p:nvPr/>
        </p:nvGrpSpPr>
        <p:grpSpPr>
          <a:xfrm>
            <a:off x="8791579" y="1257956"/>
            <a:ext cx="2307768" cy="2309828"/>
            <a:chOff x="8582298" y="2310847"/>
            <a:chExt cx="2026966" cy="202877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FEE1D52-979A-4CCE-9F1C-23F38D1793A5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7942444-8C0A-46BF-BED4-E96A9DA8A0E3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/>
            </a:p>
          </p:txBody>
        </p:sp>
      </p:grpSp>
      <p:grpSp>
        <p:nvGrpSpPr>
          <p:cNvPr id="91" name="그룹 4">
            <a:extLst>
              <a:ext uri="{FF2B5EF4-FFF2-40B4-BE49-F238E27FC236}">
                <a16:creationId xmlns:a16="http://schemas.microsoft.com/office/drawing/2014/main" id="{62010B7F-B7A9-47A5-8B3C-6AA22DD40786}"/>
              </a:ext>
            </a:extLst>
          </p:cNvPr>
          <p:cNvGrpSpPr/>
          <p:nvPr/>
        </p:nvGrpSpPr>
        <p:grpSpPr>
          <a:xfrm>
            <a:off x="803374" y="1257956"/>
            <a:ext cx="2307768" cy="2309828"/>
            <a:chOff x="853440" y="2310847"/>
            <a:chExt cx="2026966" cy="2028775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72027C7-86C4-426A-A64E-0879ED9F0E96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B4EEE0C-5C73-4C2C-9048-41A41FC02F01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/>
            </a:p>
          </p:txBody>
        </p:sp>
      </p:grpSp>
      <p:grpSp>
        <p:nvGrpSpPr>
          <p:cNvPr id="92" name="그룹 3">
            <a:extLst>
              <a:ext uri="{FF2B5EF4-FFF2-40B4-BE49-F238E27FC236}">
                <a16:creationId xmlns:a16="http://schemas.microsoft.com/office/drawing/2014/main" id="{E302BBAA-AFA9-4223-9984-B53E4060ABAA}"/>
              </a:ext>
            </a:extLst>
          </p:cNvPr>
          <p:cNvGrpSpPr/>
          <p:nvPr/>
        </p:nvGrpSpPr>
        <p:grpSpPr>
          <a:xfrm>
            <a:off x="4797476" y="1257956"/>
            <a:ext cx="2307768" cy="2309828"/>
            <a:chOff x="4717869" y="2310847"/>
            <a:chExt cx="2026966" cy="2028775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E33795D-872A-485D-809F-B78991141312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85C5E1B-9E25-4CC4-800F-5772BA1E62F3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 dirty="0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5EF2082-0829-4194-BA72-FB4384AEF512}"/>
              </a:ext>
            </a:extLst>
          </p:cNvPr>
          <p:cNvCxnSpPr/>
          <p:nvPr/>
        </p:nvCxnSpPr>
        <p:spPr>
          <a:xfrm>
            <a:off x="734456" y="4546418"/>
            <a:ext cx="2463191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E1A5E5-54F1-4C5C-A11D-52304D8CD92D}"/>
              </a:ext>
            </a:extLst>
          </p:cNvPr>
          <p:cNvCxnSpPr/>
          <p:nvPr/>
        </p:nvCxnSpPr>
        <p:spPr>
          <a:xfrm>
            <a:off x="4728558" y="4546418"/>
            <a:ext cx="24631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E08FC2-32CB-46CB-8B81-D33A0876DF8A}"/>
              </a:ext>
            </a:extLst>
          </p:cNvPr>
          <p:cNvCxnSpPr/>
          <p:nvPr/>
        </p:nvCxnSpPr>
        <p:spPr>
          <a:xfrm>
            <a:off x="8722661" y="4546418"/>
            <a:ext cx="2463191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icture Placeholder 3">
            <a:extLst>
              <a:ext uri="{FF2B5EF4-FFF2-40B4-BE49-F238E27FC236}">
                <a16:creationId xmlns:a16="http://schemas.microsoft.com/office/drawing/2014/main" id="{62932676-2D36-4F94-B218-D0EDB3D24F80}"/>
              </a:ext>
            </a:extLst>
          </p:cNvPr>
          <p:cNvSpPr>
            <a:spLocks noGrp="1"/>
          </p:cNvSpPr>
          <p:nvPr/>
        </p:nvSpPr>
        <p:spPr>
          <a:xfrm>
            <a:off x="973567" y="1429068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n-US"/>
          </a:p>
        </p:txBody>
      </p:sp>
      <p:sp>
        <p:nvSpPr>
          <p:cNvPr id="97" name="Picture Placeholder 47">
            <a:extLst>
              <a:ext uri="{FF2B5EF4-FFF2-40B4-BE49-F238E27FC236}">
                <a16:creationId xmlns:a16="http://schemas.microsoft.com/office/drawing/2014/main" id="{475E5E1E-A50A-4294-A213-F19129A6D825}"/>
              </a:ext>
            </a:extLst>
          </p:cNvPr>
          <p:cNvSpPr>
            <a:spLocks noGrp="1"/>
          </p:cNvSpPr>
          <p:nvPr/>
        </p:nvSpPr>
        <p:spPr>
          <a:xfrm>
            <a:off x="4967669" y="1429068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n-US"/>
          </a:p>
        </p:txBody>
      </p:sp>
      <p:sp>
        <p:nvSpPr>
          <p:cNvPr id="98" name="Picture Placeholder 50">
            <a:extLst>
              <a:ext uri="{FF2B5EF4-FFF2-40B4-BE49-F238E27FC236}">
                <a16:creationId xmlns:a16="http://schemas.microsoft.com/office/drawing/2014/main" id="{4963A48B-2B33-4C2A-84C0-5D074321FCB7}"/>
              </a:ext>
            </a:extLst>
          </p:cNvPr>
          <p:cNvSpPr>
            <a:spLocks noGrp="1"/>
          </p:cNvSpPr>
          <p:nvPr/>
        </p:nvSpPr>
        <p:spPr>
          <a:xfrm>
            <a:off x="8961772" y="1429068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0" y="1257956"/>
            <a:ext cx="2217281" cy="22172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48" y="1261717"/>
            <a:ext cx="2217600" cy="221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958" y="1245393"/>
            <a:ext cx="2217600" cy="2217600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662666" y="4634213"/>
            <a:ext cx="27004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</a:rPr>
              <a:t>Registrasi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</a:rPr>
              <a:t>Login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</a:rPr>
              <a:t>Melihat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Profil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</a:rPr>
              <a:t>Mengakses</a:t>
            </a:r>
            <a:r>
              <a:rPr lang="en-US" altLang="ko-KR" sz="1400" dirty="0">
                <a:solidFill>
                  <a:schemeClr val="bg1"/>
                </a:solidFill>
              </a:rPr>
              <a:t> daftar </a:t>
            </a:r>
            <a:r>
              <a:rPr lang="en-US" altLang="ko-KR" sz="1400" dirty="0" err="1">
                <a:solidFill>
                  <a:schemeClr val="bg1"/>
                </a:solidFill>
              </a:rPr>
              <a:t>mahasiswa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dosen</a:t>
            </a:r>
            <a:r>
              <a:rPr lang="en-US" altLang="ko-KR" sz="1400" dirty="0">
                <a:solidFill>
                  <a:schemeClr val="bg1"/>
                </a:solidFill>
              </a:rPr>
              <a:t>, dan </a:t>
            </a:r>
            <a:r>
              <a:rPr lang="en-US" altLang="ko-KR" sz="1400" dirty="0" err="1">
                <a:solidFill>
                  <a:schemeClr val="bg1"/>
                </a:solidFill>
              </a:rPr>
              <a:t>bimbingan</a:t>
            </a:r>
            <a:r>
              <a:rPr lang="en-US" altLang="ko-KR" sz="1400" dirty="0">
                <a:solidFill>
                  <a:schemeClr val="bg1"/>
                </a:solidFill>
              </a:rPr>
              <a:t> PA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</a:rPr>
              <a:t>Mengedit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Profil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</a:rPr>
              <a:t>Mendaftar</a:t>
            </a:r>
            <a:r>
              <a:rPr lang="en-US" altLang="ko-KR" sz="1400" dirty="0">
                <a:solidFill>
                  <a:schemeClr val="bg1"/>
                </a:solidFill>
              </a:rPr>
              <a:t> Kelas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608315" y="4634213"/>
            <a:ext cx="27004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</a:rPr>
              <a:t>Login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</a:rPr>
              <a:t>Melihat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Profil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</a:rPr>
              <a:t>Mengakses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daftar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mahasiswa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dosen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dan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bimbingan</a:t>
            </a:r>
            <a:r>
              <a:rPr lang="en-US" altLang="ko-KR" sz="1400" dirty="0">
                <a:solidFill>
                  <a:schemeClr val="bg1"/>
                </a:solidFill>
              </a:rPr>
              <a:t> PA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</a:rPr>
              <a:t>Mengedit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Profil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</a:rPr>
              <a:t>Membuat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Kelas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</a:rPr>
              <a:t>Menghapus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Kelas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</a:rPr>
              <a:t>Mengedit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Kelas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95230" y="4634213"/>
            <a:ext cx="27004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</a:rPr>
              <a:t>Registrasi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dosen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dan</a:t>
            </a:r>
            <a:r>
              <a:rPr lang="en-US" altLang="ko-KR" sz="1400" dirty="0">
                <a:solidFill>
                  <a:schemeClr val="bg1"/>
                </a:solidFill>
              </a:rPr>
              <a:t> admin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</a:rPr>
              <a:t>Login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</a:rPr>
              <a:t>Melihat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Profil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</a:rPr>
              <a:t>Mengakses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dan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mengedit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daftar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mahasiswa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dosen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dan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bimbingan</a:t>
            </a:r>
            <a:r>
              <a:rPr lang="en-US" altLang="ko-KR" sz="1400" dirty="0">
                <a:solidFill>
                  <a:schemeClr val="bg1"/>
                </a:solidFill>
              </a:rPr>
              <a:t> PA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</a:rPr>
              <a:t>Mengedit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Profil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</a:rPr>
              <a:t>Mengupdate</a:t>
            </a:r>
            <a:r>
              <a:rPr lang="en-US" altLang="ko-KR" sz="1400" dirty="0">
                <a:solidFill>
                  <a:schemeClr val="bg1"/>
                </a:solidFill>
              </a:rPr>
              <a:t> status </a:t>
            </a:r>
            <a:r>
              <a:rPr lang="en-US" altLang="ko-KR" sz="1400" dirty="0" err="1">
                <a:solidFill>
                  <a:schemeClr val="bg1"/>
                </a:solidFill>
              </a:rPr>
              <a:t>dosen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dan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mahasiswa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584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Mengakses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Daftar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Dosen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47023" y="864012"/>
            <a:ext cx="75486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telah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terdaftar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</a:rPr>
              <a:t>Pada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, admin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mendaftarkan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atau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membuatkan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akun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kepada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belum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mempunyai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akun</a:t>
            </a:r>
            <a:r>
              <a:rPr lang="en-US" altLang="ko-KR" sz="2000" dirty="0">
                <a:solidFill>
                  <a:schemeClr val="bg1"/>
                </a:solidFill>
              </a:rPr>
              <a:t>. Admin </a:t>
            </a:r>
            <a:r>
              <a:rPr lang="en-US" altLang="ko-KR" sz="2000" dirty="0" err="1">
                <a:solidFill>
                  <a:schemeClr val="bg1"/>
                </a:solidFill>
              </a:rPr>
              <a:t>juga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mengedit</a:t>
            </a:r>
            <a:r>
              <a:rPr lang="en-US" altLang="ko-KR" sz="2000" dirty="0">
                <a:solidFill>
                  <a:schemeClr val="bg1"/>
                </a:solidFill>
              </a:rPr>
              <a:t> status </a:t>
            </a:r>
            <a:r>
              <a:rPr lang="en-US" altLang="ko-KR" sz="2000" dirty="0" err="1">
                <a:solidFill>
                  <a:schemeClr val="bg1"/>
                </a:solidFill>
              </a:rPr>
              <a:t>dari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telah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terdaftar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865880" y="694130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1" y="3340843"/>
            <a:ext cx="6520345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06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Mengakses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Daftar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Kelas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52586" y="1180838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kelas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telah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dibuat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oleh</a:t>
            </a:r>
            <a:r>
              <a:rPr lang="en-US" altLang="ko-KR" sz="2000" dirty="0">
                <a:solidFill>
                  <a:schemeClr val="bg1"/>
                </a:solidFill>
              </a:rPr>
              <a:t> para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untuk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diikuti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oleh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mahasiswa</a:t>
            </a:r>
            <a:r>
              <a:rPr lang="en-US" altLang="ko-KR" sz="2000" dirty="0">
                <a:solidFill>
                  <a:schemeClr val="bg1"/>
                </a:solidFill>
              </a:rPr>
              <a:t>. Admin </a:t>
            </a:r>
            <a:r>
              <a:rPr lang="en-US" altLang="ko-KR" sz="2000" dirty="0" err="1">
                <a:solidFill>
                  <a:schemeClr val="bg1"/>
                </a:solidFill>
              </a:rPr>
              <a:t>hanya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melihat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kelas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matakuliah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865880" y="853937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90" y="3348120"/>
            <a:ext cx="6449047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55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Mengakses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Daftar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Bimbingan</a:t>
            </a:r>
            <a:r>
              <a:rPr lang="en-US" sz="4000" dirty="0">
                <a:latin typeface="Bahnschrift SemiBold" panose="020B0502040204020203" pitchFamily="34" charset="0"/>
              </a:rPr>
              <a:t> PA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76383" y="1200089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bimbingan</a:t>
            </a:r>
            <a:r>
              <a:rPr lang="en-US" altLang="ko-KR" sz="2000" dirty="0">
                <a:solidFill>
                  <a:schemeClr val="bg1"/>
                </a:solidFill>
              </a:rPr>
              <a:t> PA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admin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menambahkan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mengedit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menghapus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bimbingan</a:t>
            </a:r>
            <a:r>
              <a:rPr lang="en-US" altLang="ko-KR" sz="2000" dirty="0">
                <a:solidFill>
                  <a:schemeClr val="bg1"/>
                </a:solidFill>
              </a:rPr>
              <a:t> PA yang </a:t>
            </a:r>
            <a:r>
              <a:rPr lang="en-US" altLang="ko-KR" sz="2000" dirty="0" err="1">
                <a:solidFill>
                  <a:schemeClr val="bg1"/>
                </a:solidFill>
              </a:rPr>
              <a:t>ada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789677" y="873188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059" y="3415891"/>
            <a:ext cx="6480309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7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Mengedit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Matakuliah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52586" y="1170985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matakuliah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telah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terdaftar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</a:rPr>
              <a:t>Pada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, admin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menambahkan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mengedit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menghapus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matakuliah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ada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865880" y="844084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579" y="3421880"/>
            <a:ext cx="6493269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83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Melihat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dan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Mengedit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Profil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52586" y="1123825"/>
            <a:ext cx="75486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profil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dari</a:t>
            </a:r>
            <a:r>
              <a:rPr lang="en-US" altLang="ko-KR" sz="2000" dirty="0">
                <a:solidFill>
                  <a:schemeClr val="bg1"/>
                </a:solidFill>
              </a:rPr>
              <a:t> admin. </a:t>
            </a:r>
            <a:r>
              <a:rPr lang="en-US" altLang="ko-KR" sz="2000" dirty="0" err="1">
                <a:solidFill>
                  <a:schemeClr val="bg1"/>
                </a:solidFill>
              </a:rPr>
              <a:t>Pada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admin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mengedit</a:t>
            </a:r>
            <a:r>
              <a:rPr lang="en-US" altLang="ko-KR" sz="2000" dirty="0">
                <a:solidFill>
                  <a:schemeClr val="bg1"/>
                </a:solidFill>
              </a:rPr>
              <a:t> NIP, </a:t>
            </a:r>
            <a:r>
              <a:rPr lang="en-US" altLang="ko-KR" sz="2000" dirty="0" err="1">
                <a:solidFill>
                  <a:schemeClr val="bg1"/>
                </a:solidFill>
              </a:rPr>
              <a:t>Nama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Email admin.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865880" y="796924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57" y="3420356"/>
            <a:ext cx="6464914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34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B76E31-A13F-4FA1-BB78-99AA06F8AE34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19" name="Rounded Rectangle 7">
              <a:extLst>
                <a:ext uri="{FF2B5EF4-FFF2-40B4-BE49-F238E27FC236}">
                  <a16:creationId xmlns:a16="http://schemas.microsoft.com/office/drawing/2014/main" id="{223B111F-273B-44AB-A6BD-7A8729C971C6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20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FDBC744C-3D89-4C9F-9E69-16620940E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4359203" y="4044434"/>
            <a:ext cx="33153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 err="1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Terimakasih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7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671" y="3410797"/>
            <a:ext cx="6359025" cy="2887124"/>
          </a:xfrm>
          <a:prstGeom prst="rect">
            <a:avLst/>
          </a:prstGeom>
        </p:spPr>
      </p:pic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Halaman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Utama</a:t>
            </a:r>
            <a:r>
              <a:rPr lang="en-US" sz="4000" dirty="0">
                <a:latin typeface="Bahnschrift SemiBold" panose="020B0502040204020203" pitchFamily="34" charset="0"/>
              </a:rPr>
              <a:t> SIMAK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15423" y="1126073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utama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muncul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saat</a:t>
            </a:r>
            <a:r>
              <a:rPr lang="en-US" altLang="ko-KR" sz="2000" dirty="0">
                <a:solidFill>
                  <a:schemeClr val="bg1"/>
                </a:solidFill>
              </a:rPr>
              <a:t> user </a:t>
            </a:r>
            <a:r>
              <a:rPr lang="en-US" altLang="ko-KR" sz="2000" dirty="0" err="1">
                <a:solidFill>
                  <a:schemeClr val="bg1"/>
                </a:solidFill>
              </a:rPr>
              <a:t>ingin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masuk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pada</a:t>
            </a:r>
            <a:r>
              <a:rPr lang="en-US" altLang="ko-KR" sz="2000" dirty="0">
                <a:solidFill>
                  <a:schemeClr val="bg1"/>
                </a:solidFill>
              </a:rPr>
              <a:t> SIMAK. </a:t>
            </a:r>
            <a:r>
              <a:rPr lang="en-US" altLang="ko-KR" sz="2000" dirty="0" err="1">
                <a:solidFill>
                  <a:schemeClr val="bg1"/>
                </a:solidFill>
              </a:rPr>
              <a:t>Pada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terdapat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berita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terkini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terkait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dengan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Universitas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Udayana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728717" y="799172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8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Halaman</a:t>
            </a:r>
            <a:r>
              <a:rPr lang="en-US" sz="4000" dirty="0">
                <a:latin typeface="Bahnschrift SemiBold" panose="020B0502040204020203" pitchFamily="34" charset="0"/>
              </a:rPr>
              <a:t> Login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052586" y="1117043"/>
            <a:ext cx="75486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login </a:t>
            </a:r>
            <a:r>
              <a:rPr lang="en-US" altLang="ko-KR" sz="2000" dirty="0" err="1">
                <a:solidFill>
                  <a:schemeClr val="bg1"/>
                </a:solidFill>
              </a:rPr>
              <a:t>merupakan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dapat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diakses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oleh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semua</a:t>
            </a:r>
            <a:r>
              <a:rPr lang="en-US" altLang="ko-KR" sz="2000" dirty="0">
                <a:solidFill>
                  <a:schemeClr val="bg1"/>
                </a:solidFill>
              </a:rPr>
              <a:t> stakeholder </a:t>
            </a:r>
            <a:r>
              <a:rPr lang="en-US" altLang="ko-KR" sz="2000" dirty="0" err="1">
                <a:solidFill>
                  <a:schemeClr val="bg1"/>
                </a:solidFill>
              </a:rPr>
              <a:t>untuk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masuk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pada</a:t>
            </a:r>
            <a:r>
              <a:rPr lang="en-US" altLang="ko-KR" sz="2000" dirty="0">
                <a:solidFill>
                  <a:schemeClr val="bg1"/>
                </a:solidFill>
              </a:rPr>
              <a:t> SIMAK </a:t>
            </a:r>
            <a:r>
              <a:rPr lang="en-US" altLang="ko-KR" sz="2000" dirty="0" err="1">
                <a:solidFill>
                  <a:schemeClr val="bg1"/>
                </a:solidFill>
              </a:rPr>
              <a:t>sesuai</a:t>
            </a:r>
            <a:r>
              <a:rPr lang="en-US" altLang="ko-KR" sz="2000" dirty="0">
                <a:solidFill>
                  <a:schemeClr val="bg1"/>
                </a:solidFill>
              </a:rPr>
              <a:t> role </a:t>
            </a:r>
            <a:r>
              <a:rPr lang="en-US" altLang="ko-KR" sz="2000" dirty="0" err="1">
                <a:solidFill>
                  <a:schemeClr val="bg1"/>
                </a:solidFill>
              </a:rPr>
              <a:t>dari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setiap</a:t>
            </a:r>
            <a:r>
              <a:rPr lang="en-US" altLang="ko-KR" sz="2000" dirty="0">
                <a:solidFill>
                  <a:schemeClr val="bg1"/>
                </a:solidFill>
              </a:rPr>
              <a:t> stakeholder </a:t>
            </a:r>
            <a:r>
              <a:rPr lang="en-US" altLang="ko-KR" sz="2000" dirty="0" err="1">
                <a:solidFill>
                  <a:schemeClr val="bg1"/>
                </a:solidFill>
              </a:rPr>
              <a:t>karena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berbeda-beda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865880" y="790142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880" y="3404356"/>
            <a:ext cx="6350993" cy="29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5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1992575" y="3181487"/>
            <a:ext cx="9105922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Halaman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Registrasi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Mahasiswa</a:t>
            </a:r>
            <a:r>
              <a:rPr lang="en-US" sz="4000" dirty="0">
                <a:latin typeface="Bahnschrift SemiBold" panose="020B0502040204020203" pitchFamily="34" charset="0"/>
              </a:rPr>
              <a:t>, </a:t>
            </a:r>
            <a:r>
              <a:rPr lang="en-US" sz="4000" dirty="0" err="1">
                <a:latin typeface="Bahnschrift SemiBold" panose="020B0502040204020203" pitchFamily="34" charset="0"/>
              </a:rPr>
              <a:t>Dosen</a:t>
            </a:r>
            <a:r>
              <a:rPr lang="en-US" sz="4000" dirty="0">
                <a:latin typeface="Bahnschrift SemiBold" panose="020B0502040204020203" pitchFamily="34" charset="0"/>
              </a:rPr>
              <a:t>, &amp; Admin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88662" y="752264"/>
            <a:ext cx="75486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 err="1">
                <a:solidFill>
                  <a:schemeClr val="bg1"/>
                </a:solidFill>
              </a:rPr>
              <a:t>Halaman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registrasi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mahasiswa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dapat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diakses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jika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mahasiswa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belum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memiliki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akun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untuk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melakukan</a:t>
            </a:r>
            <a:r>
              <a:rPr lang="en-US" altLang="ko-KR" dirty="0">
                <a:solidFill>
                  <a:schemeClr val="bg1"/>
                </a:solidFill>
              </a:rPr>
              <a:t> login. </a:t>
            </a:r>
            <a:r>
              <a:rPr lang="en-US" altLang="ko-KR" dirty="0" err="1">
                <a:solidFill>
                  <a:schemeClr val="bg1"/>
                </a:solidFill>
              </a:rPr>
              <a:t>Untuk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halaman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registrasi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dosen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dan</a:t>
            </a:r>
            <a:r>
              <a:rPr lang="en-US" altLang="ko-KR" dirty="0">
                <a:solidFill>
                  <a:schemeClr val="bg1"/>
                </a:solidFill>
              </a:rPr>
              <a:t> admin </a:t>
            </a:r>
            <a:r>
              <a:rPr lang="en-US" altLang="ko-KR" dirty="0" err="1">
                <a:solidFill>
                  <a:schemeClr val="bg1"/>
                </a:solidFill>
              </a:rPr>
              <a:t>merupakan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halaman</a:t>
            </a:r>
            <a:r>
              <a:rPr lang="en-US" altLang="ko-KR" dirty="0">
                <a:solidFill>
                  <a:schemeClr val="bg1"/>
                </a:solidFill>
              </a:rPr>
              <a:t> private </a:t>
            </a:r>
            <a:r>
              <a:rPr lang="en-US" altLang="ko-KR" dirty="0" err="1">
                <a:solidFill>
                  <a:schemeClr val="bg1"/>
                </a:solidFill>
              </a:rPr>
              <a:t>karena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hanya</a:t>
            </a:r>
            <a:r>
              <a:rPr lang="en-US" altLang="ko-KR" dirty="0">
                <a:solidFill>
                  <a:schemeClr val="bg1"/>
                </a:solidFill>
              </a:rPr>
              <a:t> admin yang </a:t>
            </a:r>
            <a:r>
              <a:rPr lang="en-US" altLang="ko-KR" dirty="0" err="1">
                <a:solidFill>
                  <a:schemeClr val="bg1"/>
                </a:solidFill>
              </a:rPr>
              <a:t>dapat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mendaftarkan</a:t>
            </a:r>
            <a:r>
              <a:rPr lang="en-US" altLang="ko-KR" dirty="0">
                <a:solidFill>
                  <a:schemeClr val="bg1"/>
                </a:solidFill>
              </a:rPr>
              <a:t> admin </a:t>
            </a:r>
            <a:r>
              <a:rPr lang="en-US" altLang="ko-KR" dirty="0" err="1">
                <a:solidFill>
                  <a:schemeClr val="bg1"/>
                </a:solidFill>
              </a:rPr>
              <a:t>lainnya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dan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juga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mendaftarkan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dosen</a:t>
            </a:r>
            <a:r>
              <a:rPr lang="en-US" altLang="ko-KR" dirty="0">
                <a:solidFill>
                  <a:schemeClr val="bg1"/>
                </a:solidFill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</a:rPr>
              <a:t>berarti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ketika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dosen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akan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membuat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akun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maka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dosen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tersebut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harus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meminta</a:t>
            </a:r>
            <a:r>
              <a:rPr lang="en-US" altLang="ko-KR" dirty="0">
                <a:solidFill>
                  <a:schemeClr val="bg1"/>
                </a:solidFill>
              </a:rPr>
              <a:t> admin </a:t>
            </a:r>
            <a:r>
              <a:rPr lang="en-US" altLang="ko-KR" dirty="0" err="1">
                <a:solidFill>
                  <a:schemeClr val="bg1"/>
                </a:solidFill>
              </a:rPr>
              <a:t>untuk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mendaftarkan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dan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membuatkan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akun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untuk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dosen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907518" y="755093"/>
            <a:ext cx="8110982" cy="17486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673" y="3410268"/>
            <a:ext cx="2114547" cy="29155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51B634-4C5C-4BD3-83E6-C2E538201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2" r="3627" b="6806"/>
          <a:stretch/>
        </p:blipFill>
        <p:spPr>
          <a:xfrm>
            <a:off x="7551948" y="3417530"/>
            <a:ext cx="2388359" cy="29160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3630A88-8300-4455-91FF-C104F4DDE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314" y="3418842"/>
            <a:ext cx="23718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80046" y="3144510"/>
            <a:ext cx="3100540" cy="310054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FA69FF9-A8E5-402B-979C-D0A5F0A6087D}"/>
              </a:ext>
            </a:extLst>
          </p:cNvPr>
          <p:cNvGrpSpPr/>
          <p:nvPr/>
        </p:nvGrpSpPr>
        <p:grpSpPr>
          <a:xfrm>
            <a:off x="7759664" y="1970957"/>
            <a:ext cx="4339900" cy="3647153"/>
            <a:chOff x="5564487" y="1833973"/>
            <a:chExt cx="3776089" cy="131804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629EC5-3732-45A5-8563-F1FA561B68DD}"/>
                </a:ext>
              </a:extLst>
            </p:cNvPr>
            <p:cNvSpPr txBox="1"/>
            <p:nvPr/>
          </p:nvSpPr>
          <p:spPr>
            <a:xfrm>
              <a:off x="5564487" y="1833973"/>
              <a:ext cx="2683688" cy="10344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 err="1">
                  <a:solidFill>
                    <a:schemeClr val="accent2"/>
                  </a:solidFill>
                  <a:cs typeface="Arial" pitchFamily="34" charset="0"/>
                </a:rPr>
                <a:t>Fitur</a:t>
              </a:r>
              <a:r>
                <a:rPr lang="en-US" altLang="ko-KR" sz="6000" b="1" dirty="0">
                  <a:solidFill>
                    <a:schemeClr val="accent2"/>
                  </a:solidFill>
                  <a:cs typeface="Arial" pitchFamily="34" charset="0"/>
                </a:rPr>
                <a:t> SIMAK </a:t>
              </a:r>
              <a:r>
                <a:rPr lang="en-US" altLang="ko-KR" sz="6000" b="1" dirty="0" err="1">
                  <a:solidFill>
                    <a:schemeClr val="accent2"/>
                  </a:solidFill>
                  <a:cs typeface="Arial" pitchFamily="34" charset="0"/>
                </a:rPr>
                <a:t>untuk</a:t>
              </a:r>
              <a:endParaRPr lang="en-US" altLang="ko-KR" sz="60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152B0D-0076-4421-BA01-47B6E6A6DA8D}"/>
                </a:ext>
              </a:extLst>
            </p:cNvPr>
            <p:cNvSpPr txBox="1"/>
            <p:nvPr/>
          </p:nvSpPr>
          <p:spPr>
            <a:xfrm>
              <a:off x="5564487" y="2818337"/>
              <a:ext cx="3776089" cy="3336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5400" b="1" dirty="0" err="1">
                  <a:solidFill>
                    <a:schemeClr val="bg1"/>
                  </a:solidFill>
                  <a:cs typeface="Arial" pitchFamily="34" charset="0"/>
                </a:rPr>
                <a:t>Mahasiswa</a:t>
              </a:r>
              <a:endParaRPr lang="ko-KR" altLang="en-US" sz="54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79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Mengakses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Daftar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Mahasiswa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52586" y="1163399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mahasiswa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telah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terdaftar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informasi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seperti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Nama</a:t>
            </a:r>
            <a:r>
              <a:rPr lang="en-US" altLang="ko-KR" sz="2000" dirty="0">
                <a:solidFill>
                  <a:schemeClr val="bg1"/>
                </a:solidFill>
              </a:rPr>
              <a:t>, NIM, Email, </a:t>
            </a:r>
            <a:r>
              <a:rPr lang="en-US" altLang="ko-KR" sz="2000" dirty="0" err="1">
                <a:solidFill>
                  <a:schemeClr val="bg1"/>
                </a:solidFill>
              </a:rPr>
              <a:t>Alamat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Status </a:t>
            </a:r>
            <a:r>
              <a:rPr lang="en-US" altLang="ko-KR" sz="2000" dirty="0" err="1">
                <a:solidFill>
                  <a:schemeClr val="bg1"/>
                </a:solidFill>
              </a:rPr>
              <a:t>mahasiswa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865880" y="836498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853" y="3417272"/>
            <a:ext cx="6234395" cy="28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4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Mengakses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Daftar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Dosen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15423" y="1075011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telah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terdaftar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informasi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seperti</a:t>
            </a:r>
            <a:r>
              <a:rPr lang="en-US" altLang="ko-KR" sz="2000" dirty="0">
                <a:solidFill>
                  <a:schemeClr val="bg1"/>
                </a:solidFill>
              </a:rPr>
              <a:t> NIP, NIDN, </a:t>
            </a:r>
            <a:r>
              <a:rPr lang="en-US" altLang="ko-KR" sz="2000" dirty="0" err="1">
                <a:solidFill>
                  <a:schemeClr val="bg1"/>
                </a:solidFill>
              </a:rPr>
              <a:t>Nama</a:t>
            </a:r>
            <a:r>
              <a:rPr lang="en-US" altLang="ko-KR" sz="2000" dirty="0">
                <a:solidFill>
                  <a:schemeClr val="bg1"/>
                </a:solidFill>
              </a:rPr>
              <a:t>, Email,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Status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728717" y="748110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75" y="3401356"/>
            <a:ext cx="6198417" cy="29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6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Mengakses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Daftar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Kelas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20020" y="820116"/>
            <a:ext cx="75486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kelas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ada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mendaftar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kelas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melihat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siapa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saja</a:t>
            </a:r>
            <a:r>
              <a:rPr lang="en-US" altLang="ko-KR" sz="2000" dirty="0">
                <a:solidFill>
                  <a:schemeClr val="bg1"/>
                </a:solidFill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</a:rPr>
              <a:t>telah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mendaftar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dikelas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tersebut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memuat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informasi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tentang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nama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kelas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matakuliah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dosen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pengajar</a:t>
            </a:r>
            <a:r>
              <a:rPr lang="en-US" altLang="ko-KR" sz="2000" dirty="0">
                <a:solidFill>
                  <a:schemeClr val="bg1"/>
                </a:solidFill>
              </a:rPr>
              <a:t>, jam </a:t>
            </a:r>
            <a:r>
              <a:rPr lang="en-US" altLang="ko-KR" sz="2000" dirty="0" err="1">
                <a:solidFill>
                  <a:schemeClr val="bg1"/>
                </a:solidFill>
              </a:rPr>
              <a:t>kuliah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kuota</a:t>
            </a:r>
            <a:r>
              <a:rPr lang="en-US" altLang="ko-KR" sz="2000" dirty="0">
                <a:solidFill>
                  <a:schemeClr val="bg1"/>
                </a:solidFill>
              </a:rPr>
              <a:t> per </a:t>
            </a:r>
            <a:r>
              <a:rPr lang="en-US" altLang="ko-KR" sz="2000" dirty="0" err="1">
                <a:solidFill>
                  <a:schemeClr val="bg1"/>
                </a:solidFill>
              </a:rPr>
              <a:t>kelas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</a:rPr>
              <a:t>dan</a:t>
            </a:r>
            <a:r>
              <a:rPr lang="en-US" altLang="ko-KR" sz="2000" dirty="0">
                <a:solidFill>
                  <a:schemeClr val="bg1"/>
                </a:solidFill>
              </a:rPr>
              <a:t> status </a:t>
            </a:r>
            <a:r>
              <a:rPr lang="en-US" altLang="ko-KR" sz="2000" dirty="0" err="1">
                <a:solidFill>
                  <a:schemeClr val="bg1"/>
                </a:solidFill>
              </a:rPr>
              <a:t>kelas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3738877" y="780564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26" y="3363982"/>
            <a:ext cx="6369516" cy="296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5844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5168</TotalTime>
  <Words>768</Words>
  <Application>Microsoft Office PowerPoint</Application>
  <PresentationFormat>Widescreen</PresentationFormat>
  <Paragraphs>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Black</vt:lpstr>
      <vt:lpstr>Bahnschrift SemiBold</vt:lpstr>
      <vt:lpstr>Berlin Sans FB</vt:lpstr>
      <vt:lpstr>Calibri</vt:lpstr>
      <vt:lpstr>Century Schoolbook</vt:lpstr>
      <vt:lpstr>Corbel</vt:lpstr>
      <vt:lpstr>Cover and End Slide Master</vt:lpstr>
      <vt:lpstr>Contents Slide Master</vt:lpstr>
      <vt:lpstr>Section Break Slide Master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Winda Rianty</cp:lastModifiedBy>
  <cp:revision>202</cp:revision>
  <dcterms:created xsi:type="dcterms:W3CDTF">2019-01-14T06:35:35Z</dcterms:created>
  <dcterms:modified xsi:type="dcterms:W3CDTF">2020-05-29T07:48:12Z</dcterms:modified>
</cp:coreProperties>
</file>