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43" d="100"/>
          <a:sy n="143" d="100"/>
        </p:scale>
        <p:origin x="12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7998-8E25-4CAC-964F-FFD08D547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126DDD-A4AC-4FF9-B369-D6F3D301C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E2B49-138F-47A9-BF0B-503D566C2140}"/>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5" name="Footer Placeholder 4">
            <a:extLst>
              <a:ext uri="{FF2B5EF4-FFF2-40B4-BE49-F238E27FC236}">
                <a16:creationId xmlns:a16="http://schemas.microsoft.com/office/drawing/2014/main" id="{F898CD50-A5C0-4ED3-9596-D89FDEAA7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7AAEA-0D00-416A-8088-1EDD02BAD802}"/>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266771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29EF-68C5-4296-B354-C8DB9064F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E63729-1683-4847-A4BC-EBCE429B6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1883D-D86F-4308-92CA-3E72B1D47640}"/>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5" name="Footer Placeholder 4">
            <a:extLst>
              <a:ext uri="{FF2B5EF4-FFF2-40B4-BE49-F238E27FC236}">
                <a16:creationId xmlns:a16="http://schemas.microsoft.com/office/drawing/2014/main" id="{B94B793D-E43B-4FA7-96EB-BD7E758AB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5FFEF-8837-496B-8D8B-AE246280046D}"/>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26351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28796-DD16-4339-8E4C-8C0CB37731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1289DC-8D4D-468F-8175-75746DBAF5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8BE75C-92D9-4388-B124-59EA9BB59208}"/>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5" name="Footer Placeholder 4">
            <a:extLst>
              <a:ext uri="{FF2B5EF4-FFF2-40B4-BE49-F238E27FC236}">
                <a16:creationId xmlns:a16="http://schemas.microsoft.com/office/drawing/2014/main" id="{8AF9AE34-AA5C-4CA1-AACF-0AA94A604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AAEAF-1239-439B-A1D5-93CAC6DFDED3}"/>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28591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FC5-959C-4F8D-9181-75EB39591F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65CF5-EA5D-4814-BA8F-7A25D4B940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9B8C9-0CFB-4F72-BAF8-DB06E30DDA25}"/>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5" name="Footer Placeholder 4">
            <a:extLst>
              <a:ext uri="{FF2B5EF4-FFF2-40B4-BE49-F238E27FC236}">
                <a16:creationId xmlns:a16="http://schemas.microsoft.com/office/drawing/2014/main" id="{430D79B7-E700-4969-90BF-1F87F0CA6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E2D98-B9F6-4C51-9F47-90EACB9297C1}"/>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362278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837B-CCE9-457C-AFAD-F02FEC91A7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077026-2A83-4D91-886A-3645332F4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EA0B8-4019-41C3-915C-575A9B5599C6}"/>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5" name="Footer Placeholder 4">
            <a:extLst>
              <a:ext uri="{FF2B5EF4-FFF2-40B4-BE49-F238E27FC236}">
                <a16:creationId xmlns:a16="http://schemas.microsoft.com/office/drawing/2014/main" id="{A1878DCB-4E36-4FE9-9B4F-E9664E156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81E2D-C520-4690-B70E-9D7EB4BDF33D}"/>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415350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7EC2-ECA1-4F59-949F-E6DE9EFCC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3A2CF-94BC-4B1B-B2D0-0525D342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0D47B6-728B-4E48-828C-42C7167EA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741BCF-97C2-4C08-897F-ED45A41615D2}"/>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6" name="Footer Placeholder 5">
            <a:extLst>
              <a:ext uri="{FF2B5EF4-FFF2-40B4-BE49-F238E27FC236}">
                <a16:creationId xmlns:a16="http://schemas.microsoft.com/office/drawing/2014/main" id="{7BDFE806-07B3-4E7A-8109-AEDF4D74B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58902-7372-443D-B0C2-9922B48F9AE0}"/>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423927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8D0D-99FC-40EA-9F4B-0F8FA395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E78FC2-4E89-4CAA-A6F1-5574ADF61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A0C4E-1173-4DDD-BE5A-15D7BF6C13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E9A8C-B62C-440E-BF2F-19F49CFE8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F71B0-0D2F-4850-BF9F-228B45E4E4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6D828-F0F5-4EC4-BD66-B3754A7A92E4}"/>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8" name="Footer Placeholder 7">
            <a:extLst>
              <a:ext uri="{FF2B5EF4-FFF2-40B4-BE49-F238E27FC236}">
                <a16:creationId xmlns:a16="http://schemas.microsoft.com/office/drawing/2014/main" id="{14EA8C02-EBD4-4E26-9A54-317D6397DC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F0294D-F976-4D7E-B600-3D58BCA95956}"/>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79762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59D8-B037-4E45-9C5C-6339D7E690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E06BB-E0A0-458D-801F-B391E471DAA0}"/>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4" name="Footer Placeholder 3">
            <a:extLst>
              <a:ext uri="{FF2B5EF4-FFF2-40B4-BE49-F238E27FC236}">
                <a16:creationId xmlns:a16="http://schemas.microsoft.com/office/drawing/2014/main" id="{5CCDFF6B-7937-4472-ABCE-F3DA14BBF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F2146-7474-438C-A947-4E8D2ADCC393}"/>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55897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0FEC70-2D39-4CB0-8461-22F9FEB210F8}"/>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3" name="Footer Placeholder 2">
            <a:extLst>
              <a:ext uri="{FF2B5EF4-FFF2-40B4-BE49-F238E27FC236}">
                <a16:creationId xmlns:a16="http://schemas.microsoft.com/office/drawing/2014/main" id="{18B175B2-AA64-45EF-9026-09D53AF722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49B6F2-370F-492B-BE09-2F513309C45E}"/>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125583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5E39-3B79-45B6-BD3F-EF05891FA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23727D-A676-4917-AC82-0836CE04B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1DCFDD-587C-4791-9443-B17FC5C7C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47017-72B1-429F-ACA5-8F7C275F61BB}"/>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6" name="Footer Placeholder 5">
            <a:extLst>
              <a:ext uri="{FF2B5EF4-FFF2-40B4-BE49-F238E27FC236}">
                <a16:creationId xmlns:a16="http://schemas.microsoft.com/office/drawing/2014/main" id="{FC4CEF0E-9B74-4B51-92FE-5DB14F859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D6189-E81E-44CC-A8D6-EC5060923ACA}"/>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165325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6365-A27C-48B0-A6D6-CCB49438A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222CAD-F6D9-40AE-8F86-661027BC8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AD485-31CB-4C17-8A89-AA70B1F49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AAC0E-36B0-4AD7-B0DA-4B1142400FE3}"/>
              </a:ext>
            </a:extLst>
          </p:cNvPr>
          <p:cNvSpPr>
            <a:spLocks noGrp="1"/>
          </p:cNvSpPr>
          <p:nvPr>
            <p:ph type="dt" sz="half" idx="10"/>
          </p:nvPr>
        </p:nvSpPr>
        <p:spPr/>
        <p:txBody>
          <a:bodyPr/>
          <a:lstStyle/>
          <a:p>
            <a:fld id="{1E701002-BA6E-4DB3-8BC6-1395E76BA841}" type="datetimeFigureOut">
              <a:rPr lang="en-US" smtClean="0"/>
              <a:t>12/3/2020</a:t>
            </a:fld>
            <a:endParaRPr lang="en-US"/>
          </a:p>
        </p:txBody>
      </p:sp>
      <p:sp>
        <p:nvSpPr>
          <p:cNvPr id="6" name="Footer Placeholder 5">
            <a:extLst>
              <a:ext uri="{FF2B5EF4-FFF2-40B4-BE49-F238E27FC236}">
                <a16:creationId xmlns:a16="http://schemas.microsoft.com/office/drawing/2014/main" id="{32CD23DE-332B-4362-9788-911163A6C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E169A-0773-472E-8F21-BBEF93623381}"/>
              </a:ext>
            </a:extLst>
          </p:cNvPr>
          <p:cNvSpPr>
            <a:spLocks noGrp="1"/>
          </p:cNvSpPr>
          <p:nvPr>
            <p:ph type="sldNum" sz="quarter" idx="12"/>
          </p:nvPr>
        </p:nvSpPr>
        <p:spPr/>
        <p:txBody>
          <a:bodyPr/>
          <a:lstStyle/>
          <a:p>
            <a:fld id="{572A2BD0-CC3A-4431-AAB8-BE54391F5DC8}" type="slidenum">
              <a:rPr lang="en-US" smtClean="0"/>
              <a:t>‹#›</a:t>
            </a:fld>
            <a:endParaRPr lang="en-US"/>
          </a:p>
        </p:txBody>
      </p:sp>
    </p:spTree>
    <p:extLst>
      <p:ext uri="{BB962C8B-B14F-4D97-AF65-F5344CB8AC3E}">
        <p14:creationId xmlns:p14="http://schemas.microsoft.com/office/powerpoint/2010/main" val="384132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34EE5-92F6-4D05-96B6-DED8899DC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6B466-DDC3-406B-A975-FF8F2364D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B155D-A83A-4598-B662-14A11FE20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01002-BA6E-4DB3-8BC6-1395E76BA841}" type="datetimeFigureOut">
              <a:rPr lang="en-US" smtClean="0"/>
              <a:t>12/3/2020</a:t>
            </a:fld>
            <a:endParaRPr lang="en-US"/>
          </a:p>
        </p:txBody>
      </p:sp>
      <p:sp>
        <p:nvSpPr>
          <p:cNvPr id="5" name="Footer Placeholder 4">
            <a:extLst>
              <a:ext uri="{FF2B5EF4-FFF2-40B4-BE49-F238E27FC236}">
                <a16:creationId xmlns:a16="http://schemas.microsoft.com/office/drawing/2014/main" id="{11A17A55-882C-4171-B55B-AA9B038A6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89357-5904-4958-A4DD-C8F9EDB5E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A2BD0-CC3A-4431-AAB8-BE54391F5DC8}" type="slidenum">
              <a:rPr lang="en-US" smtClean="0"/>
              <a:t>‹#›</a:t>
            </a:fld>
            <a:endParaRPr lang="en-US"/>
          </a:p>
        </p:txBody>
      </p:sp>
    </p:spTree>
    <p:extLst>
      <p:ext uri="{BB962C8B-B14F-4D97-AF65-F5344CB8AC3E}">
        <p14:creationId xmlns:p14="http://schemas.microsoft.com/office/powerpoint/2010/main" val="266042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A0BA-A102-4464-A2F4-95ECF7942CB5}"/>
              </a:ext>
            </a:extLst>
          </p:cNvPr>
          <p:cNvSpPr>
            <a:spLocks noGrp="1"/>
          </p:cNvSpPr>
          <p:nvPr>
            <p:ph type="ctrTitle"/>
          </p:nvPr>
        </p:nvSpPr>
        <p:spPr/>
        <p:txBody>
          <a:bodyPr/>
          <a:lstStyle/>
          <a:p>
            <a:r>
              <a:rPr lang="en-US" dirty="0"/>
              <a:t>CPI 211</a:t>
            </a:r>
            <a:br>
              <a:rPr lang="en-US" dirty="0"/>
            </a:br>
            <a:r>
              <a:rPr lang="en-US" dirty="0"/>
              <a:t>Final Game Post-Mortem</a:t>
            </a:r>
          </a:p>
        </p:txBody>
      </p:sp>
      <p:sp>
        <p:nvSpPr>
          <p:cNvPr id="3" name="Subtitle 2">
            <a:extLst>
              <a:ext uri="{FF2B5EF4-FFF2-40B4-BE49-F238E27FC236}">
                <a16:creationId xmlns:a16="http://schemas.microsoft.com/office/drawing/2014/main" id="{2A7EAE4C-ADA1-4F64-9599-3EB9052DA3C9}"/>
              </a:ext>
            </a:extLst>
          </p:cNvPr>
          <p:cNvSpPr>
            <a:spLocks noGrp="1"/>
          </p:cNvSpPr>
          <p:nvPr>
            <p:ph type="subTitle" idx="1"/>
          </p:nvPr>
        </p:nvSpPr>
        <p:spPr/>
        <p:txBody>
          <a:bodyPr>
            <a:normAutofit lnSpcReduction="10000"/>
          </a:bodyPr>
          <a:lstStyle/>
          <a:p>
            <a:r>
              <a:rPr lang="en-US" sz="6000" dirty="0">
                <a:solidFill>
                  <a:srgbClr val="7030A0"/>
                </a:solidFill>
                <a:latin typeface="Algerian" panose="04020705040A02060702" pitchFamily="82" charset="0"/>
              </a:rPr>
              <a:t>The Sorcerer's Journey</a:t>
            </a:r>
          </a:p>
        </p:txBody>
      </p:sp>
    </p:spTree>
    <p:extLst>
      <p:ext uri="{BB962C8B-B14F-4D97-AF65-F5344CB8AC3E}">
        <p14:creationId xmlns:p14="http://schemas.microsoft.com/office/powerpoint/2010/main" val="186157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62A0-621A-4762-BC33-1312215962B0}"/>
              </a:ext>
            </a:extLst>
          </p:cNvPr>
          <p:cNvSpPr>
            <a:spLocks noGrp="1"/>
          </p:cNvSpPr>
          <p:nvPr>
            <p:ph type="title"/>
          </p:nvPr>
        </p:nvSpPr>
        <p:spPr/>
        <p:txBody>
          <a:bodyPr/>
          <a:lstStyle/>
          <a:p>
            <a:r>
              <a:rPr lang="en-US" dirty="0"/>
              <a:t>Game Overview</a:t>
            </a:r>
          </a:p>
        </p:txBody>
      </p:sp>
      <p:sp>
        <p:nvSpPr>
          <p:cNvPr id="3" name="Content Placeholder 2">
            <a:extLst>
              <a:ext uri="{FF2B5EF4-FFF2-40B4-BE49-F238E27FC236}">
                <a16:creationId xmlns:a16="http://schemas.microsoft.com/office/drawing/2014/main" id="{B733BB1D-AFE0-4060-B5C4-68D7CA6FAE49}"/>
              </a:ext>
            </a:extLst>
          </p:cNvPr>
          <p:cNvSpPr>
            <a:spLocks noGrp="1"/>
          </p:cNvSpPr>
          <p:nvPr>
            <p:ph idx="1"/>
          </p:nvPr>
        </p:nvSpPr>
        <p:spPr/>
        <p:txBody>
          <a:bodyPr/>
          <a:lstStyle/>
          <a:p>
            <a:r>
              <a:rPr lang="en-US" dirty="0"/>
              <a:t>The Wizard’s Journey is a 3D roguelike about a wizard ascending a magical tower by blasting his way through everything in his path with a variety of spells. Standing in his way is an army of monsters ready to fire an absolutely astounding number of fireballs and other projectiles that must be dodged if the wizard is to reach his goal, the top of the tower.</a:t>
            </a:r>
          </a:p>
          <a:p>
            <a:r>
              <a:rPr lang="en-US" dirty="0"/>
              <a:t>Player has three Attack Spells</a:t>
            </a:r>
          </a:p>
          <a:p>
            <a:r>
              <a:rPr lang="en-US" dirty="0"/>
              <a:t>Player can choose from four defensive spells</a:t>
            </a:r>
          </a:p>
          <a:p>
            <a:r>
              <a:rPr lang="en-US" dirty="0"/>
              <a:t>Player can upgrade spells</a:t>
            </a:r>
          </a:p>
          <a:p>
            <a:endParaRPr lang="en-US" dirty="0"/>
          </a:p>
          <a:p>
            <a:endParaRPr lang="en-US" dirty="0"/>
          </a:p>
        </p:txBody>
      </p:sp>
      <p:pic>
        <p:nvPicPr>
          <p:cNvPr id="4" name="Picture 3">
            <a:extLst>
              <a:ext uri="{FF2B5EF4-FFF2-40B4-BE49-F238E27FC236}">
                <a16:creationId xmlns:a16="http://schemas.microsoft.com/office/drawing/2014/main" id="{07A07D4C-588D-4CAC-8233-57F2D5CF14C0}"/>
              </a:ext>
            </a:extLst>
          </p:cNvPr>
          <p:cNvPicPr>
            <a:picLocks noChangeAspect="1"/>
          </p:cNvPicPr>
          <p:nvPr/>
        </p:nvPicPr>
        <p:blipFill>
          <a:blip r:embed="rId2"/>
          <a:stretch>
            <a:fillRect/>
          </a:stretch>
        </p:blipFill>
        <p:spPr>
          <a:xfrm>
            <a:off x="8286750" y="4572000"/>
            <a:ext cx="3774312" cy="2118288"/>
          </a:xfrm>
          <a:prstGeom prst="rect">
            <a:avLst/>
          </a:prstGeom>
        </p:spPr>
      </p:pic>
    </p:spTree>
    <p:extLst>
      <p:ext uri="{BB962C8B-B14F-4D97-AF65-F5344CB8AC3E}">
        <p14:creationId xmlns:p14="http://schemas.microsoft.com/office/powerpoint/2010/main" val="193529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7563-FBDF-478C-9601-A3D93215A87F}"/>
              </a:ext>
            </a:extLst>
          </p:cNvPr>
          <p:cNvSpPr>
            <a:spLocks noGrp="1"/>
          </p:cNvSpPr>
          <p:nvPr>
            <p:ph type="title"/>
          </p:nvPr>
        </p:nvSpPr>
        <p:spPr/>
        <p:txBody>
          <a:bodyPr/>
          <a:lstStyle/>
          <a:p>
            <a:r>
              <a:rPr lang="en-US" dirty="0"/>
              <a:t>What Went Good</a:t>
            </a:r>
          </a:p>
        </p:txBody>
      </p:sp>
      <p:sp>
        <p:nvSpPr>
          <p:cNvPr id="3" name="Content Placeholder 2">
            <a:extLst>
              <a:ext uri="{FF2B5EF4-FFF2-40B4-BE49-F238E27FC236}">
                <a16:creationId xmlns:a16="http://schemas.microsoft.com/office/drawing/2014/main" id="{D9C44781-7707-40CD-8A15-DA75ABB4CDFC}"/>
              </a:ext>
            </a:extLst>
          </p:cNvPr>
          <p:cNvSpPr>
            <a:spLocks noGrp="1"/>
          </p:cNvSpPr>
          <p:nvPr>
            <p:ph idx="1"/>
          </p:nvPr>
        </p:nvSpPr>
        <p:spPr/>
        <p:txBody>
          <a:bodyPr/>
          <a:lstStyle/>
          <a:p>
            <a:r>
              <a:rPr lang="en-US" dirty="0"/>
              <a:t>Attack and Defensive spell implementation &amp; animations &amp; effects</a:t>
            </a:r>
          </a:p>
          <a:p>
            <a:r>
              <a:rPr lang="en-US" dirty="0"/>
              <a:t>Level Layout</a:t>
            </a:r>
          </a:p>
          <a:p>
            <a:r>
              <a:rPr lang="en-US" dirty="0"/>
              <a:t>Ability to Upgrade Spells</a:t>
            </a:r>
          </a:p>
          <a:p>
            <a:r>
              <a:rPr lang="en-US" dirty="0"/>
              <a:t>Gameplay loop</a:t>
            </a:r>
          </a:p>
          <a:p>
            <a:r>
              <a:rPr lang="en-US" dirty="0"/>
              <a:t>Multiple Enemy types</a:t>
            </a:r>
          </a:p>
          <a:p>
            <a:endParaRPr lang="en-US" dirty="0"/>
          </a:p>
        </p:txBody>
      </p:sp>
    </p:spTree>
    <p:extLst>
      <p:ext uri="{BB962C8B-B14F-4D97-AF65-F5344CB8AC3E}">
        <p14:creationId xmlns:p14="http://schemas.microsoft.com/office/powerpoint/2010/main" val="68365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BB21-F2EE-4E9F-88A3-19D6E5CE8953}"/>
              </a:ext>
            </a:extLst>
          </p:cNvPr>
          <p:cNvSpPr>
            <a:spLocks noGrp="1"/>
          </p:cNvSpPr>
          <p:nvPr>
            <p:ph type="title"/>
          </p:nvPr>
        </p:nvSpPr>
        <p:spPr>
          <a:xfrm>
            <a:off x="266578" y="-85884"/>
            <a:ext cx="10515600" cy="1325563"/>
          </a:xfrm>
        </p:spPr>
        <p:txBody>
          <a:bodyPr/>
          <a:lstStyle/>
          <a:p>
            <a:pPr algn="ctr"/>
            <a:r>
              <a:rPr lang="en-US" b="1" dirty="0"/>
              <a:t>Floor/Level Concepts</a:t>
            </a:r>
          </a:p>
        </p:txBody>
      </p:sp>
      <p:sp>
        <p:nvSpPr>
          <p:cNvPr id="3" name="Content Placeholder 2">
            <a:extLst>
              <a:ext uri="{FF2B5EF4-FFF2-40B4-BE49-F238E27FC236}">
                <a16:creationId xmlns:a16="http://schemas.microsoft.com/office/drawing/2014/main" id="{8C969B71-E4AB-4A54-B0FF-1BA641D63925}"/>
              </a:ext>
            </a:extLst>
          </p:cNvPr>
          <p:cNvSpPr>
            <a:spLocks noGrp="1"/>
          </p:cNvSpPr>
          <p:nvPr>
            <p:ph idx="1"/>
          </p:nvPr>
        </p:nvSpPr>
        <p:spPr>
          <a:xfrm>
            <a:off x="9227670" y="985763"/>
            <a:ext cx="1502335" cy="564963"/>
          </a:xfrm>
        </p:spPr>
        <p:txBody>
          <a:bodyPr/>
          <a:lstStyle/>
          <a:p>
            <a:pPr marL="0" indent="0">
              <a:buNone/>
            </a:pPr>
            <a:r>
              <a:rPr lang="en-US" dirty="0"/>
              <a:t>Floor 3</a:t>
            </a:r>
          </a:p>
        </p:txBody>
      </p:sp>
      <p:pic>
        <p:nvPicPr>
          <p:cNvPr id="5" name="Picture 4" descr="Diagram&#10;&#10;Description automatically generated">
            <a:extLst>
              <a:ext uri="{FF2B5EF4-FFF2-40B4-BE49-F238E27FC236}">
                <a16:creationId xmlns:a16="http://schemas.microsoft.com/office/drawing/2014/main" id="{DA0509B5-F2D2-4298-BDA3-B5FB0179F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89" y="1500421"/>
            <a:ext cx="3170829" cy="2454202"/>
          </a:xfrm>
          <a:prstGeom prst="rect">
            <a:avLst/>
          </a:prstGeom>
        </p:spPr>
      </p:pic>
      <p:sp>
        <p:nvSpPr>
          <p:cNvPr id="6" name="Content Placeholder 2">
            <a:extLst>
              <a:ext uri="{FF2B5EF4-FFF2-40B4-BE49-F238E27FC236}">
                <a16:creationId xmlns:a16="http://schemas.microsoft.com/office/drawing/2014/main" id="{78E2141D-934B-468A-8906-2312808FA397}"/>
              </a:ext>
            </a:extLst>
          </p:cNvPr>
          <p:cNvSpPr txBox="1">
            <a:spLocks/>
          </p:cNvSpPr>
          <p:nvPr/>
        </p:nvSpPr>
        <p:spPr>
          <a:xfrm>
            <a:off x="4846171" y="999060"/>
            <a:ext cx="1502335" cy="56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Floor 2</a:t>
            </a:r>
          </a:p>
        </p:txBody>
      </p:sp>
      <p:sp>
        <p:nvSpPr>
          <p:cNvPr id="7" name="Content Placeholder 2">
            <a:extLst>
              <a:ext uri="{FF2B5EF4-FFF2-40B4-BE49-F238E27FC236}">
                <a16:creationId xmlns:a16="http://schemas.microsoft.com/office/drawing/2014/main" id="{3A1E2E98-ADC7-4D2D-80AC-BB4D9907979F}"/>
              </a:ext>
            </a:extLst>
          </p:cNvPr>
          <p:cNvSpPr txBox="1">
            <a:spLocks/>
          </p:cNvSpPr>
          <p:nvPr/>
        </p:nvSpPr>
        <p:spPr>
          <a:xfrm>
            <a:off x="929154" y="957197"/>
            <a:ext cx="1502335" cy="56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Floor 1</a:t>
            </a:r>
          </a:p>
        </p:txBody>
      </p:sp>
      <p:pic>
        <p:nvPicPr>
          <p:cNvPr id="9" name="Picture 8" descr="Diagram&#10;&#10;Description automatically generated">
            <a:extLst>
              <a:ext uri="{FF2B5EF4-FFF2-40B4-BE49-F238E27FC236}">
                <a16:creationId xmlns:a16="http://schemas.microsoft.com/office/drawing/2014/main" id="{229E8E71-41EC-4876-8EA0-15C31EB79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583" y="1494338"/>
            <a:ext cx="3185591" cy="2465628"/>
          </a:xfrm>
          <a:prstGeom prst="rect">
            <a:avLst/>
          </a:prstGeom>
        </p:spPr>
      </p:pic>
      <p:pic>
        <p:nvPicPr>
          <p:cNvPr id="11" name="Picture 10" descr="Diagram&#10;&#10;Description automatically generated">
            <a:extLst>
              <a:ext uri="{FF2B5EF4-FFF2-40B4-BE49-F238E27FC236}">
                <a16:creationId xmlns:a16="http://schemas.microsoft.com/office/drawing/2014/main" id="{278DAA44-7F54-4687-AF75-5E22AF94C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8951" y="1495080"/>
            <a:ext cx="3177730" cy="2459543"/>
          </a:xfrm>
          <a:prstGeom prst="rect">
            <a:avLst/>
          </a:prstGeom>
        </p:spPr>
      </p:pic>
      <p:pic>
        <p:nvPicPr>
          <p:cNvPr id="12" name="Picture 11">
            <a:extLst>
              <a:ext uri="{FF2B5EF4-FFF2-40B4-BE49-F238E27FC236}">
                <a16:creationId xmlns:a16="http://schemas.microsoft.com/office/drawing/2014/main" id="{78A4FA6B-7AA6-41C1-B4FE-8F0CE83AB484}"/>
              </a:ext>
            </a:extLst>
          </p:cNvPr>
          <p:cNvPicPr>
            <a:picLocks noChangeAspect="1"/>
          </p:cNvPicPr>
          <p:nvPr/>
        </p:nvPicPr>
        <p:blipFill>
          <a:blip r:embed="rId5"/>
          <a:stretch>
            <a:fillRect/>
          </a:stretch>
        </p:blipFill>
        <p:spPr>
          <a:xfrm>
            <a:off x="177489" y="3954623"/>
            <a:ext cx="3170829" cy="2815971"/>
          </a:xfrm>
          <a:prstGeom prst="rect">
            <a:avLst/>
          </a:prstGeom>
        </p:spPr>
      </p:pic>
      <p:pic>
        <p:nvPicPr>
          <p:cNvPr id="13" name="Picture 12">
            <a:extLst>
              <a:ext uri="{FF2B5EF4-FFF2-40B4-BE49-F238E27FC236}">
                <a16:creationId xmlns:a16="http://schemas.microsoft.com/office/drawing/2014/main" id="{36EC74E2-FBFB-452E-A890-CB2CEC494729}"/>
              </a:ext>
            </a:extLst>
          </p:cNvPr>
          <p:cNvPicPr>
            <a:picLocks noChangeAspect="1"/>
          </p:cNvPicPr>
          <p:nvPr/>
        </p:nvPicPr>
        <p:blipFill>
          <a:blip r:embed="rId6"/>
          <a:stretch>
            <a:fillRect/>
          </a:stretch>
        </p:blipFill>
        <p:spPr>
          <a:xfrm>
            <a:off x="3931583" y="3954623"/>
            <a:ext cx="3185591" cy="2815971"/>
          </a:xfrm>
          <a:prstGeom prst="rect">
            <a:avLst/>
          </a:prstGeom>
        </p:spPr>
      </p:pic>
      <p:pic>
        <p:nvPicPr>
          <p:cNvPr id="14" name="Picture 13">
            <a:extLst>
              <a:ext uri="{FF2B5EF4-FFF2-40B4-BE49-F238E27FC236}">
                <a16:creationId xmlns:a16="http://schemas.microsoft.com/office/drawing/2014/main" id="{67CDE807-F849-4545-BFBC-FB483CA47CF0}"/>
              </a:ext>
            </a:extLst>
          </p:cNvPr>
          <p:cNvPicPr>
            <a:picLocks noChangeAspect="1"/>
          </p:cNvPicPr>
          <p:nvPr/>
        </p:nvPicPr>
        <p:blipFill>
          <a:blip r:embed="rId7"/>
          <a:stretch>
            <a:fillRect/>
          </a:stretch>
        </p:blipFill>
        <p:spPr>
          <a:xfrm>
            <a:off x="8479782" y="3955877"/>
            <a:ext cx="2896067" cy="2814717"/>
          </a:xfrm>
          <a:prstGeom prst="rect">
            <a:avLst/>
          </a:prstGeom>
        </p:spPr>
      </p:pic>
    </p:spTree>
    <p:extLst>
      <p:ext uri="{BB962C8B-B14F-4D97-AF65-F5344CB8AC3E}">
        <p14:creationId xmlns:p14="http://schemas.microsoft.com/office/powerpoint/2010/main" val="215632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B4F8-9F9B-4D43-B036-DF20F33FBFFF}"/>
              </a:ext>
            </a:extLst>
          </p:cNvPr>
          <p:cNvSpPr>
            <a:spLocks noGrp="1"/>
          </p:cNvSpPr>
          <p:nvPr>
            <p:ph type="title"/>
          </p:nvPr>
        </p:nvSpPr>
        <p:spPr/>
        <p:txBody>
          <a:bodyPr/>
          <a:lstStyle/>
          <a:p>
            <a:r>
              <a:rPr lang="en-US" dirty="0"/>
              <a:t>Challenges/Changes</a:t>
            </a:r>
          </a:p>
        </p:txBody>
      </p:sp>
      <p:sp>
        <p:nvSpPr>
          <p:cNvPr id="3" name="Content Placeholder 2">
            <a:extLst>
              <a:ext uri="{FF2B5EF4-FFF2-40B4-BE49-F238E27FC236}">
                <a16:creationId xmlns:a16="http://schemas.microsoft.com/office/drawing/2014/main" id="{849BF2EC-324F-4C49-AA34-2EA62C360521}"/>
              </a:ext>
            </a:extLst>
          </p:cNvPr>
          <p:cNvSpPr>
            <a:spLocks noGrp="1"/>
          </p:cNvSpPr>
          <p:nvPr>
            <p:ph idx="1"/>
          </p:nvPr>
        </p:nvSpPr>
        <p:spPr/>
        <p:txBody>
          <a:bodyPr/>
          <a:lstStyle/>
          <a:p>
            <a:r>
              <a:rPr lang="en-US" dirty="0"/>
              <a:t>UI textures</a:t>
            </a:r>
          </a:p>
          <a:p>
            <a:r>
              <a:rPr lang="en-US" dirty="0"/>
              <a:t>Spawning of enemies (performance)</a:t>
            </a:r>
          </a:p>
          <a:p>
            <a:r>
              <a:rPr lang="en-US" dirty="0"/>
              <a:t>Removal of spell talents (gameplay feature)</a:t>
            </a:r>
          </a:p>
          <a:p>
            <a:r>
              <a:rPr lang="en-US" dirty="0"/>
              <a:t>GitHub problems</a:t>
            </a:r>
          </a:p>
          <a:p>
            <a:r>
              <a:rPr lang="en-US" dirty="0"/>
              <a:t>Communication</a:t>
            </a:r>
          </a:p>
          <a:p>
            <a:endParaRPr lang="en-US" dirty="0"/>
          </a:p>
        </p:txBody>
      </p:sp>
    </p:spTree>
    <p:extLst>
      <p:ext uri="{BB962C8B-B14F-4D97-AF65-F5344CB8AC3E}">
        <p14:creationId xmlns:p14="http://schemas.microsoft.com/office/powerpoint/2010/main" val="180177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566E-A1DA-4FD9-8DB5-9387144224EC}"/>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DE73B23A-01F9-48D0-B2BC-80BE7A34E06E}"/>
              </a:ext>
            </a:extLst>
          </p:cNvPr>
          <p:cNvSpPr>
            <a:spLocks noGrp="1"/>
          </p:cNvSpPr>
          <p:nvPr>
            <p:ph idx="1"/>
          </p:nvPr>
        </p:nvSpPr>
        <p:spPr/>
        <p:txBody>
          <a:bodyPr/>
          <a:lstStyle/>
          <a:p>
            <a:r>
              <a:rPr lang="en-US" dirty="0"/>
              <a:t>Approaching problems in different ways</a:t>
            </a:r>
          </a:p>
          <a:p>
            <a:r>
              <a:rPr lang="en-US" dirty="0"/>
              <a:t>Better understanding of level design</a:t>
            </a:r>
          </a:p>
          <a:p>
            <a:r>
              <a:rPr lang="en-US" dirty="0"/>
              <a:t>Programming</a:t>
            </a:r>
          </a:p>
          <a:p>
            <a:endParaRPr lang="en-US" dirty="0"/>
          </a:p>
        </p:txBody>
      </p:sp>
    </p:spTree>
    <p:extLst>
      <p:ext uri="{BB962C8B-B14F-4D97-AF65-F5344CB8AC3E}">
        <p14:creationId xmlns:p14="http://schemas.microsoft.com/office/powerpoint/2010/main" val="94074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165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Calibri Light</vt:lpstr>
      <vt:lpstr>Office Theme</vt:lpstr>
      <vt:lpstr>CPI 211 Final Game Post-Mortem</vt:lpstr>
      <vt:lpstr>Game Overview</vt:lpstr>
      <vt:lpstr>What Went Good</vt:lpstr>
      <vt:lpstr>Floor/Level Concepts</vt:lpstr>
      <vt:lpstr>Challenges/Changes</vt:lpstr>
      <vt:lpstr>What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CPI 211 Final Game Post-Mortem</dc:title>
  <dc:creator>abrar akhand</dc:creator>
  <cp:lastModifiedBy>abrar akhand</cp:lastModifiedBy>
  <cp:revision>6</cp:revision>
  <dcterms:created xsi:type="dcterms:W3CDTF">2020-12-03T21:21:31Z</dcterms:created>
  <dcterms:modified xsi:type="dcterms:W3CDTF">2020-12-03T22:45:51Z</dcterms:modified>
</cp:coreProperties>
</file>