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1FBB43-05C7-4506-A536-F2125A383A2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3C2876-B996-42FE-8836-DB39761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gpugems/gpugems2/part-ii-shading-lighting-and-shadows/chapter-9-deferred-shading-stal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gpugems/gpugems2/part-ii-shading-lighting-and-shadows/chapter-15-blueprint-rendering-and-sketchy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A953-1823-4941-A564-43AB80C88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Assignment Proposal: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28CD7-E92D-4D9F-B752-806018BBD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Kevin McAllister</a:t>
            </a:r>
          </a:p>
        </p:txBody>
      </p:sp>
    </p:spTree>
    <p:extLst>
      <p:ext uri="{BB962C8B-B14F-4D97-AF65-F5344CB8AC3E}">
        <p14:creationId xmlns:p14="http://schemas.microsoft.com/office/powerpoint/2010/main" val="132097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A524-DC4C-45B8-B4E2-D4DD0A18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1211-5FFF-4632-B310-5DB6C4F6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finding areas where the view depth or surface normal changes suddenly, it is possible to find visible edges on a viewed object</a:t>
            </a:r>
          </a:p>
          <a:p>
            <a:r>
              <a:rPr lang="en-US" sz="2400" dirty="0"/>
              <a:t>It’s also possible to determine how much it “looks” like an edge (i.e. how visible or sharp the edge is to a viewer) and weigh the edges accordingly</a:t>
            </a:r>
          </a:p>
        </p:txBody>
      </p:sp>
    </p:spTree>
    <p:extLst>
      <p:ext uri="{BB962C8B-B14F-4D97-AF65-F5344CB8AC3E}">
        <p14:creationId xmlns:p14="http://schemas.microsoft.com/office/powerpoint/2010/main" val="28386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350F4-CF27-4F67-832B-11C93C030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725" y="898294"/>
            <a:ext cx="6748549" cy="50614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088470-E30C-4340-95C2-610BAA29B914}"/>
              </a:ext>
            </a:extLst>
          </p:cNvPr>
          <p:cNvSpPr txBox="1"/>
          <p:nvPr/>
        </p:nvSpPr>
        <p:spPr>
          <a:xfrm>
            <a:off x="2344880" y="5959706"/>
            <a:ext cx="8401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Chapter 9. Deferred Shading in S.T.A.L.K.E.R. | NVIDIA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36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0A4-7ACF-4CC1-BB9E-8342E10D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30E1-B6BA-4DEC-A26D-2C336EBA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Edge detection is used in anti-aliasing to smooth out jagged edges caused by lowering resolutions.</a:t>
            </a:r>
          </a:p>
          <a:p>
            <a:r>
              <a:rPr lang="en-US" sz="2800" dirty="0"/>
              <a:t>It can also be used to generate new images based off of edge maps, such as creating blueprints or adding certain effects</a:t>
            </a:r>
          </a:p>
        </p:txBody>
      </p:sp>
    </p:spTree>
    <p:extLst>
      <p:ext uri="{BB962C8B-B14F-4D97-AF65-F5344CB8AC3E}">
        <p14:creationId xmlns:p14="http://schemas.microsoft.com/office/powerpoint/2010/main" val="251559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70B2-ECE1-4291-BFBC-8D51BE82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8" y="852068"/>
            <a:ext cx="6050776" cy="232954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FEE21-5603-4FF2-B3ED-98B00F503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7502" y="3676384"/>
            <a:ext cx="6023714" cy="2078180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F3201-EE50-4FE3-81C5-B4B8EAA32A83}"/>
              </a:ext>
            </a:extLst>
          </p:cNvPr>
          <p:cNvSpPr txBox="1"/>
          <p:nvPr/>
        </p:nvSpPr>
        <p:spPr>
          <a:xfrm>
            <a:off x="1688301" y="5879999"/>
            <a:ext cx="874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Chapter 15. Blueprint Rendering and "Sketchy Drawings" | NVIDIA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149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Final Assignment Proposal: Edge Detection</vt:lpstr>
      <vt:lpstr>How it Works</vt:lpstr>
      <vt:lpstr>PowerPoint Presentation</vt:lpstr>
      <vt:lpstr>What it’s For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Proposal: Edge Detection</dc:title>
  <dc:creator>Kevin Mcallister (Student)</dc:creator>
  <cp:lastModifiedBy>Kevin Mcallister (Student)</cp:lastModifiedBy>
  <cp:revision>3</cp:revision>
  <dcterms:created xsi:type="dcterms:W3CDTF">2021-03-16T01:46:04Z</dcterms:created>
  <dcterms:modified xsi:type="dcterms:W3CDTF">2021-03-16T02:11:42Z</dcterms:modified>
</cp:coreProperties>
</file>