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2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OalU379l3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 smtClean="0">
                <a:solidFill>
                  <a:srgbClr val="00B0F0"/>
                </a:solidFill>
              </a:rPr>
              <a:t> </a:t>
            </a:r>
            <a:endParaRPr lang="en-US" sz="6600" b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Daniel, Chris, Jake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1026" name="Picture 2" descr="ban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18" y="2558994"/>
            <a:ext cx="9227308" cy="127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68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Insert-sort Dance</a:t>
            </a:r>
            <a:endParaRPr lang="en-US" dirty="0"/>
          </a:p>
        </p:txBody>
      </p:sp>
      <p:pic>
        <p:nvPicPr>
          <p:cNvPr id="4" name="ROalU379l3U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08455" y="1477554"/>
            <a:ext cx="8334425" cy="468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9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http://</a:t>
            </a:r>
            <a:r>
              <a:rPr lang="en-US" sz="1600" dirty="0" smtClean="0"/>
              <a:t>interactivepython.org/courselib/static/pythonds/SortSearch/TheInsertionSort.html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9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8606"/>
          </a:xfrm>
        </p:spPr>
        <p:txBody>
          <a:bodyPr/>
          <a:lstStyle/>
          <a:p>
            <a:r>
              <a:rPr lang="en-US" dirty="0" err="1" smtClean="0"/>
              <a:t>Psuedo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55" y="1588628"/>
            <a:ext cx="7439971" cy="5057235"/>
          </a:xfrm>
        </p:spPr>
      </p:pic>
    </p:spTree>
    <p:extLst>
      <p:ext uri="{BB962C8B-B14F-4D97-AF65-F5344CB8AC3E}">
        <p14:creationId xmlns:p14="http://schemas.microsoft.com/office/powerpoint/2010/main" val="19633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14</Words>
  <Application>Microsoft Office PowerPoint</Application>
  <PresentationFormat>Widescreen</PresentationFormat>
  <Paragraphs>6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 </vt:lpstr>
      <vt:lpstr>Insert-sort Dance</vt:lpstr>
      <vt:lpstr>Interactive Python</vt:lpstr>
      <vt:lpstr>Psuedo</vt:lpstr>
    </vt:vector>
  </TitlesOfParts>
  <Company>Dunwoody College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 Comparer</dc:title>
  <dc:creator>Burnett, Jacob Charles</dc:creator>
  <cp:lastModifiedBy>Burnett, Jacob Charles</cp:lastModifiedBy>
  <cp:revision>11</cp:revision>
  <dcterms:created xsi:type="dcterms:W3CDTF">2017-03-10T16:23:29Z</dcterms:created>
  <dcterms:modified xsi:type="dcterms:W3CDTF">2017-05-12T15:46:24Z</dcterms:modified>
</cp:coreProperties>
</file>