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82" r:id="rId2"/>
    <p:sldId id="330" r:id="rId3"/>
    <p:sldId id="344" r:id="rId4"/>
    <p:sldId id="331" r:id="rId5"/>
    <p:sldId id="332" r:id="rId6"/>
    <p:sldId id="333" r:id="rId7"/>
    <p:sldId id="346" r:id="rId8"/>
    <p:sldId id="334" r:id="rId9"/>
    <p:sldId id="347" r:id="rId10"/>
    <p:sldId id="348" r:id="rId11"/>
    <p:sldId id="336" r:id="rId12"/>
    <p:sldId id="337" r:id="rId13"/>
    <p:sldId id="338" r:id="rId14"/>
    <p:sldId id="342" r:id="rId15"/>
    <p:sldId id="339" r:id="rId16"/>
    <p:sldId id="340" r:id="rId17"/>
    <p:sldId id="351" r:id="rId18"/>
    <p:sldId id="341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CEE"/>
    <a:srgbClr val="0063A9"/>
    <a:srgbClr val="C7D1E8"/>
    <a:srgbClr val="CFDFF2"/>
    <a:srgbClr val="5580BD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31"/>
    <p:restoredTop sz="94830"/>
  </p:normalViewPr>
  <p:slideViewPr>
    <p:cSldViewPr snapToGrid="0" snapToObjects="1">
      <p:cViewPr varScale="1">
        <p:scale>
          <a:sx n="77" d="100"/>
          <a:sy n="77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93FF5643-54AB-2E43-9353-389B3D97169D}"/>
    <pc:docChg chg="undo redo custSel addSld delSld modSld">
      <pc:chgData name="함 진아" userId="853515ff651aadf9" providerId="LiveId" clId="{93FF5643-54AB-2E43-9353-389B3D97169D}" dt="2020-08-15T09:22:08.058" v="2282" actId="2696"/>
      <pc:docMkLst>
        <pc:docMk/>
      </pc:docMkLst>
      <pc:sldChg chg="addSp delSp modSp mod modClrScheme chgLayout">
        <pc:chgData name="함 진아" userId="853515ff651aadf9" providerId="LiveId" clId="{93FF5643-54AB-2E43-9353-389B3D97169D}" dt="2020-08-15T08:20:52.561" v="20" actId="1076"/>
        <pc:sldMkLst>
          <pc:docMk/>
          <pc:sldMk cId="974406324" sldId="283"/>
        </pc:sldMkLst>
        <pc:spChg chg="mod ord">
          <ac:chgData name="함 진아" userId="853515ff651aadf9" providerId="LiveId" clId="{93FF5643-54AB-2E43-9353-389B3D97169D}" dt="2020-08-15T08:20:34.924" v="15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0:45.919" v="19" actId="20577"/>
          <ac:spMkLst>
            <pc:docMk/>
            <pc:sldMk cId="974406324" sldId="283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0:28.197" v="13" actId="478"/>
          <ac:spMkLst>
            <pc:docMk/>
            <pc:sldMk cId="974406324" sldId="283"/>
            <ac:spMk id="6" creationId="{F3D6A206-4F79-DB4E-998E-8BE20BC3E387}"/>
          </ac:spMkLst>
        </pc:spChg>
        <pc:spChg chg="add del mod">
          <ac:chgData name="함 진아" userId="853515ff651aadf9" providerId="LiveId" clId="{93FF5643-54AB-2E43-9353-389B3D97169D}" dt="2020-08-15T08:20:34.924" v="15" actId="700"/>
          <ac:spMkLst>
            <pc:docMk/>
            <pc:sldMk cId="974406324" sldId="283"/>
            <ac:spMk id="11" creationId="{1374B547-2FAE-5948-8E20-9674B9448C50}"/>
          </ac:spMkLst>
        </pc:spChg>
        <pc:grpChg chg="del">
          <ac:chgData name="함 진아" userId="853515ff651aadf9" providerId="LiveId" clId="{93FF5643-54AB-2E43-9353-389B3D97169D}" dt="2020-08-15T08:20:31.992" v="14" actId="478"/>
          <ac:grpSpMkLst>
            <pc:docMk/>
            <pc:sldMk cId="974406324" sldId="283"/>
            <ac:grpSpMk id="10" creationId="{9A1D97C9-3782-464B-80B3-F4876DD41118}"/>
          </ac:grpSpMkLst>
        </pc:grpChg>
        <pc:picChg chg="mod">
          <ac:chgData name="함 진아" userId="853515ff651aadf9" providerId="LiveId" clId="{93FF5643-54AB-2E43-9353-389B3D97169D}" dt="2020-08-15T08:20:52.561" v="20" actId="1076"/>
          <ac:picMkLst>
            <pc:docMk/>
            <pc:sldMk cId="974406324" sldId="283"/>
            <ac:picMk id="4" creationId="{8B2629A3-36F1-934A-B3C8-69BD1D2AA46D}"/>
          </ac:picMkLst>
        </pc:picChg>
        <pc:picChg chg="del">
          <ac:chgData name="함 진아" userId="853515ff651aadf9" providerId="LiveId" clId="{93FF5643-54AB-2E43-9353-389B3D97169D}" dt="2020-08-15T08:20:31.992" v="14" actId="478"/>
          <ac:picMkLst>
            <pc:docMk/>
            <pc:sldMk cId="974406324" sldId="283"/>
            <ac:picMk id="8" creationId="{88772BC8-9FDC-8D40-86B6-F36D66B059F0}"/>
          </ac:picMkLst>
        </pc:picChg>
      </pc:sldChg>
      <pc:sldChg chg="addSp delSp modSp mod modClrScheme chgLayout">
        <pc:chgData name="함 진아" userId="853515ff651aadf9" providerId="LiveId" clId="{93FF5643-54AB-2E43-9353-389B3D97169D}" dt="2020-08-15T08:53:18.301" v="931" actId="1076"/>
        <pc:sldMkLst>
          <pc:docMk/>
          <pc:sldMk cId="4101114573" sldId="318"/>
        </pc:sldMkLst>
        <pc:spChg chg="mod ord">
          <ac:chgData name="함 진아" userId="853515ff651aadf9" providerId="LiveId" clId="{93FF5643-54AB-2E43-9353-389B3D97169D}" dt="2020-08-15T08:50:58.272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52:21.830" v="886" actId="20577"/>
          <ac:spMkLst>
            <pc:docMk/>
            <pc:sldMk cId="4101114573" sldId="318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48:34.443" v="677" actId="478"/>
          <ac:spMkLst>
            <pc:docMk/>
            <pc:sldMk cId="4101114573" sldId="318"/>
            <ac:spMk id="5" creationId="{C18EF500-FA36-9E4E-BBDC-EFD11784735A}"/>
          </ac:spMkLst>
        </pc:spChg>
        <pc:spChg chg="add del mod">
          <ac:chgData name="함 진아" userId="853515ff651aadf9" providerId="LiveId" clId="{93FF5643-54AB-2E43-9353-389B3D97169D}" dt="2020-08-15T08:48:37.283" v="678" actId="700"/>
          <ac:spMkLst>
            <pc:docMk/>
            <pc:sldMk cId="4101114573" sldId="318"/>
            <ac:spMk id="12" creationId="{D68B1300-3B06-314D-B9E8-744B1E319265}"/>
          </ac:spMkLst>
        </pc:spChg>
        <pc:spChg chg="add mod">
          <ac:chgData name="함 진아" userId="853515ff651aadf9" providerId="LiveId" clId="{93FF5643-54AB-2E43-9353-389B3D97169D}" dt="2020-08-15T08:53:18.301" v="931" actId="1076"/>
          <ac:spMkLst>
            <pc:docMk/>
            <pc:sldMk cId="4101114573" sldId="318"/>
            <ac:spMk id="13" creationId="{826AF979-3855-DC40-8556-578FAC9F98CA}"/>
          </ac:spMkLst>
        </pc:spChg>
        <pc:spChg chg="add mod ord">
          <ac:chgData name="함 진아" userId="853515ff651aadf9" providerId="LiveId" clId="{93FF5643-54AB-2E43-9353-389B3D97169D}" dt="2020-08-15T08:53:16.207" v="930" actId="20577"/>
          <ac:spMkLst>
            <pc:docMk/>
            <pc:sldMk cId="4101114573" sldId="318"/>
            <ac:spMk id="14" creationId="{82348029-AFB4-814A-B86D-9D4C638AF73C}"/>
          </ac:spMkLst>
        </pc:sp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4" creationId="{4605963C-18DA-E94C-9C28-401079C93E03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6" creationId="{42C721D0-4079-1542-A0E2-68B166387E0E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7" creationId="{ADAB5838-4093-9241-9D26-06C0F44C83B3}"/>
          </ac:picMkLst>
        </pc:pic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8" creationId="{082DC1F4-F532-0149-9363-26114C1E40F7}"/>
          </ac:picMkLst>
        </pc:pic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9" creationId="{06F9EC9E-AF1F-1B4C-B585-1EF8030FE278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11" creationId="{DD7C5F74-A7AA-0049-8230-C3C5B45944E7}"/>
          </ac:picMkLst>
        </pc:picChg>
        <pc:picChg chg="add mod">
          <ac:chgData name="함 진아" userId="853515ff651aadf9" providerId="LiveId" clId="{93FF5643-54AB-2E43-9353-389B3D97169D}" dt="2020-08-15T08:53:01.979" v="896" actId="1036"/>
          <ac:picMkLst>
            <pc:docMk/>
            <pc:sldMk cId="4101114573" sldId="318"/>
            <ac:picMk id="15" creationId="{048B9BEF-0F65-9C40-9616-016CB13E7C63}"/>
          </ac:picMkLst>
        </pc:picChg>
        <pc:picChg chg="add mod modCrop">
          <ac:chgData name="함 진아" userId="853515ff651aadf9" providerId="LiveId" clId="{93FF5643-54AB-2E43-9353-389B3D97169D}" dt="2020-08-15T08:52:56.363" v="893" actId="1076"/>
          <ac:picMkLst>
            <pc:docMk/>
            <pc:sldMk cId="4101114573" sldId="318"/>
            <ac:picMk id="16" creationId="{09A0F6E6-7484-D042-8210-E0E8A71B9D64}"/>
          </ac:picMkLst>
        </pc:picChg>
        <pc:picChg chg="add mod modCrop">
          <ac:chgData name="함 진아" userId="853515ff651aadf9" providerId="LiveId" clId="{93FF5643-54AB-2E43-9353-389B3D97169D}" dt="2020-08-15T08:52:53.968" v="892" actId="1076"/>
          <ac:picMkLst>
            <pc:docMk/>
            <pc:sldMk cId="4101114573" sldId="318"/>
            <ac:picMk id="17" creationId="{76C9AE86-7BB6-7342-ACA7-4B1E22DD422C}"/>
          </ac:picMkLst>
        </pc:picChg>
      </pc:sldChg>
      <pc:sldChg chg="delSp modSp mod">
        <pc:chgData name="함 진아" userId="853515ff651aadf9" providerId="LiveId" clId="{93FF5643-54AB-2E43-9353-389B3D97169D}" dt="2020-08-15T09:18:03.042" v="1957" actId="20577"/>
        <pc:sldMkLst>
          <pc:docMk/>
          <pc:sldMk cId="2096087345" sldId="320"/>
        </pc:sldMkLst>
        <pc:spChg chg="mod">
          <ac:chgData name="함 진아" userId="853515ff651aadf9" providerId="LiveId" clId="{93FF5643-54AB-2E43-9353-389B3D97169D}" dt="2020-08-15T09:17:26.874" v="1858" actId="20577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9:18:03.042" v="1957" actId="20577"/>
          <ac:spMkLst>
            <pc:docMk/>
            <pc:sldMk cId="2096087345" sldId="320"/>
            <ac:spMk id="6" creationId="{3B7E65A4-3F03-3D47-B0FB-24FE05403A9C}"/>
          </ac:spMkLst>
        </pc:spChg>
        <pc:picChg chg="mod">
          <ac:chgData name="함 진아" userId="853515ff651aadf9" providerId="LiveId" clId="{93FF5643-54AB-2E43-9353-389B3D97169D}" dt="2020-08-15T09:17:35.987" v="1860" actId="1076"/>
          <ac:picMkLst>
            <pc:docMk/>
            <pc:sldMk cId="2096087345" sldId="320"/>
            <ac:picMk id="4" creationId="{6A387B2D-9FFB-9C4D-B58C-C410FD6899E3}"/>
          </ac:picMkLst>
        </pc:picChg>
        <pc:picChg chg="mod">
          <ac:chgData name="함 진아" userId="853515ff651aadf9" providerId="LiveId" clId="{93FF5643-54AB-2E43-9353-389B3D97169D}" dt="2020-08-15T09:17:39.163" v="1861" actId="1076"/>
          <ac:picMkLst>
            <pc:docMk/>
            <pc:sldMk cId="2096087345" sldId="320"/>
            <ac:picMk id="5" creationId="{C9A556BE-CD9C-0548-A86A-24ACA1242D19}"/>
          </ac:picMkLst>
        </pc:picChg>
        <pc:picChg chg="del">
          <ac:chgData name="함 진아" userId="853515ff651aadf9" providerId="LiveId" clId="{93FF5643-54AB-2E43-9353-389B3D97169D}" dt="2020-08-15T09:15:41.397" v="1548" actId="478"/>
          <ac:picMkLst>
            <pc:docMk/>
            <pc:sldMk cId="2096087345" sldId="320"/>
            <ac:picMk id="7" creationId="{EDA5B955-0B00-BA4F-9FAC-37019115F212}"/>
          </ac:picMkLst>
        </pc:picChg>
      </pc:sldChg>
      <pc:sldChg chg="addSp delSp modSp mod modClrScheme chgLayout">
        <pc:chgData name="함 진아" userId="853515ff651aadf9" providerId="LiveId" clId="{93FF5643-54AB-2E43-9353-389B3D97169D}" dt="2020-08-15T08:21:47.558" v="28" actId="1076"/>
        <pc:sldMkLst>
          <pc:docMk/>
          <pc:sldMk cId="4026956266" sldId="330"/>
        </pc:sldMkLst>
        <pc:spChg chg="mod or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1:24.196" v="23" actId="478"/>
          <ac:spMkLst>
            <pc:docMk/>
            <pc:sldMk cId="4026956266" sldId="330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9" creationId="{5046BAB5-92FB-1147-BFCE-1180DB204264}"/>
          </ac:spMkLst>
        </pc:spChg>
        <pc:grpChg chg="del">
          <ac:chgData name="함 진아" userId="853515ff651aadf9" providerId="LiveId" clId="{93FF5643-54AB-2E43-9353-389B3D97169D}" dt="2020-08-15T08:21:27.152" v="24" actId="478"/>
          <ac:grpSpMkLst>
            <pc:docMk/>
            <pc:sldMk cId="4026956266" sldId="330"/>
            <ac:grpSpMk id="8" creationId="{3B16E3A0-9727-F940-90AD-E7905EE3F97E}"/>
          </ac:grpSpMkLst>
        </pc:grpChg>
        <pc:picChg chg="mod">
          <ac:chgData name="함 진아" userId="853515ff651aadf9" providerId="LiveId" clId="{93FF5643-54AB-2E43-9353-389B3D97169D}" dt="2020-08-15T08:21:47.558" v="28" actId="1076"/>
          <ac:picMkLst>
            <pc:docMk/>
            <pc:sldMk cId="4026956266" sldId="330"/>
            <ac:picMk id="5" creationId="{557D4A3D-FBBF-694A-A00A-24F5C6594B40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7" creationId="{B8ABA032-035F-E14E-9682-80385934F279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9" creationId="{5D5985D0-4873-AE4C-BCB3-762B87F6E260}"/>
          </ac:picMkLst>
        </pc:picChg>
      </pc:sldChg>
      <pc:sldChg chg="addSp delSp modSp mod modClrScheme chgLayout">
        <pc:chgData name="함 진아" userId="853515ff651aadf9" providerId="LiveId" clId="{93FF5643-54AB-2E43-9353-389B3D97169D}" dt="2020-08-15T08:28:51.351" v="115" actId="1036"/>
        <pc:sldMkLst>
          <pc:docMk/>
          <pc:sldMk cId="1696479981" sldId="333"/>
        </pc:sldMkLst>
        <pc:spChg chg="mod ord">
          <ac:chgData name="함 진아" userId="853515ff651aadf9" providerId="LiveId" clId="{93FF5643-54AB-2E43-9353-389B3D97169D}" dt="2020-08-15T08:26:24.358" v="79" actId="700"/>
          <ac:spMkLst>
            <pc:docMk/>
            <pc:sldMk cId="1696479981" sldId="333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7:05.444" v="93" actId="20577"/>
          <ac:spMkLst>
            <pc:docMk/>
            <pc:sldMk cId="1696479981" sldId="333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6:20.632" v="78" actId="478"/>
          <ac:spMkLst>
            <pc:docMk/>
            <pc:sldMk cId="1696479981" sldId="333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8:26:24.358" v="79" actId="700"/>
          <ac:spMkLst>
            <pc:docMk/>
            <pc:sldMk cId="1696479981" sldId="333"/>
            <ac:spMk id="9" creationId="{C327F811-F1AC-CA43-BEE6-BE8FC1C7F313}"/>
          </ac:spMkLst>
        </pc:spChg>
        <pc:picChg chg="mod">
          <ac:chgData name="함 진아" userId="853515ff651aadf9" providerId="LiveId" clId="{93FF5643-54AB-2E43-9353-389B3D97169D}" dt="2020-08-15T08:28:51.351" v="115" actId="1036"/>
          <ac:picMkLst>
            <pc:docMk/>
            <pc:sldMk cId="1696479981" sldId="333"/>
            <ac:picMk id="4" creationId="{62E0222C-2BF6-E64B-BA1A-95EF278F6F54}"/>
          </ac:picMkLst>
        </pc:picChg>
        <pc:picChg chg="mod modCrop">
          <ac:chgData name="함 진아" userId="853515ff651aadf9" providerId="LiveId" clId="{93FF5643-54AB-2E43-9353-389B3D97169D}" dt="2020-08-15T08:28:23.192" v="109" actId="1076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93FF5643-54AB-2E43-9353-389B3D97169D}" dt="2020-08-15T08:26:18.481" v="77" actId="478"/>
          <ac:picMkLst>
            <pc:docMk/>
            <pc:sldMk cId="1696479981" sldId="333"/>
            <ac:picMk id="8" creationId="{AA1AB550-2BE0-D44E-A918-3EA1803C92CA}"/>
          </ac:picMkLst>
        </pc:picChg>
        <pc:picChg chg="del">
          <ac:chgData name="함 진아" userId="853515ff651aadf9" providerId="LiveId" clId="{93FF5643-54AB-2E43-9353-389B3D97169D}" dt="2020-08-15T08:26:18.481" v="77" actId="478"/>
          <ac:picMkLst>
            <pc:docMk/>
            <pc:sldMk cId="1696479981" sldId="333"/>
            <ac:picMk id="11" creationId="{A9D5A8BC-3FCB-DA46-AE7A-D7E8BF22737A}"/>
          </ac:picMkLst>
        </pc:picChg>
      </pc:sldChg>
      <pc:sldChg chg="addSp delSp modSp">
        <pc:chgData name="함 진아" userId="853515ff651aadf9" providerId="LiveId" clId="{93FF5643-54AB-2E43-9353-389B3D97169D}" dt="2020-08-15T08:31:45.010" v="266"/>
        <pc:sldMkLst>
          <pc:docMk/>
          <pc:sldMk cId="1232694712" sldId="334"/>
        </pc:sldMkLst>
        <pc:picChg chg="add del mod">
          <ac:chgData name="함 진아" userId="853515ff651aadf9" providerId="LiveId" clId="{93FF5643-54AB-2E43-9353-389B3D97169D}" dt="2020-08-15T08:31:45.010" v="266"/>
          <ac:picMkLst>
            <pc:docMk/>
            <pc:sldMk cId="1232694712" sldId="334"/>
            <ac:picMk id="7" creationId="{BDE74AE3-CEC1-4040-86E5-201E466A06D8}"/>
          </ac:picMkLst>
        </pc:picChg>
      </pc:sldChg>
      <pc:sldChg chg="del">
        <pc:chgData name="함 진아" userId="853515ff651aadf9" providerId="LiveId" clId="{93FF5643-54AB-2E43-9353-389B3D97169D}" dt="2020-08-15T08:41:26.310" v="621" actId="2696"/>
        <pc:sldMkLst>
          <pc:docMk/>
          <pc:sldMk cId="1200224850" sldId="335"/>
        </pc:sldMkLst>
      </pc:sldChg>
      <pc:sldChg chg="addSp delSp modSp mod modClrScheme chgLayout">
        <pc:chgData name="함 진아" userId="853515ff651aadf9" providerId="LiveId" clId="{93FF5643-54AB-2E43-9353-389B3D97169D}" dt="2020-08-15T09:06:55.106" v="1468" actId="1076"/>
        <pc:sldMkLst>
          <pc:docMk/>
          <pc:sldMk cId="289326201" sldId="340"/>
        </pc:sldMkLst>
        <pc:spChg chg="mod ord">
          <ac:chgData name="함 진아" userId="853515ff651aadf9" providerId="LiveId" clId="{93FF5643-54AB-2E43-9353-389B3D97169D}" dt="2020-08-15T09:06:22.504" v="1449" actId="700"/>
          <ac:spMkLst>
            <pc:docMk/>
            <pc:sldMk cId="289326201" sldId="340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06:37.418" v="1462" actId="20577"/>
          <ac:spMkLst>
            <pc:docMk/>
            <pc:sldMk cId="289326201" sldId="340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9:05:40.785" v="1439" actId="478"/>
          <ac:spMkLst>
            <pc:docMk/>
            <pc:sldMk cId="289326201" sldId="340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9:06:42.374" v="1465" actId="1076"/>
          <ac:spMkLst>
            <pc:docMk/>
            <pc:sldMk cId="289326201" sldId="340"/>
            <ac:spMk id="9" creationId="{7B7261CC-97DB-E44F-AA0E-B14810A8CB6A}"/>
          </ac:spMkLst>
        </pc:spChg>
        <pc:spChg chg="add mod">
          <ac:chgData name="함 진아" userId="853515ff651aadf9" providerId="LiveId" clId="{93FF5643-54AB-2E43-9353-389B3D97169D}" dt="2020-08-15T09:06:40.255" v="1463" actId="1076"/>
          <ac:spMkLst>
            <pc:docMk/>
            <pc:sldMk cId="289326201" sldId="340"/>
            <ac:spMk id="10" creationId="{ADA61A04-F7F8-D14A-BE2E-4B90B0FC8F39}"/>
          </ac:spMkLst>
        </pc:spChg>
        <pc:grpChg chg="mod">
          <ac:chgData name="함 진아" userId="853515ff651aadf9" providerId="LiveId" clId="{93FF5643-54AB-2E43-9353-389B3D97169D}" dt="2020-08-15T09:06:55.106" v="1468" actId="1076"/>
          <ac:grpSpMkLst>
            <pc:docMk/>
            <pc:sldMk cId="289326201" sldId="340"/>
            <ac:grpSpMk id="11" creationId="{D579A1EB-E954-F44B-8C56-B7C0F80B227A}"/>
          </ac:grpSpMkLst>
        </pc:grpChg>
        <pc:picChg chg="del">
          <ac:chgData name="함 진아" userId="853515ff651aadf9" providerId="LiveId" clId="{93FF5643-54AB-2E43-9353-389B3D97169D}" dt="2020-08-15T09:05:38.673" v="1438" actId="478"/>
          <ac:picMkLst>
            <pc:docMk/>
            <pc:sldMk cId="289326201" sldId="340"/>
            <ac:picMk id="4" creationId="{BB69414A-84D0-D04B-9678-977C2103325F}"/>
          </ac:picMkLst>
        </pc:picChg>
        <pc:picChg chg="del">
          <ac:chgData name="함 진아" userId="853515ff651aadf9" providerId="LiveId" clId="{93FF5643-54AB-2E43-9353-389B3D97169D}" dt="2020-08-15T09:05:38.673" v="1438" actId="478"/>
          <ac:picMkLst>
            <pc:docMk/>
            <pc:sldMk cId="289326201" sldId="340"/>
            <ac:picMk id="13" creationId="{0C9D3886-6153-BF48-BC18-3B4935F521C4}"/>
          </ac:picMkLst>
        </pc:picChg>
      </pc:sldChg>
      <pc:sldChg chg="addSp delSp modSp add mod modClrScheme chgLayout">
        <pc:chgData name="함 진아" userId="853515ff651aadf9" providerId="LiveId" clId="{93FF5643-54AB-2E43-9353-389B3D97169D}" dt="2020-08-15T08:46:50.305" v="667" actId="1076"/>
        <pc:sldMkLst>
          <pc:docMk/>
          <pc:sldMk cId="942063895" sldId="343"/>
        </pc:sldMkLst>
        <pc:spChg chg="mod ord">
          <ac:chgData name="함 진아" userId="853515ff651aadf9" providerId="LiveId" clId="{93FF5643-54AB-2E43-9353-389B3D97169D}" dt="2020-08-15T08:19:49.469" v="4" actId="700"/>
          <ac:spMkLst>
            <pc:docMk/>
            <pc:sldMk cId="942063895" sldId="343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19:41.141" v="1" actId="478"/>
          <ac:spMkLst>
            <pc:docMk/>
            <pc:sldMk cId="942063895" sldId="343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44:38.370" v="628" actId="20577"/>
          <ac:spMkLst>
            <pc:docMk/>
            <pc:sldMk cId="942063895" sldId="343"/>
            <ac:spMk id="6" creationId="{F3D6A206-4F79-DB4E-998E-8BE20BC3E387}"/>
          </ac:spMkLst>
        </pc:spChg>
        <pc:spChg chg="add del mod ord">
          <ac:chgData name="함 진아" userId="853515ff651aadf9" providerId="LiveId" clId="{93FF5643-54AB-2E43-9353-389B3D97169D}" dt="2020-08-15T08:19:49.469" v="4" actId="700"/>
          <ac:spMkLst>
            <pc:docMk/>
            <pc:sldMk cId="942063895" sldId="343"/>
            <ac:spMk id="11" creationId="{788CA1B8-D9E1-5F4B-92AC-B1BB600A2F95}"/>
          </ac:spMkLst>
        </pc:spChg>
        <pc:spChg chg="add mod">
          <ac:chgData name="함 진아" userId="853515ff651aadf9" providerId="LiveId" clId="{93FF5643-54AB-2E43-9353-389B3D97169D}" dt="2020-08-15T08:46:50.305" v="667" actId="1076"/>
          <ac:spMkLst>
            <pc:docMk/>
            <pc:sldMk cId="942063895" sldId="343"/>
            <ac:spMk id="12" creationId="{591DDDD0-C9FC-F54C-90DE-9115EBB12FCC}"/>
          </ac:spMkLst>
        </pc:spChg>
        <pc:grpChg chg="mod">
          <ac:chgData name="함 진아" userId="853515ff651aadf9" providerId="LiveId" clId="{93FF5643-54AB-2E43-9353-389B3D97169D}" dt="2020-08-15T08:45:57.450" v="642" actId="1035"/>
          <ac:grpSpMkLst>
            <pc:docMk/>
            <pc:sldMk cId="942063895" sldId="343"/>
            <ac:grpSpMk id="10" creationId="{9A1D97C9-3782-464B-80B3-F4876DD41118}"/>
          </ac:grpSpMkLst>
        </pc:grpChg>
        <pc:picChg chg="del">
          <ac:chgData name="함 진아" userId="853515ff651aadf9" providerId="LiveId" clId="{93FF5643-54AB-2E43-9353-389B3D97169D}" dt="2020-08-15T08:19:46.216" v="3" actId="478"/>
          <ac:picMkLst>
            <pc:docMk/>
            <pc:sldMk cId="942063895" sldId="343"/>
            <ac:picMk id="4" creationId="{8B2629A3-36F1-934A-B3C8-69BD1D2AA46D}"/>
          </ac:picMkLst>
        </pc:picChg>
        <pc:picChg chg="mod">
          <ac:chgData name="함 진아" userId="853515ff651aadf9" providerId="LiveId" clId="{93FF5643-54AB-2E43-9353-389B3D97169D}" dt="2020-08-15T08:46:31.268" v="643" actId="1076"/>
          <ac:picMkLst>
            <pc:docMk/>
            <pc:sldMk cId="942063895" sldId="343"/>
            <ac:picMk id="8" creationId="{88772BC8-9FDC-8D40-86B6-F36D66B059F0}"/>
          </ac:picMkLst>
        </pc:picChg>
      </pc:sldChg>
      <pc:sldChg chg="addSp delSp modSp add mod modClrScheme chgLayout">
        <pc:chgData name="함 진아" userId="853515ff651aadf9" providerId="LiveId" clId="{93FF5643-54AB-2E43-9353-389B3D97169D}" dt="2020-08-15T08:24:29.107" v="73" actId="1076"/>
        <pc:sldMkLst>
          <pc:docMk/>
          <pc:sldMk cId="2086643422" sldId="344"/>
        </pc:sldMkLst>
        <pc:spChg chg="mod ord">
          <ac:chgData name="함 진아" userId="853515ff651aadf9" providerId="LiveId" clId="{93FF5643-54AB-2E43-9353-389B3D97169D}" dt="2020-08-15T08:21:58.109" v="31" actId="700"/>
          <ac:spMkLst>
            <pc:docMk/>
            <pc:sldMk cId="2086643422" sldId="344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21:52.498" v="29" actId="478"/>
          <ac:spMkLst>
            <pc:docMk/>
            <pc:sldMk cId="2086643422" sldId="344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23:59.666" v="67" actId="20577"/>
          <ac:spMkLst>
            <pc:docMk/>
            <pc:sldMk cId="2086643422" sldId="344"/>
            <ac:spMk id="6" creationId="{037739E0-C840-6447-8B8F-83000A0A05F6}"/>
          </ac:spMkLst>
        </pc:spChg>
        <pc:spChg chg="add del mod ord">
          <ac:chgData name="함 진아" userId="853515ff651aadf9" providerId="LiveId" clId="{93FF5643-54AB-2E43-9353-389B3D97169D}" dt="2020-08-15T08:21:58.109" v="31" actId="700"/>
          <ac:spMkLst>
            <pc:docMk/>
            <pc:sldMk cId="2086643422" sldId="344"/>
            <ac:spMk id="9" creationId="{D98243FD-5D5D-4946-A50E-88D72CDC8F22}"/>
          </ac:spMkLst>
        </pc:spChg>
        <pc:grpChg chg="mod">
          <ac:chgData name="함 진아" userId="853515ff651aadf9" providerId="LiveId" clId="{93FF5643-54AB-2E43-9353-389B3D97169D}" dt="2020-08-15T08:24:29.107" v="73" actId="1076"/>
          <ac:grpSpMkLst>
            <pc:docMk/>
            <pc:sldMk cId="2086643422" sldId="344"/>
            <ac:grpSpMk id="8" creationId="{3B16E3A0-9727-F940-90AD-E7905EE3F97E}"/>
          </ac:grpSpMkLst>
        </pc:grpChg>
        <pc:picChg chg="del">
          <ac:chgData name="함 진아" userId="853515ff651aadf9" providerId="LiveId" clId="{93FF5643-54AB-2E43-9353-389B3D97169D}" dt="2020-08-15T08:21:55.372" v="30" actId="478"/>
          <ac:picMkLst>
            <pc:docMk/>
            <pc:sldMk cId="2086643422" sldId="344"/>
            <ac:picMk id="5" creationId="{557D4A3D-FBBF-694A-A00A-24F5C6594B40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0" creationId="{126A6492-7D31-B44E-A3D6-99624127DB06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7" creationId="{B8ABA032-035F-E14E-9682-80385934F279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9" creationId="{5D5985D0-4873-AE4C-BCB3-762B87F6E260}"/>
          </ac:picMkLst>
        </pc:picChg>
      </pc:sldChg>
      <pc:sldChg chg="add del">
        <pc:chgData name="함 진아" userId="853515ff651aadf9" providerId="LiveId" clId="{93FF5643-54AB-2E43-9353-389B3D97169D}" dt="2020-08-15T08:24:33.900" v="74" actId="2696"/>
        <pc:sldMkLst>
          <pc:docMk/>
          <pc:sldMk cId="694277772" sldId="345"/>
        </pc:sldMkLst>
      </pc:sldChg>
      <pc:sldChg chg="add del">
        <pc:chgData name="함 진아" userId="853515ff651aadf9" providerId="LiveId" clId="{93FF5643-54AB-2E43-9353-389B3D97169D}" dt="2020-08-15T08:31:32.817" v="264" actId="2696"/>
        <pc:sldMkLst>
          <pc:docMk/>
          <pc:sldMk cId="2897006981" sldId="345"/>
        </pc:sldMkLst>
      </pc:sldChg>
      <pc:sldChg chg="addSp delSp modSp add mod">
        <pc:chgData name="함 진아" userId="853515ff651aadf9" providerId="LiveId" clId="{93FF5643-54AB-2E43-9353-389B3D97169D}" dt="2020-08-15T08:31:25.796" v="263" actId="1076"/>
        <pc:sldMkLst>
          <pc:docMk/>
          <pc:sldMk cId="955476371" sldId="346"/>
        </pc:sldMkLst>
        <pc:spChg chg="mod">
          <ac:chgData name="함 진아" userId="853515ff651aadf9" providerId="LiveId" clId="{93FF5643-54AB-2E43-9353-389B3D97169D}" dt="2020-08-15T08:30:59.070" v="256" actId="20577"/>
          <ac:spMkLst>
            <pc:docMk/>
            <pc:sldMk cId="955476371" sldId="346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8:27:25.849" v="97" actId="21"/>
          <ac:spMkLst>
            <pc:docMk/>
            <pc:sldMk cId="955476371" sldId="346"/>
            <ac:spMk id="6" creationId="{037739E0-C840-6447-8B8F-83000A0A05F6}"/>
          </ac:spMkLst>
        </pc:spChg>
        <pc:picChg chg="del">
          <ac:chgData name="함 진아" userId="853515ff651aadf9" providerId="LiveId" clId="{93FF5643-54AB-2E43-9353-389B3D97169D}" dt="2020-08-15T08:27:19.155" v="96" actId="478"/>
          <ac:picMkLst>
            <pc:docMk/>
            <pc:sldMk cId="955476371" sldId="346"/>
            <ac:picMk id="4" creationId="{62E0222C-2BF6-E64B-BA1A-95EF278F6F54}"/>
          </ac:picMkLst>
        </pc:picChg>
        <pc:picChg chg="del">
          <ac:chgData name="함 진아" userId="853515ff651aadf9" providerId="LiveId" clId="{93FF5643-54AB-2E43-9353-389B3D97169D}" dt="2020-08-15T08:27:19.155" v="96" actId="478"/>
          <ac:picMkLst>
            <pc:docMk/>
            <pc:sldMk cId="955476371" sldId="346"/>
            <ac:picMk id="5" creationId="{5C4DCDA1-4514-7442-9D2A-F656ED3F01AD}"/>
          </ac:picMkLst>
        </pc:picChg>
        <pc:picChg chg="mod modCrop">
          <ac:chgData name="함 진아" userId="853515ff651aadf9" providerId="LiveId" clId="{93FF5643-54AB-2E43-9353-389B3D97169D}" dt="2020-08-15T08:31:25.796" v="263" actId="1076"/>
          <ac:picMkLst>
            <pc:docMk/>
            <pc:sldMk cId="955476371" sldId="346"/>
            <ac:picMk id="8" creationId="{AA1AB550-2BE0-D44E-A918-3EA1803C92CA}"/>
          </ac:picMkLst>
        </pc:picChg>
        <pc:picChg chg="add del mod">
          <ac:chgData name="함 진아" userId="853515ff651aadf9" providerId="LiveId" clId="{93FF5643-54AB-2E43-9353-389B3D97169D}" dt="2020-08-15T08:28:57.047" v="118" actId="478"/>
          <ac:picMkLst>
            <pc:docMk/>
            <pc:sldMk cId="955476371" sldId="346"/>
            <ac:picMk id="9" creationId="{FD2C33C6-91E5-FA48-8667-29D751106F67}"/>
          </ac:picMkLst>
        </pc:picChg>
        <pc:picChg chg="add del mod">
          <ac:chgData name="함 진아" userId="853515ff651aadf9" providerId="LiveId" clId="{93FF5643-54AB-2E43-9353-389B3D97169D}" dt="2020-08-15T08:31:09.473" v="259"/>
          <ac:picMkLst>
            <pc:docMk/>
            <pc:sldMk cId="955476371" sldId="346"/>
            <ac:picMk id="10" creationId="{21011F69-DD35-A64F-AF39-3CC0661FB814}"/>
          </ac:picMkLst>
        </pc:picChg>
        <pc:picChg chg="mod">
          <ac:chgData name="함 진아" userId="853515ff651aadf9" providerId="LiveId" clId="{93FF5643-54AB-2E43-9353-389B3D97169D}" dt="2020-08-15T08:31:15.772" v="261" actId="1076"/>
          <ac:picMkLst>
            <pc:docMk/>
            <pc:sldMk cId="955476371" sldId="346"/>
            <ac:picMk id="11" creationId="{A9D5A8BC-3FCB-DA46-AE7A-D7E8BF22737A}"/>
          </ac:picMkLst>
        </pc:picChg>
        <pc:picChg chg="add del mod">
          <ac:chgData name="함 진아" userId="853515ff651aadf9" providerId="LiveId" clId="{93FF5643-54AB-2E43-9353-389B3D97169D}" dt="2020-08-15T08:31:16.916" v="262" actId="478"/>
          <ac:picMkLst>
            <pc:docMk/>
            <pc:sldMk cId="955476371" sldId="346"/>
            <ac:picMk id="12" creationId="{CFEACB61-B924-0A4B-BBB3-5CD453BA85AF}"/>
          </ac:picMkLst>
        </pc:picChg>
      </pc:sldChg>
      <pc:sldChg chg="addSp delSp modSp add mod modClrScheme chgLayout">
        <pc:chgData name="함 진아" userId="853515ff651aadf9" providerId="LiveId" clId="{93FF5643-54AB-2E43-9353-389B3D97169D}" dt="2020-08-15T08:37:15.241" v="582" actId="1076"/>
        <pc:sldMkLst>
          <pc:docMk/>
          <pc:sldMk cId="617324543" sldId="347"/>
        </pc:sldMkLst>
        <pc:spChg chg="mod ord">
          <ac:chgData name="함 진아" userId="853515ff651aadf9" providerId="LiveId" clId="{93FF5643-54AB-2E43-9353-389B3D97169D}" dt="2020-08-15T08:32:54.855" v="270" actId="700"/>
          <ac:spMkLst>
            <pc:docMk/>
            <pc:sldMk cId="617324543" sldId="347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37:09.632" v="581" actId="20577"/>
          <ac:spMkLst>
            <pc:docMk/>
            <pc:sldMk cId="617324543" sldId="347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32:52.018" v="269" actId="478"/>
          <ac:spMkLst>
            <pc:docMk/>
            <pc:sldMk cId="617324543" sldId="347"/>
            <ac:spMk id="6" creationId="{E4820A1B-E967-4C44-8274-EFF697454566}"/>
          </ac:spMkLst>
        </pc:spChg>
        <pc:spChg chg="add del mod">
          <ac:chgData name="함 진아" userId="853515ff651aadf9" providerId="LiveId" clId="{93FF5643-54AB-2E43-9353-389B3D97169D}" dt="2020-08-15T08:32:54.855" v="270" actId="700"/>
          <ac:spMkLst>
            <pc:docMk/>
            <pc:sldMk cId="617324543" sldId="347"/>
            <ac:spMk id="8" creationId="{2590B426-38B6-6C4C-82D0-4453E5FA4E8A}"/>
          </ac:spMkLst>
        </pc:spChg>
        <pc:picChg chg="mod">
          <ac:chgData name="함 진아" userId="853515ff651aadf9" providerId="LiveId" clId="{93FF5643-54AB-2E43-9353-389B3D97169D}" dt="2020-08-15T08:37:15.241" v="582" actId="1076"/>
          <ac:picMkLst>
            <pc:docMk/>
            <pc:sldMk cId="617324543" sldId="347"/>
            <ac:picMk id="4" creationId="{7D47026F-0D08-7443-9BA6-A1EC28834092}"/>
          </ac:picMkLst>
        </pc:picChg>
        <pc:picChg chg="mod">
          <ac:chgData name="함 진아" userId="853515ff651aadf9" providerId="LiveId" clId="{93FF5643-54AB-2E43-9353-389B3D97169D}" dt="2020-08-15T08:37:15.241" v="582" actId="1076"/>
          <ac:picMkLst>
            <pc:docMk/>
            <pc:sldMk cId="617324543" sldId="347"/>
            <ac:picMk id="5" creationId="{6C2E7D2F-78D2-3E42-92C4-C287DC8129CE}"/>
          </ac:picMkLst>
        </pc:picChg>
      </pc:sldChg>
      <pc:sldChg chg="addSp delSp modSp add mod modClrScheme chgLayout">
        <pc:chgData name="함 진아" userId="853515ff651aadf9" providerId="LiveId" clId="{93FF5643-54AB-2E43-9353-389B3D97169D}" dt="2020-08-15T08:47:21.426" v="673" actId="20577"/>
        <pc:sldMkLst>
          <pc:docMk/>
          <pc:sldMk cId="1952851793" sldId="348"/>
        </pc:sldMkLst>
        <pc:spChg chg="mod ord">
          <ac:chgData name="함 진아" userId="853515ff651aadf9" providerId="LiveId" clId="{93FF5643-54AB-2E43-9353-389B3D97169D}" dt="2020-08-15T08:37:24.124" v="585" actId="700"/>
          <ac:spMkLst>
            <pc:docMk/>
            <pc:sldMk cId="1952851793" sldId="348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37:19.383" v="583" actId="478"/>
          <ac:spMkLst>
            <pc:docMk/>
            <pc:sldMk cId="1952851793" sldId="348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38:10.324" v="594" actId="20577"/>
          <ac:spMkLst>
            <pc:docMk/>
            <pc:sldMk cId="1952851793" sldId="348"/>
            <ac:spMk id="6" creationId="{E4820A1B-E967-4C44-8274-EFF697454566}"/>
          </ac:spMkLst>
        </pc:spChg>
        <pc:spChg chg="add del mod ord">
          <ac:chgData name="함 진아" userId="853515ff651aadf9" providerId="LiveId" clId="{93FF5643-54AB-2E43-9353-389B3D97169D}" dt="2020-08-15T08:37:24.124" v="585" actId="700"/>
          <ac:spMkLst>
            <pc:docMk/>
            <pc:sldMk cId="1952851793" sldId="348"/>
            <ac:spMk id="8" creationId="{FA5669C6-AFD4-0045-B800-33528DDE6C14}"/>
          </ac:spMkLst>
        </pc:spChg>
        <pc:spChg chg="add mod">
          <ac:chgData name="함 진아" userId="853515ff651aadf9" providerId="LiveId" clId="{93FF5643-54AB-2E43-9353-389B3D97169D}" dt="2020-08-15T08:47:21.426" v="673" actId="20577"/>
          <ac:spMkLst>
            <pc:docMk/>
            <pc:sldMk cId="1952851793" sldId="348"/>
            <ac:spMk id="12" creationId="{759864E7-84C0-BC42-8533-4925CC24B6B9}"/>
          </ac:spMkLst>
        </pc:spChg>
        <pc:picChg chg="del">
          <ac:chgData name="함 진아" userId="853515ff651aadf9" providerId="LiveId" clId="{93FF5643-54AB-2E43-9353-389B3D97169D}" dt="2020-08-15T08:37:21.244" v="584" actId="478"/>
          <ac:picMkLst>
            <pc:docMk/>
            <pc:sldMk cId="1952851793" sldId="348"/>
            <ac:picMk id="4" creationId="{7D47026F-0D08-7443-9BA6-A1EC28834092}"/>
          </ac:picMkLst>
        </pc:picChg>
        <pc:picChg chg="del">
          <ac:chgData name="함 진아" userId="853515ff651aadf9" providerId="LiveId" clId="{93FF5643-54AB-2E43-9353-389B3D97169D}" dt="2020-08-15T08:37:21.244" v="584" actId="478"/>
          <ac:picMkLst>
            <pc:docMk/>
            <pc:sldMk cId="1952851793" sldId="348"/>
            <ac:picMk id="5" creationId="{6C2E7D2F-78D2-3E42-92C4-C287DC8129CE}"/>
          </ac:picMkLst>
        </pc:picChg>
        <pc:picChg chg="add mod">
          <ac:chgData name="함 진아" userId="853515ff651aadf9" providerId="LiveId" clId="{93FF5643-54AB-2E43-9353-389B3D97169D}" dt="2020-08-15T08:40:32.260" v="619" actId="1076"/>
          <ac:picMkLst>
            <pc:docMk/>
            <pc:sldMk cId="1952851793" sldId="348"/>
            <ac:picMk id="9" creationId="{D1E53EBB-A9FF-984B-9F3F-762755191541}"/>
          </ac:picMkLst>
        </pc:picChg>
        <pc:picChg chg="add del mod modCrop">
          <ac:chgData name="함 진아" userId="853515ff651aadf9" providerId="LiveId" clId="{93FF5643-54AB-2E43-9353-389B3D97169D}" dt="2020-08-15T08:41:22.690" v="620" actId="478"/>
          <ac:picMkLst>
            <pc:docMk/>
            <pc:sldMk cId="1952851793" sldId="348"/>
            <ac:picMk id="10" creationId="{3DA7BDCC-6BBC-514F-B432-BCD32B21922A}"/>
          </ac:picMkLst>
        </pc:picChg>
        <pc:picChg chg="add del mod modCrop">
          <ac:chgData name="함 진아" userId="853515ff651aadf9" providerId="LiveId" clId="{93FF5643-54AB-2E43-9353-389B3D97169D}" dt="2020-08-15T08:41:22.690" v="620" actId="478"/>
          <ac:picMkLst>
            <pc:docMk/>
            <pc:sldMk cId="1952851793" sldId="348"/>
            <ac:picMk id="11" creationId="{C9B55A45-5338-FE48-A157-B8228D18438B}"/>
          </ac:picMkLst>
        </pc:picChg>
      </pc:sldChg>
      <pc:sldChg chg="add del">
        <pc:chgData name="함 진아" userId="853515ff651aadf9" providerId="LiveId" clId="{93FF5643-54AB-2E43-9353-389B3D97169D}" dt="2020-08-15T09:04:01.279" v="1425" actId="2696"/>
        <pc:sldMkLst>
          <pc:docMk/>
          <pc:sldMk cId="2252900531" sldId="349"/>
        </pc:sldMkLst>
      </pc:sldChg>
      <pc:sldChg chg="addSp delSp modSp add mod">
        <pc:chgData name="함 진아" userId="853515ff651aadf9" providerId="LiveId" clId="{93FF5643-54AB-2E43-9353-389B3D97169D}" dt="2020-08-15T09:03:45.619" v="1424" actId="313"/>
        <pc:sldMkLst>
          <pc:docMk/>
          <pc:sldMk cId="1717249497" sldId="350"/>
        </pc:sldMkLst>
        <pc:spChg chg="mod">
          <ac:chgData name="함 진아" userId="853515ff651aadf9" providerId="LiveId" clId="{93FF5643-54AB-2E43-9353-389B3D97169D}" dt="2020-08-15T09:01:59.519" v="1270" actId="20577"/>
          <ac:spMkLst>
            <pc:docMk/>
            <pc:sldMk cId="1717249497" sldId="350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9:03:45.619" v="1424" actId="313"/>
          <ac:spMkLst>
            <pc:docMk/>
            <pc:sldMk cId="1717249497" sldId="350"/>
            <ac:spMk id="5" creationId="{C18EF500-FA36-9E4E-BBDC-EFD11784735A}"/>
          </ac:spMkLst>
        </pc:sp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4" creationId="{4605963C-18DA-E94C-9C28-401079C93E03}"/>
          </ac:picMkLst>
        </pc:picChg>
        <pc:picChg chg="mod">
          <ac:chgData name="함 진아" userId="853515ff651aadf9" providerId="LiveId" clId="{93FF5643-54AB-2E43-9353-389B3D97169D}" dt="2020-08-15T08:54:32.306" v="941" actId="1076"/>
          <ac:picMkLst>
            <pc:docMk/>
            <pc:sldMk cId="1717249497" sldId="350"/>
            <ac:picMk id="6" creationId="{42C721D0-4079-1542-A0E2-68B166387E0E}"/>
          </ac:picMkLst>
        </pc:picChg>
        <pc:picChg chg="mod">
          <ac:chgData name="함 진아" userId="853515ff651aadf9" providerId="LiveId" clId="{93FF5643-54AB-2E43-9353-389B3D97169D}" dt="2020-08-15T09:03:34.163" v="1414" actId="1036"/>
          <ac:picMkLst>
            <pc:docMk/>
            <pc:sldMk cId="1717249497" sldId="350"/>
            <ac:picMk id="7" creationId="{ADAB5838-4093-9241-9D26-06C0F44C83B3}"/>
          </ac:picMkLst>
        </pc:pic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8" creationId="{082DC1F4-F532-0149-9363-26114C1E40F7}"/>
          </ac:picMkLst>
        </pc:pic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9" creationId="{06F9EC9E-AF1F-1B4C-B585-1EF8030FE278}"/>
          </ac:picMkLst>
        </pc:picChg>
        <pc:picChg chg="mod">
          <ac:chgData name="함 진아" userId="853515ff651aadf9" providerId="LiveId" clId="{93FF5643-54AB-2E43-9353-389B3D97169D}" dt="2020-08-15T09:02:02.643" v="1271" actId="1076"/>
          <ac:picMkLst>
            <pc:docMk/>
            <pc:sldMk cId="1717249497" sldId="350"/>
            <ac:picMk id="11" creationId="{DD7C5F74-A7AA-0049-8230-C3C5B45944E7}"/>
          </ac:picMkLst>
        </pc:picChg>
        <pc:picChg chg="add del mod">
          <ac:chgData name="함 진아" userId="853515ff651aadf9" providerId="LiveId" clId="{93FF5643-54AB-2E43-9353-389B3D97169D}" dt="2020-08-15T08:54:33.427" v="942" actId="478"/>
          <ac:picMkLst>
            <pc:docMk/>
            <pc:sldMk cId="1717249497" sldId="350"/>
            <ac:picMk id="12" creationId="{3639438B-0CE9-B04A-8A37-EC2C68616B1F}"/>
          </ac:picMkLst>
        </pc:picChg>
      </pc:sldChg>
      <pc:sldChg chg="addSp delSp modSp add mod modClrScheme chgLayout">
        <pc:chgData name="함 진아" userId="853515ff651aadf9" providerId="LiveId" clId="{93FF5643-54AB-2E43-9353-389B3D97169D}" dt="2020-08-15T09:10:49.163" v="1541" actId="1076"/>
        <pc:sldMkLst>
          <pc:docMk/>
          <pc:sldMk cId="1951692279" sldId="351"/>
        </pc:sldMkLst>
        <pc:spChg chg="mod ord">
          <ac:chgData name="함 진아" userId="853515ff651aadf9" providerId="LiveId" clId="{93FF5643-54AB-2E43-9353-389B3D97169D}" dt="2020-08-15T09:08:42.967" v="1496" actId="700"/>
          <ac:spMkLst>
            <pc:docMk/>
            <pc:sldMk cId="1951692279" sldId="351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10:48.099" v="1539" actId="5793"/>
          <ac:spMkLst>
            <pc:docMk/>
            <pc:sldMk cId="1951692279" sldId="351"/>
            <ac:spMk id="3" creationId="{2B979466-8226-B846-B32B-4B39A6E81EC9}"/>
          </ac:spMkLst>
        </pc:spChg>
        <pc:spChg chg="del mod">
          <ac:chgData name="함 진아" userId="853515ff651aadf9" providerId="LiveId" clId="{93FF5643-54AB-2E43-9353-389B3D97169D}" dt="2020-08-15T09:07:25.154" v="1473" actId="478"/>
          <ac:spMkLst>
            <pc:docMk/>
            <pc:sldMk cId="1951692279" sldId="351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9:08:42.967" v="1496" actId="700"/>
          <ac:spMkLst>
            <pc:docMk/>
            <pc:sldMk cId="1951692279" sldId="351"/>
            <ac:spMk id="9" creationId="{D62C802A-F07A-F447-BE30-E19F3DCEB177}"/>
          </ac:spMkLst>
        </pc:spChg>
        <pc:spChg chg="del">
          <ac:chgData name="함 진아" userId="853515ff651aadf9" providerId="LiveId" clId="{93FF5643-54AB-2E43-9353-389B3D97169D}" dt="2020-08-15T09:07:08.692" v="1469" actId="478"/>
          <ac:spMkLst>
            <pc:docMk/>
            <pc:sldMk cId="1951692279" sldId="351"/>
            <ac:spMk id="10" creationId="{ADA61A04-F7F8-D14A-BE2E-4B90B0FC8F39}"/>
          </ac:spMkLst>
        </pc:spChg>
        <pc:spChg chg="add del mod">
          <ac:chgData name="함 진아" userId="853515ff651aadf9" providerId="LiveId" clId="{93FF5643-54AB-2E43-9353-389B3D97169D}" dt="2020-08-15T09:07:38.745" v="1476"/>
          <ac:spMkLst>
            <pc:docMk/>
            <pc:sldMk cId="1951692279" sldId="351"/>
            <ac:spMk id="12" creationId="{815DC2B6-8022-0A48-AA8B-FD0482858BBF}"/>
          </ac:spMkLst>
        </pc:spChg>
        <pc:spChg chg="add mod">
          <ac:chgData name="함 진아" userId="853515ff651aadf9" providerId="LiveId" clId="{93FF5643-54AB-2E43-9353-389B3D97169D}" dt="2020-08-15T09:09:28.855" v="1522" actId="1076"/>
          <ac:spMkLst>
            <pc:docMk/>
            <pc:sldMk cId="1951692279" sldId="351"/>
            <ac:spMk id="14" creationId="{ED89AB95-B6DE-5649-AD97-70FD48708A4F}"/>
          </ac:spMkLst>
        </pc:spChg>
        <pc:grpChg chg="del">
          <ac:chgData name="함 진아" userId="853515ff651aadf9" providerId="LiveId" clId="{93FF5643-54AB-2E43-9353-389B3D97169D}" dt="2020-08-15T09:07:08.692" v="1469" actId="478"/>
          <ac:grpSpMkLst>
            <pc:docMk/>
            <pc:sldMk cId="1951692279" sldId="351"/>
            <ac:grpSpMk id="11" creationId="{D579A1EB-E954-F44B-8C56-B7C0F80B227A}"/>
          </ac:grpSpMkLst>
        </pc:grpChg>
        <pc:picChg chg="mod">
          <ac:chgData name="함 진아" userId="853515ff651aadf9" providerId="LiveId" clId="{93FF5643-54AB-2E43-9353-389B3D97169D}" dt="2020-08-15T09:10:49.163" v="1541" actId="1076"/>
          <ac:picMkLst>
            <pc:docMk/>
            <pc:sldMk cId="1951692279" sldId="351"/>
            <ac:picMk id="4" creationId="{BB69414A-84D0-D04B-9678-977C2103325F}"/>
          </ac:picMkLst>
        </pc:picChg>
        <pc:picChg chg="mod modCrop">
          <ac:chgData name="함 진아" userId="853515ff651aadf9" providerId="LiveId" clId="{93FF5643-54AB-2E43-9353-389B3D97169D}" dt="2020-08-15T09:09:26.394" v="1521" actId="1076"/>
          <ac:picMkLst>
            <pc:docMk/>
            <pc:sldMk cId="1951692279" sldId="351"/>
            <ac:picMk id="13" creationId="{0C9D3886-6153-BF48-BC18-3B4935F521C4}"/>
          </ac:picMkLst>
        </pc:picChg>
      </pc:sldChg>
      <pc:sldChg chg="delSp add del mod">
        <pc:chgData name="함 진아" userId="853515ff651aadf9" providerId="LiveId" clId="{93FF5643-54AB-2E43-9353-389B3D97169D}" dt="2020-08-15T09:10:54.410" v="1542" actId="2696"/>
        <pc:sldMkLst>
          <pc:docMk/>
          <pc:sldMk cId="2175144834" sldId="352"/>
        </pc:sldMkLst>
        <pc:spChg chg="del">
          <ac:chgData name="함 진아" userId="853515ff651aadf9" providerId="LiveId" clId="{93FF5643-54AB-2E43-9353-389B3D97169D}" dt="2020-08-15T09:08:57.607" v="1503" actId="21"/>
          <ac:spMkLst>
            <pc:docMk/>
            <pc:sldMk cId="2175144834" sldId="352"/>
            <ac:spMk id="10" creationId="{ADA61A04-F7F8-D14A-BE2E-4B90B0FC8F39}"/>
          </ac:spMkLst>
        </pc:spChg>
      </pc:sldChg>
      <pc:sldChg chg="addSp delSp modSp add mod modClrScheme chgLayout">
        <pc:chgData name="함 진아" userId="853515ff651aadf9" providerId="LiveId" clId="{93FF5643-54AB-2E43-9353-389B3D97169D}" dt="2020-08-15T09:22:05.190" v="2281" actId="1076"/>
        <pc:sldMkLst>
          <pc:docMk/>
          <pc:sldMk cId="2356167459" sldId="352"/>
        </pc:sldMkLst>
        <pc:spChg chg="mod ord">
          <ac:chgData name="함 진아" userId="853515ff651aadf9" providerId="LiveId" clId="{93FF5643-54AB-2E43-9353-389B3D97169D}" dt="2020-08-15T09:21:21.059" v="2138" actId="700"/>
          <ac:spMkLst>
            <pc:docMk/>
            <pc:sldMk cId="2356167459" sldId="352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22:02.025" v="2280" actId="14"/>
          <ac:spMkLst>
            <pc:docMk/>
            <pc:sldMk cId="2356167459" sldId="352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9:21:17.410" v="2137" actId="478"/>
          <ac:spMkLst>
            <pc:docMk/>
            <pc:sldMk cId="2356167459" sldId="352"/>
            <ac:spMk id="6" creationId="{3B7E65A4-3F03-3D47-B0FB-24FE05403A9C}"/>
          </ac:spMkLst>
        </pc:spChg>
        <pc:spChg chg="add del mod">
          <ac:chgData name="함 진아" userId="853515ff651aadf9" providerId="LiveId" clId="{93FF5643-54AB-2E43-9353-389B3D97169D}" dt="2020-08-15T09:21:21.059" v="2138" actId="700"/>
          <ac:spMkLst>
            <pc:docMk/>
            <pc:sldMk cId="2356167459" sldId="352"/>
            <ac:spMk id="10" creationId="{874A13FA-35B7-1A47-A535-3D2F86E6F1C4}"/>
          </ac:spMkLst>
        </pc:spChg>
        <pc:picChg chg="del">
          <ac:chgData name="함 진아" userId="853515ff651aadf9" providerId="LiveId" clId="{93FF5643-54AB-2E43-9353-389B3D97169D}" dt="2020-08-15T09:20:34.063" v="1984" actId="478"/>
          <ac:picMkLst>
            <pc:docMk/>
            <pc:sldMk cId="2356167459" sldId="352"/>
            <ac:picMk id="4" creationId="{6A387B2D-9FFB-9C4D-B58C-C410FD6899E3}"/>
          </ac:picMkLst>
        </pc:picChg>
        <pc:picChg chg="del">
          <ac:chgData name="함 진아" userId="853515ff651aadf9" providerId="LiveId" clId="{93FF5643-54AB-2E43-9353-389B3D97169D}" dt="2020-08-15T09:20:34.063" v="1984" actId="478"/>
          <ac:picMkLst>
            <pc:docMk/>
            <pc:sldMk cId="2356167459" sldId="352"/>
            <ac:picMk id="5" creationId="{C9A556BE-CD9C-0548-A86A-24ACA1242D19}"/>
          </ac:picMkLst>
        </pc:picChg>
        <pc:picChg chg="mod">
          <ac:chgData name="함 진아" userId="853515ff651aadf9" providerId="LiveId" clId="{93FF5643-54AB-2E43-9353-389B3D97169D}" dt="2020-08-15T09:22:05.190" v="2281" actId="1076"/>
          <ac:picMkLst>
            <pc:docMk/>
            <pc:sldMk cId="2356167459" sldId="352"/>
            <ac:picMk id="7" creationId="{EDA5B955-0B00-BA4F-9FAC-37019115F212}"/>
          </ac:picMkLst>
        </pc:picChg>
        <pc:picChg chg="add del mod">
          <ac:chgData name="함 진아" userId="853515ff651aadf9" providerId="LiveId" clId="{93FF5643-54AB-2E43-9353-389B3D97169D}" dt="2020-08-15T09:21:11.460" v="2132" actId="478"/>
          <ac:picMkLst>
            <pc:docMk/>
            <pc:sldMk cId="2356167459" sldId="352"/>
            <ac:picMk id="8" creationId="{F7388DB6-50D6-1D4D-8FA6-06A7C4A82B15}"/>
          </ac:picMkLst>
        </pc:picChg>
      </pc:sldChg>
      <pc:sldChg chg="add del">
        <pc:chgData name="함 진아" userId="853515ff651aadf9" providerId="LiveId" clId="{93FF5643-54AB-2E43-9353-389B3D97169D}" dt="2020-08-15T09:22:08.058" v="2282" actId="2696"/>
        <pc:sldMkLst>
          <pc:docMk/>
          <pc:sldMk cId="1326773847" sldId="353"/>
        </pc:sldMkLst>
      </pc:sldChg>
    </pc:docChg>
  </pc:docChgLst>
  <pc:docChgLst>
    <pc:chgData name="함 진아" userId="853515ff651aadf9" providerId="LiveId" clId="{C1982E36-FC6E-0E47-A10E-73FE75ECC1CE}"/>
    <pc:docChg chg="undo custSel modSld">
      <pc:chgData name="함 진아" userId="853515ff651aadf9" providerId="LiveId" clId="{C1982E36-FC6E-0E47-A10E-73FE75ECC1CE}" dt="2020-08-15T12:10:42.238" v="99" actId="1076"/>
      <pc:docMkLst>
        <pc:docMk/>
      </pc:docMkLst>
      <pc:sldChg chg="addSp delSp modSp">
        <pc:chgData name="함 진아" userId="853515ff651aadf9" providerId="LiveId" clId="{C1982E36-FC6E-0E47-A10E-73FE75ECC1CE}" dt="2020-08-15T12:09:48.960" v="87" actId="1035"/>
        <pc:sldMkLst>
          <pc:docMk/>
          <pc:sldMk cId="289326201" sldId="340"/>
        </pc:sldMkLst>
        <pc:spChg chg="mod">
          <ac:chgData name="함 진아" userId="853515ff651aadf9" providerId="LiveId" clId="{C1982E36-FC6E-0E47-A10E-73FE75ECC1CE}" dt="2020-08-15T12:09:36.429" v="80" actId="20577"/>
          <ac:spMkLst>
            <pc:docMk/>
            <pc:sldMk cId="289326201" sldId="340"/>
            <ac:spMk id="3" creationId="{2B979466-8226-B846-B32B-4B39A6E81EC9}"/>
          </ac:spMkLst>
        </pc:spChg>
        <pc:spChg chg="del">
          <ac:chgData name="함 진아" userId="853515ff651aadf9" providerId="LiveId" clId="{C1982E36-FC6E-0E47-A10E-73FE75ECC1CE}" dt="2020-08-15T12:09:06.438" v="38" actId="478"/>
          <ac:spMkLst>
            <pc:docMk/>
            <pc:sldMk cId="289326201" sldId="340"/>
            <ac:spMk id="10" creationId="{ADA61A04-F7F8-D14A-BE2E-4B90B0FC8F39}"/>
          </ac:spMkLst>
        </pc:spChg>
        <pc:picChg chg="add mod modCrop">
          <ac:chgData name="함 진아" userId="853515ff651aadf9" providerId="LiveId" clId="{C1982E36-FC6E-0E47-A10E-73FE75ECC1CE}" dt="2020-08-15T12:09:48.960" v="87" actId="1035"/>
          <ac:picMkLst>
            <pc:docMk/>
            <pc:sldMk cId="289326201" sldId="340"/>
            <ac:picMk id="4" creationId="{B9090938-6203-2342-B9E3-8221AD0F888D}"/>
          </ac:picMkLst>
        </pc:picChg>
      </pc:sldChg>
      <pc:sldChg chg="addSp delSp modSp">
        <pc:chgData name="함 진아" userId="853515ff651aadf9" providerId="LiveId" clId="{C1982E36-FC6E-0E47-A10E-73FE75ECC1CE}" dt="2020-08-15T12:08:04.763" v="31" actId="1076"/>
        <pc:sldMkLst>
          <pc:docMk/>
          <pc:sldMk cId="1952851793" sldId="348"/>
        </pc:sldMkLst>
        <pc:spChg chg="mod">
          <ac:chgData name="함 진아" userId="853515ff651aadf9" providerId="LiveId" clId="{C1982E36-FC6E-0E47-A10E-73FE75ECC1CE}" dt="2020-08-15T12:07:31.420" v="26" actId="20577"/>
          <ac:spMkLst>
            <pc:docMk/>
            <pc:sldMk cId="1952851793" sldId="348"/>
            <ac:spMk id="6" creationId="{E4820A1B-E967-4C44-8274-EFF697454566}"/>
          </ac:spMkLst>
        </pc:spChg>
        <pc:spChg chg="del">
          <ac:chgData name="함 진아" userId="853515ff651aadf9" providerId="LiveId" clId="{C1982E36-FC6E-0E47-A10E-73FE75ECC1CE}" dt="2020-08-15T12:06:04.227" v="13" actId="478"/>
          <ac:spMkLst>
            <pc:docMk/>
            <pc:sldMk cId="1952851793" sldId="348"/>
            <ac:spMk id="12" creationId="{759864E7-84C0-BC42-8533-4925CC24B6B9}"/>
          </ac:spMkLst>
        </pc:spChg>
        <pc:picChg chg="add mod modCrop">
          <ac:chgData name="함 진아" userId="853515ff651aadf9" providerId="LiveId" clId="{C1982E36-FC6E-0E47-A10E-73FE75ECC1CE}" dt="2020-08-15T12:08:04.763" v="31" actId="1076"/>
          <ac:picMkLst>
            <pc:docMk/>
            <pc:sldMk cId="1952851793" sldId="348"/>
            <ac:picMk id="3" creationId="{4361E3FF-7936-0349-B20A-CF2EE1D19B34}"/>
          </ac:picMkLst>
        </pc:picChg>
        <pc:picChg chg="add mod modCrop">
          <ac:chgData name="함 진아" userId="853515ff651aadf9" providerId="LiveId" clId="{C1982E36-FC6E-0E47-A10E-73FE75ECC1CE}" dt="2020-08-15T12:07:50.633" v="29" actId="1076"/>
          <ac:picMkLst>
            <pc:docMk/>
            <pc:sldMk cId="1952851793" sldId="348"/>
            <ac:picMk id="4" creationId="{259E90DC-B686-E841-A576-224089709843}"/>
          </ac:picMkLst>
        </pc:picChg>
      </pc:sldChg>
      <pc:sldChg chg="addSp delSp modSp">
        <pc:chgData name="함 진아" userId="853515ff651aadf9" providerId="LiveId" clId="{C1982E36-FC6E-0E47-A10E-73FE75ECC1CE}" dt="2020-08-15T12:10:42.238" v="99" actId="1076"/>
        <pc:sldMkLst>
          <pc:docMk/>
          <pc:sldMk cId="1951692279" sldId="351"/>
        </pc:sldMkLst>
        <pc:spChg chg="del">
          <ac:chgData name="함 진아" userId="853515ff651aadf9" providerId="LiveId" clId="{C1982E36-FC6E-0E47-A10E-73FE75ECC1CE}" dt="2020-08-15T12:10:07.516" v="88" actId="478"/>
          <ac:spMkLst>
            <pc:docMk/>
            <pc:sldMk cId="1951692279" sldId="351"/>
            <ac:spMk id="14" creationId="{ED89AB95-B6DE-5649-AD97-70FD48708A4F}"/>
          </ac:spMkLst>
        </pc:spChg>
        <pc:picChg chg="mod">
          <ac:chgData name="함 진아" userId="853515ff651aadf9" providerId="LiveId" clId="{C1982E36-FC6E-0E47-A10E-73FE75ECC1CE}" dt="2020-08-15T12:10:42.238" v="99" actId="1076"/>
          <ac:picMkLst>
            <pc:docMk/>
            <pc:sldMk cId="1951692279" sldId="351"/>
            <ac:picMk id="4" creationId="{BB69414A-84D0-D04B-9678-977C2103325F}"/>
          </ac:picMkLst>
        </pc:picChg>
        <pc:picChg chg="add mod">
          <ac:chgData name="함 진아" userId="853515ff651aadf9" providerId="LiveId" clId="{C1982E36-FC6E-0E47-A10E-73FE75ECC1CE}" dt="2020-08-15T12:10:24.930" v="97" actId="1076"/>
          <ac:picMkLst>
            <pc:docMk/>
            <pc:sldMk cId="1951692279" sldId="351"/>
            <ac:picMk id="5" creationId="{6E792B48-6DC6-C749-8E88-CA1187F14638}"/>
          </ac:picMkLst>
        </pc:picChg>
        <pc:picChg chg="mod">
          <ac:chgData name="함 진아" userId="853515ff651aadf9" providerId="LiveId" clId="{C1982E36-FC6E-0E47-A10E-73FE75ECC1CE}" dt="2020-08-15T12:10:18.855" v="96" actId="1076"/>
          <ac:picMkLst>
            <pc:docMk/>
            <pc:sldMk cId="1951692279" sldId="351"/>
            <ac:picMk id="13" creationId="{0C9D3886-6153-BF48-BC18-3B4935F521C4}"/>
          </ac:picMkLst>
        </pc:picChg>
      </pc:sldChg>
    </pc:docChg>
  </pc:docChgLst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A97D65F2-A70C-9C4F-8556-27F44C14196B}"/>
    <pc:docChg chg="undo redo custSel addSld delSld modSld sldOrd">
      <pc:chgData name="함 진아" userId="853515ff651aadf9" providerId="LiveId" clId="{A97D65F2-A70C-9C4F-8556-27F44C14196B}" dt="2020-08-14T15:04:35.382" v="11869" actId="113"/>
      <pc:docMkLst>
        <pc:docMk/>
      </pc:docMkLst>
      <pc:sldChg chg="modSp">
        <pc:chgData name="함 진아" userId="853515ff651aadf9" providerId="LiveId" clId="{A97D65F2-A70C-9C4F-8556-27F44C14196B}" dt="2020-08-13T12:52:42.823" v="7"/>
        <pc:sldMkLst>
          <pc:docMk/>
          <pc:sldMk cId="4234597141" sldId="282"/>
        </pc:sldMkLst>
        <pc:spChg chg="mod">
          <ac:chgData name="함 진아" userId="853515ff651aadf9" providerId="LiveId" clId="{A97D65F2-A70C-9C4F-8556-27F44C14196B}" dt="2020-08-13T12:52:42.823" v="7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A97D65F2-A70C-9C4F-8556-27F44C14196B}" dt="2020-08-13T12:52:37.177" v="2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A97D65F2-A70C-9C4F-8556-27F44C14196B}" dt="2020-08-14T15:00:05.859" v="11747" actId="15"/>
        <pc:sldMkLst>
          <pc:docMk/>
          <pc:sldMk cId="974406324" sldId="283"/>
        </pc:sldMkLst>
        <pc:spChg chg="mod ord">
          <ac:chgData name="함 진아" userId="853515ff651aadf9" providerId="LiveId" clId="{A97D65F2-A70C-9C4F-8556-27F44C14196B}" dt="2020-08-14T09:34:44.914" v="3363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05.859" v="11747" actId="15"/>
          <ac:spMkLst>
            <pc:docMk/>
            <pc:sldMk cId="974406324" sldId="283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0:05.245" v="11746" actId="15"/>
          <ac:spMkLst>
            <pc:docMk/>
            <pc:sldMk cId="974406324" sldId="283"/>
            <ac:spMk id="6" creationId="{F3D6A206-4F79-DB4E-998E-8BE20BC3E387}"/>
          </ac:spMkLst>
        </pc:spChg>
        <pc:grpChg chg="add mod">
          <ac:chgData name="함 진아" userId="853515ff651aadf9" providerId="LiveId" clId="{A97D65F2-A70C-9C4F-8556-27F44C14196B}" dt="2020-08-14T14:59:45.091" v="11743" actId="1076"/>
          <ac:grpSpMkLst>
            <pc:docMk/>
            <pc:sldMk cId="974406324" sldId="283"/>
            <ac:grpSpMk id="10" creationId="{9A1D97C9-3782-464B-80B3-F4876DD41118}"/>
          </ac:grpSpMkLst>
        </pc:grpChg>
        <pc:graphicFrameChg chg="del mod">
          <ac:chgData name="함 진아" userId="853515ff651aadf9" providerId="LiveId" clId="{A97D65F2-A70C-9C4F-8556-27F44C14196B}" dt="2020-08-13T13:01:03.895" v="272" actId="478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A97D65F2-A70C-9C4F-8556-27F44C14196B}" dt="2020-08-14T14:59:45.091" v="11743" actId="1076"/>
          <ac:picMkLst>
            <pc:docMk/>
            <pc:sldMk cId="974406324" sldId="283"/>
            <ac:picMk id="4" creationId="{8B2629A3-36F1-934A-B3C8-69BD1D2AA46D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7" creationId="{20E72F4A-CB54-E14F-87C4-838DCE6C88BC}"/>
          </ac:picMkLst>
        </pc:picChg>
        <pc:picChg chg="add mod modCrop">
          <ac:chgData name="함 진아" userId="853515ff651aadf9" providerId="LiveId" clId="{A97D65F2-A70C-9C4F-8556-27F44C14196B}" dt="2020-08-14T14:59:45.091" v="11743" actId="1076"/>
          <ac:picMkLst>
            <pc:docMk/>
            <pc:sldMk cId="974406324" sldId="283"/>
            <ac:picMk id="8" creationId="{88772BC8-9FDC-8D40-86B6-F36D66B059F0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9" creationId="{2F37CBA8-971E-3A48-89A7-CCAB89F17AA2}"/>
          </ac:picMkLst>
        </pc:picChg>
      </pc:sldChg>
      <pc:sldChg chg="del">
        <pc:chgData name="함 진아" userId="853515ff651aadf9" providerId="LiveId" clId="{A97D65F2-A70C-9C4F-8556-27F44C14196B}" dt="2020-08-14T14:51:46.829" v="11623" actId="2696"/>
        <pc:sldMkLst>
          <pc:docMk/>
          <pc:sldMk cId="2572141496" sldId="284"/>
        </pc:sldMkLst>
      </pc:sldChg>
      <pc:sldChg chg="del">
        <pc:chgData name="함 진아" userId="853515ff651aadf9" providerId="LiveId" clId="{A97D65F2-A70C-9C4F-8556-27F44C14196B}" dt="2020-08-14T14:51:46.463" v="11605" actId="2696"/>
        <pc:sldMkLst>
          <pc:docMk/>
          <pc:sldMk cId="760915422" sldId="297"/>
        </pc:sldMkLst>
      </pc:sldChg>
      <pc:sldChg chg="del">
        <pc:chgData name="함 진아" userId="853515ff651aadf9" providerId="LiveId" clId="{A97D65F2-A70C-9C4F-8556-27F44C14196B}" dt="2020-08-14T14:51:46.504" v="11607" actId="2696"/>
        <pc:sldMkLst>
          <pc:docMk/>
          <pc:sldMk cId="3751429826" sldId="298"/>
        </pc:sldMkLst>
      </pc:sldChg>
      <pc:sldChg chg="del">
        <pc:chgData name="함 진아" userId="853515ff651aadf9" providerId="LiveId" clId="{A97D65F2-A70C-9C4F-8556-27F44C14196B}" dt="2020-08-14T14:51:46.484" v="11606" actId="2696"/>
        <pc:sldMkLst>
          <pc:docMk/>
          <pc:sldMk cId="1835850694" sldId="299"/>
        </pc:sldMkLst>
      </pc:sldChg>
      <pc:sldChg chg="del">
        <pc:chgData name="함 진아" userId="853515ff651aadf9" providerId="LiveId" clId="{A97D65F2-A70C-9C4F-8556-27F44C14196B}" dt="2020-08-14T14:51:46.551" v="11609" actId="2696"/>
        <pc:sldMkLst>
          <pc:docMk/>
          <pc:sldMk cId="1951769180" sldId="301"/>
        </pc:sldMkLst>
      </pc:sldChg>
      <pc:sldChg chg="del">
        <pc:chgData name="함 진아" userId="853515ff651aadf9" providerId="LiveId" clId="{A97D65F2-A70C-9C4F-8556-27F44C14196B}" dt="2020-08-14T14:51:46.572" v="11610" actId="2696"/>
        <pc:sldMkLst>
          <pc:docMk/>
          <pc:sldMk cId="2778488523" sldId="302"/>
        </pc:sldMkLst>
      </pc:sldChg>
      <pc:sldChg chg="del">
        <pc:chgData name="함 진아" userId="853515ff651aadf9" providerId="LiveId" clId="{A97D65F2-A70C-9C4F-8556-27F44C14196B}" dt="2020-08-14T14:51:46.593" v="11611" actId="2696"/>
        <pc:sldMkLst>
          <pc:docMk/>
          <pc:sldMk cId="493552708" sldId="303"/>
        </pc:sldMkLst>
      </pc:sldChg>
      <pc:sldChg chg="del">
        <pc:chgData name="함 진아" userId="853515ff651aadf9" providerId="LiveId" clId="{A97D65F2-A70C-9C4F-8556-27F44C14196B}" dt="2020-08-14T14:51:46.614" v="11612" actId="2696"/>
        <pc:sldMkLst>
          <pc:docMk/>
          <pc:sldMk cId="1517644203" sldId="304"/>
        </pc:sldMkLst>
      </pc:sldChg>
      <pc:sldChg chg="del">
        <pc:chgData name="함 진아" userId="853515ff651aadf9" providerId="LiveId" clId="{A97D65F2-A70C-9C4F-8556-27F44C14196B}" dt="2020-08-14T14:51:46.636" v="11613" actId="2696"/>
        <pc:sldMkLst>
          <pc:docMk/>
          <pc:sldMk cId="1936477670" sldId="305"/>
        </pc:sldMkLst>
      </pc:sldChg>
      <pc:sldChg chg="del">
        <pc:chgData name="함 진아" userId="853515ff651aadf9" providerId="LiveId" clId="{A97D65F2-A70C-9C4F-8556-27F44C14196B}" dt="2020-08-14T14:51:46.651" v="11614" actId="2696"/>
        <pc:sldMkLst>
          <pc:docMk/>
          <pc:sldMk cId="105400791" sldId="306"/>
        </pc:sldMkLst>
      </pc:sldChg>
      <pc:sldChg chg="del">
        <pc:chgData name="함 진아" userId="853515ff651aadf9" providerId="LiveId" clId="{A97D65F2-A70C-9C4F-8556-27F44C14196B}" dt="2020-08-14T14:51:46.669" v="11615" actId="2696"/>
        <pc:sldMkLst>
          <pc:docMk/>
          <pc:sldMk cId="1337339065" sldId="307"/>
        </pc:sldMkLst>
      </pc:sldChg>
      <pc:sldChg chg="del">
        <pc:chgData name="함 진아" userId="853515ff651aadf9" providerId="LiveId" clId="{A97D65F2-A70C-9C4F-8556-27F44C14196B}" dt="2020-08-14T14:51:46.688" v="11616" actId="2696"/>
        <pc:sldMkLst>
          <pc:docMk/>
          <pc:sldMk cId="1460173607" sldId="308"/>
        </pc:sldMkLst>
      </pc:sldChg>
      <pc:sldChg chg="del">
        <pc:chgData name="함 진아" userId="853515ff651aadf9" providerId="LiveId" clId="{A97D65F2-A70C-9C4F-8556-27F44C14196B}" dt="2020-08-14T14:51:46.706" v="11617" actId="2696"/>
        <pc:sldMkLst>
          <pc:docMk/>
          <pc:sldMk cId="3046018409" sldId="309"/>
        </pc:sldMkLst>
      </pc:sldChg>
      <pc:sldChg chg="del">
        <pc:chgData name="함 진아" userId="853515ff651aadf9" providerId="LiveId" clId="{A97D65F2-A70C-9C4F-8556-27F44C14196B}" dt="2020-08-14T14:51:46.727" v="11618" actId="2696"/>
        <pc:sldMkLst>
          <pc:docMk/>
          <pc:sldMk cId="977547814" sldId="310"/>
        </pc:sldMkLst>
      </pc:sldChg>
      <pc:sldChg chg="del">
        <pc:chgData name="함 진아" userId="853515ff651aadf9" providerId="LiveId" clId="{A97D65F2-A70C-9C4F-8556-27F44C14196B}" dt="2020-08-14T14:51:46.751" v="11619" actId="2696"/>
        <pc:sldMkLst>
          <pc:docMk/>
          <pc:sldMk cId="3805766738" sldId="311"/>
        </pc:sldMkLst>
      </pc:sldChg>
      <pc:sldChg chg="del">
        <pc:chgData name="함 진아" userId="853515ff651aadf9" providerId="LiveId" clId="{A97D65F2-A70C-9C4F-8556-27F44C14196B}" dt="2020-08-14T14:51:46.776" v="11620" actId="2696"/>
        <pc:sldMkLst>
          <pc:docMk/>
          <pc:sldMk cId="1635100020" sldId="312"/>
        </pc:sldMkLst>
      </pc:sldChg>
      <pc:sldChg chg="del">
        <pc:chgData name="함 진아" userId="853515ff651aadf9" providerId="LiveId" clId="{A97D65F2-A70C-9C4F-8556-27F44C14196B}" dt="2020-08-14T14:51:46.798" v="11621" actId="2696"/>
        <pc:sldMkLst>
          <pc:docMk/>
          <pc:sldMk cId="5451039" sldId="313"/>
        </pc:sldMkLst>
      </pc:sldChg>
      <pc:sldChg chg="del">
        <pc:chgData name="함 진아" userId="853515ff651aadf9" providerId="LiveId" clId="{A97D65F2-A70C-9C4F-8556-27F44C14196B}" dt="2020-08-14T14:51:46.817" v="11622" actId="2696"/>
        <pc:sldMkLst>
          <pc:docMk/>
          <pc:sldMk cId="3096045750" sldId="314"/>
        </pc:sldMkLst>
      </pc:sldChg>
      <pc:sldChg chg="modSp add del">
        <pc:chgData name="함 진아" userId="853515ff651aadf9" providerId="LiveId" clId="{A97D65F2-A70C-9C4F-8556-27F44C14196B}" dt="2020-08-14T14:51:46.531" v="11608" actId="2696"/>
        <pc:sldMkLst>
          <pc:docMk/>
          <pc:sldMk cId="2780889317" sldId="315"/>
        </pc:sldMkLst>
        <pc:spChg chg="mod">
          <ac:chgData name="함 진아" userId="853515ff651aadf9" providerId="LiveId" clId="{A97D65F2-A70C-9C4F-8556-27F44C14196B}" dt="2020-08-13T12:54:19.075" v="67" actId="207"/>
          <ac:spMkLst>
            <pc:docMk/>
            <pc:sldMk cId="2780889317" sldId="315"/>
            <ac:spMk id="3" creationId="{2B979466-8226-B846-B32B-4B39A6E81EC9}"/>
          </ac:spMkLst>
        </pc:spChg>
      </pc:sldChg>
      <pc:sldChg chg="addSp delSp modSp add del">
        <pc:chgData name="함 진아" userId="853515ff651aadf9" providerId="LiveId" clId="{A97D65F2-A70C-9C4F-8556-27F44C14196B}" dt="2020-08-14T09:38:09.721" v="3690" actId="2696"/>
        <pc:sldMkLst>
          <pc:docMk/>
          <pc:sldMk cId="2230801215" sldId="316"/>
        </pc:sldMkLst>
        <pc:spChg chg="mod">
          <ac:chgData name="함 진아" userId="853515ff651aadf9" providerId="LiveId" clId="{A97D65F2-A70C-9C4F-8556-27F44C14196B}" dt="2020-08-13T13:05:44.924" v="491" actId="20577"/>
          <ac:spMkLst>
            <pc:docMk/>
            <pc:sldMk cId="2230801215" sldId="316"/>
            <ac:spMk id="3" creationId="{2B979466-8226-B846-B32B-4B39A6E81EC9}"/>
          </ac:spMkLst>
        </pc:spChg>
        <pc:picChg chg="del">
          <ac:chgData name="함 진아" userId="853515ff651aadf9" providerId="LiveId" clId="{A97D65F2-A70C-9C4F-8556-27F44C14196B}" dt="2020-08-13T13:04:39.896" v="338" actId="478"/>
          <ac:picMkLst>
            <pc:docMk/>
            <pc:sldMk cId="2230801215" sldId="316"/>
            <ac:picMk id="4" creationId="{8B2629A3-36F1-934A-B3C8-69BD1D2AA46D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5" creationId="{2C46EFF0-E803-6340-BB6B-FD38364783CF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6" creationId="{AD50BF3E-9A0A-6940-A10A-84CC8E3E70D7}"/>
          </ac:picMkLst>
        </pc:picChg>
        <pc:picChg chg="add del">
          <ac:chgData name="함 진아" userId="853515ff651aadf9" providerId="LiveId" clId="{A97D65F2-A70C-9C4F-8556-27F44C14196B}" dt="2020-08-13T13:05:55.397" v="494"/>
          <ac:picMkLst>
            <pc:docMk/>
            <pc:sldMk cId="2230801215" sldId="316"/>
            <ac:picMk id="7" creationId="{E31FDA3A-00CA-704B-BB0F-CF07D00A4544}"/>
          </ac:picMkLst>
        </pc:picChg>
      </pc:sldChg>
      <pc:sldChg chg="addSp delSp modSp add del">
        <pc:chgData name="함 진아" userId="853515ff651aadf9" providerId="LiveId" clId="{A97D65F2-A70C-9C4F-8556-27F44C14196B}" dt="2020-08-14T09:38:17.630" v="3691" actId="2696"/>
        <pc:sldMkLst>
          <pc:docMk/>
          <pc:sldMk cId="2515617762" sldId="317"/>
        </pc:sldMkLst>
        <pc:spChg chg="mod">
          <ac:chgData name="함 진아" userId="853515ff651aadf9" providerId="LiveId" clId="{A97D65F2-A70C-9C4F-8556-27F44C14196B}" dt="2020-08-13T13:08:34.531" v="593" actId="1076"/>
          <ac:spMkLst>
            <pc:docMk/>
            <pc:sldMk cId="2515617762" sldId="31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3T13:10:37.464" v="730" actId="20577"/>
          <ac:spMkLst>
            <pc:docMk/>
            <pc:sldMk cId="2515617762" sldId="317"/>
            <ac:spMk id="3" creationId="{2B979466-8226-B846-B32B-4B39A6E81EC9}"/>
          </ac:spMkLst>
        </pc:spChg>
        <pc:picChg chg="add mod">
          <ac:chgData name="함 진아" userId="853515ff651aadf9" providerId="LiveId" clId="{A97D65F2-A70C-9C4F-8556-27F44C14196B}" dt="2020-08-13T13:10:03.319" v="609" actId="1076"/>
          <ac:picMkLst>
            <pc:docMk/>
            <pc:sldMk cId="2515617762" sldId="317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5" creationId="{2C46EFF0-E803-6340-BB6B-FD38364783CF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6" creationId="{AD50BF3E-9A0A-6940-A10A-84CC8E3E70D7}"/>
          </ac:picMkLst>
        </pc:picChg>
        <pc:picChg chg="add del mod">
          <ac:chgData name="함 진아" userId="853515ff651aadf9" providerId="LiveId" clId="{A97D65F2-A70C-9C4F-8556-27F44C14196B}" dt="2020-08-13T13:08:01.274" v="581" actId="478"/>
          <ac:picMkLst>
            <pc:docMk/>
            <pc:sldMk cId="2515617762" sldId="317"/>
            <ac:picMk id="7" creationId="{C73F1081-89CC-7E4C-BF13-598310C1EAEB}"/>
          </ac:picMkLst>
        </pc:picChg>
        <pc:picChg chg="add mod modCrop">
          <ac:chgData name="함 진아" userId="853515ff651aadf9" providerId="LiveId" clId="{A97D65F2-A70C-9C4F-8556-27F44C14196B}" dt="2020-08-13T13:10:44.010" v="732" actId="1076"/>
          <ac:picMkLst>
            <pc:docMk/>
            <pc:sldMk cId="2515617762" sldId="317"/>
            <ac:picMk id="8" creationId="{082DC1F4-F532-0149-9363-26114C1E40F7}"/>
          </ac:picMkLst>
        </pc:picChg>
        <pc:picChg chg="add mod modCrop">
          <ac:chgData name="함 진아" userId="853515ff651aadf9" providerId="LiveId" clId="{A97D65F2-A70C-9C4F-8556-27F44C14196B}" dt="2020-08-13T13:10:45.270" v="733" actId="1076"/>
          <ac:picMkLst>
            <pc:docMk/>
            <pc:sldMk cId="2515617762" sldId="317"/>
            <ac:picMk id="9" creationId="{06F9EC9E-AF1F-1B4C-B585-1EF8030FE278}"/>
          </ac:picMkLst>
        </pc:picChg>
      </pc:sldChg>
      <pc:sldChg chg="addSp modSp add mod modClrScheme chgLayout">
        <pc:chgData name="함 진아" userId="853515ff651aadf9" providerId="LiveId" clId="{A97D65F2-A70C-9C4F-8556-27F44C14196B}" dt="2020-08-14T15:00:26.357" v="11760" actId="1036"/>
        <pc:sldMkLst>
          <pc:docMk/>
          <pc:sldMk cId="4101114573" sldId="318"/>
        </pc:sldMkLst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10.307" v="11748" actId="15"/>
          <ac:spMkLst>
            <pc:docMk/>
            <pc:sldMk cId="4101114573" sldId="318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0:11.139" v="11749" actId="15"/>
          <ac:spMkLst>
            <pc:docMk/>
            <pc:sldMk cId="4101114573" sldId="318"/>
            <ac:spMk id="5" creationId="{C18EF500-FA36-9E4E-BBDC-EFD11784735A}"/>
          </ac:spMkLst>
        </pc:sp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4" creationId="{4605963C-18DA-E94C-9C28-401079C93E03}"/>
          </ac:picMkLst>
        </pc:picChg>
        <pc:picChg chg="add 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6" creationId="{42C721D0-4079-1542-A0E2-68B166387E0E}"/>
          </ac:picMkLst>
        </pc:picChg>
        <pc:picChg chg="add mod modCrop">
          <ac:chgData name="함 진아" userId="853515ff651aadf9" providerId="LiveId" clId="{A97D65F2-A70C-9C4F-8556-27F44C14196B}" dt="2020-08-14T15:00:26.357" v="11760" actId="1036"/>
          <ac:picMkLst>
            <pc:docMk/>
            <pc:sldMk cId="4101114573" sldId="318"/>
            <ac:picMk id="7" creationId="{ADAB5838-4093-9241-9D26-06C0F44C83B3}"/>
          </ac:picMkLst>
        </pc:pic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8" creationId="{082DC1F4-F532-0149-9363-26114C1E40F7}"/>
          </ac:picMkLst>
        </pc:pic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11" creationId="{DD7C5F74-A7AA-0049-8230-C3C5B45944E7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0:32.223" v="11761" actId="15"/>
        <pc:sldMkLst>
          <pc:docMk/>
          <pc:sldMk cId="2512110689" sldId="319"/>
        </pc:sldMkLst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32.223" v="11761" actId="15"/>
          <ac:spMkLst>
            <pc:docMk/>
            <pc:sldMk cId="2512110689" sldId="319"/>
            <ac:spMk id="3" creationId="{2B979466-8226-B846-B32B-4B39A6E81EC9}"/>
          </ac:spMkLst>
        </pc:spChg>
        <pc:spChg chg="del mod">
          <ac:chgData name="함 진아" userId="853515ff651aadf9" providerId="LiveId" clId="{A97D65F2-A70C-9C4F-8556-27F44C14196B}" dt="2020-08-13T13:17:08.468" v="919" actId="478"/>
          <ac:spMkLst>
            <pc:docMk/>
            <pc:sldMk cId="2512110689" sldId="319"/>
            <ac:spMk id="5" creationId="{C18EF500-FA36-9E4E-BBDC-EFD11784735A}"/>
          </ac:spMkLst>
        </pc:spChg>
        <pc:spChg chg="add del mo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13" creationId="{E2EE79AB-AE51-1940-B009-C3EA17F2CC34}"/>
          </ac:spMkLst>
        </pc:sp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6" creationId="{42C721D0-4079-1542-A0E2-68B166387E0E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7" creationId="{ADAB5838-4093-9241-9D26-06C0F44C83B3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8" creationId="{082DC1F4-F532-0149-9363-26114C1E40F7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0" creationId="{DA442F26-4D33-FD4F-9B24-03EF98D522A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11" creationId="{DD7C5F74-A7AA-0049-8230-C3C5B45944E7}"/>
          </ac:picMkLst>
        </pc:picChg>
        <pc:picChg chg="add del mod">
          <ac:chgData name="함 진아" userId="853515ff651aadf9" providerId="LiveId" clId="{A97D65F2-A70C-9C4F-8556-27F44C14196B}" dt="2020-08-13T13:17:59.168" v="931"/>
          <ac:picMkLst>
            <pc:docMk/>
            <pc:sldMk cId="2512110689" sldId="319"/>
            <ac:picMk id="14" creationId="{5A31B873-6AAA-904C-AAD5-07F4FFAB6BF1}"/>
          </ac:picMkLst>
        </pc:picChg>
        <pc:picChg chg="add del">
          <ac:chgData name="함 진아" userId="853515ff651aadf9" providerId="LiveId" clId="{A97D65F2-A70C-9C4F-8556-27F44C14196B}" dt="2020-08-13T13:18:00.271" v="932" actId="478"/>
          <ac:picMkLst>
            <pc:docMk/>
            <pc:sldMk cId="2512110689" sldId="319"/>
            <ac:picMk id="15" creationId="{B4771D92-A795-EC4D-AF98-0E17E60E0CC6}"/>
          </ac:picMkLst>
        </pc:picChg>
        <pc:picChg chg="add mod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6" creationId="{5C938B0D-9F4D-6C4A-A59E-B53D1F2A677A}"/>
          </ac:picMkLst>
        </pc:picChg>
      </pc:sldChg>
      <pc:sldChg chg="addSp delSp modSp add">
        <pc:chgData name="함 진아" userId="853515ff651aadf9" providerId="LiveId" clId="{A97D65F2-A70C-9C4F-8556-27F44C14196B}" dt="2020-08-14T15:00:35.742" v="11763" actId="15"/>
        <pc:sldMkLst>
          <pc:docMk/>
          <pc:sldMk cId="2096087345" sldId="320"/>
        </pc:sldMkLst>
        <pc:spChg chg="mod">
          <ac:chgData name="함 진아" userId="853515ff651aadf9" providerId="LiveId" clId="{A97D65F2-A70C-9C4F-8556-27F44C14196B}" dt="2020-08-14T08:44:23.313" v="966"/>
          <ac:spMkLst>
            <pc:docMk/>
            <pc:sldMk cId="2096087345" sldId="32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0:34.530" v="11762" actId="15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35.742" v="11763" actId="15"/>
          <ac:spMkLst>
            <pc:docMk/>
            <pc:sldMk cId="2096087345" sldId="320"/>
            <ac:spMk id="6" creationId="{3B7E65A4-3F03-3D47-B0FB-24FE05403A9C}"/>
          </ac:spMkLst>
        </pc:spChg>
        <pc:picChg chg="add mod modCrop">
          <ac:chgData name="함 진아" userId="853515ff651aadf9" providerId="LiveId" clId="{A97D65F2-A70C-9C4F-8556-27F44C14196B}" dt="2020-08-14T08:46:26.906" v="1061" actId="1036"/>
          <ac:picMkLst>
            <pc:docMk/>
            <pc:sldMk cId="2096087345" sldId="320"/>
            <ac:picMk id="4" creationId="{6A387B2D-9FFB-9C4D-B58C-C410FD6899E3}"/>
          </ac:picMkLst>
        </pc:picChg>
        <pc:picChg chg="add mod modCrop">
          <ac:chgData name="함 진아" userId="853515ff651aadf9" providerId="LiveId" clId="{A97D65F2-A70C-9C4F-8556-27F44C14196B}" dt="2020-08-14T08:46:17.261" v="1056" actId="732"/>
          <ac:picMkLst>
            <pc:docMk/>
            <pc:sldMk cId="2096087345" sldId="320"/>
            <ac:picMk id="5" creationId="{C9A556BE-CD9C-0548-A86A-24ACA1242D19}"/>
          </ac:picMkLst>
        </pc:picChg>
        <pc:picChg chg="add mod modCrop">
          <ac:chgData name="함 진아" userId="853515ff651aadf9" providerId="LiveId" clId="{A97D65F2-A70C-9C4F-8556-27F44C14196B}" dt="2020-08-14T08:47:22.422" v="1133" actId="1076"/>
          <ac:picMkLst>
            <pc:docMk/>
            <pc:sldMk cId="2096087345" sldId="320"/>
            <ac:picMk id="7" creationId="{EDA5B955-0B00-BA4F-9FAC-37019115F212}"/>
          </ac:picMkLst>
        </pc:picChg>
        <pc:picChg chg="del">
          <ac:chgData name="함 진아" userId="853515ff651aadf9" providerId="LiveId" clId="{A97D65F2-A70C-9C4F-8556-27F44C14196B}" dt="2020-08-14T08:46:45.444" v="1089" actId="478"/>
          <ac:picMkLst>
            <pc:docMk/>
            <pc:sldMk cId="2096087345" sldId="320"/>
            <ac:picMk id="32" creationId="{96F1D69D-2D91-0B45-AAD5-FBAC6E858248}"/>
          </ac:picMkLst>
        </pc:picChg>
        <pc:picChg chg="del">
          <ac:chgData name="함 진아" userId="853515ff651aadf9" providerId="LiveId" clId="{A97D65F2-A70C-9C4F-8556-27F44C14196B}" dt="2020-08-14T08:45:15.759" v="1037" actId="478"/>
          <ac:picMkLst>
            <pc:docMk/>
            <pc:sldMk cId="2096087345" sldId="320"/>
            <ac:picMk id="33" creationId="{00397915-4DE9-8C4B-A187-0A605475419C}"/>
          </ac:picMkLst>
        </pc:picChg>
        <pc:picChg chg="del">
          <ac:chgData name="함 진아" userId="853515ff651aadf9" providerId="LiveId" clId="{A97D65F2-A70C-9C4F-8556-27F44C14196B}" dt="2020-08-14T08:45:21.586" v="1039" actId="478"/>
          <ac:picMkLst>
            <pc:docMk/>
            <pc:sldMk cId="2096087345" sldId="320"/>
            <ac:picMk id="34" creationId="{4C078AAE-BA5F-BC40-B00D-2700C1EEA150}"/>
          </ac:picMkLst>
        </pc:picChg>
        <pc:picChg chg="del">
          <ac:chgData name="함 진아" userId="853515ff651aadf9" providerId="LiveId" clId="{A97D65F2-A70C-9C4F-8556-27F44C14196B}" dt="2020-08-14T08:46:45.837" v="1090" actId="478"/>
          <ac:picMkLst>
            <pc:docMk/>
            <pc:sldMk cId="2096087345" sldId="320"/>
            <ac:picMk id="35" creationId="{417B6B71-E309-C34E-8CBD-227DBA6FD992}"/>
          </ac:picMkLst>
        </pc:picChg>
      </pc:sldChg>
      <pc:sldChg chg="modSp add del ord">
        <pc:chgData name="함 진아" userId="853515ff651aadf9" providerId="LiveId" clId="{A97D65F2-A70C-9C4F-8556-27F44C14196B}" dt="2020-08-14T08:44:15.231" v="964" actId="2696"/>
        <pc:sldMkLst>
          <pc:docMk/>
          <pc:sldMk cId="3593813669" sldId="320"/>
        </pc:sldMkLst>
        <pc:spChg chg="mod">
          <ac:chgData name="함 진아" userId="853515ff651aadf9" providerId="LiveId" clId="{A97D65F2-A70C-9C4F-8556-27F44C14196B}" dt="2020-08-14T08:44:05.954" v="962" actId="20577"/>
          <ac:spMkLst>
            <pc:docMk/>
            <pc:sldMk cId="3593813669" sldId="320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15:00:39.235" v="11765" actId="15"/>
        <pc:sldMkLst>
          <pc:docMk/>
          <pc:sldMk cId="458229821" sldId="321"/>
        </pc:sldMkLst>
        <pc:spChg chg="mod">
          <ac:chgData name="함 진아" userId="853515ff651aadf9" providerId="LiveId" clId="{A97D65F2-A70C-9C4F-8556-27F44C14196B}" dt="2020-08-14T15:00:38.519" v="11764" actId="15"/>
          <ac:spMkLst>
            <pc:docMk/>
            <pc:sldMk cId="458229821" sldId="32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39.235" v="11765" actId="15"/>
          <ac:spMkLst>
            <pc:docMk/>
            <pc:sldMk cId="458229821" sldId="321"/>
            <ac:spMk id="6" creationId="{3B7E65A4-3F03-3D47-B0FB-24FE05403A9C}"/>
          </ac:spMkLst>
        </pc:spChg>
        <pc:spChg chg="add mod">
          <ac:chgData name="함 진아" userId="853515ff651aadf9" providerId="LiveId" clId="{A97D65F2-A70C-9C4F-8556-27F44C14196B}" dt="2020-08-14T08:53:18.632" v="1386" actId="20577"/>
          <ac:spMkLst>
            <pc:docMk/>
            <pc:sldMk cId="458229821" sldId="321"/>
            <ac:spMk id="12" creationId="{4E29594E-EC82-7747-8AA4-156FCF91A5F6}"/>
          </ac:spMkLst>
        </pc:spChg>
        <pc:picChg chg="del">
          <ac:chgData name="함 진아" userId="853515ff651aadf9" providerId="LiveId" clId="{A97D65F2-A70C-9C4F-8556-27F44C14196B}" dt="2020-08-14T08:48:22.116" v="1237" actId="478"/>
          <ac:picMkLst>
            <pc:docMk/>
            <pc:sldMk cId="458229821" sldId="321"/>
            <ac:picMk id="4" creationId="{6A387B2D-9FFB-9C4D-B58C-C410FD6899E3}"/>
          </ac:picMkLst>
        </pc:picChg>
        <pc:picChg chg="del">
          <ac:chgData name="함 진아" userId="853515ff651aadf9" providerId="LiveId" clId="{A97D65F2-A70C-9C4F-8556-27F44C14196B}" dt="2020-08-14T08:48:49.546" v="1242" actId="478"/>
          <ac:picMkLst>
            <pc:docMk/>
            <pc:sldMk cId="458229821" sldId="321"/>
            <ac:picMk id="5" creationId="{C9A556BE-CD9C-0548-A86A-24ACA1242D19}"/>
          </ac:picMkLst>
        </pc:picChg>
        <pc:picChg chg="del">
          <ac:chgData name="함 진아" userId="853515ff651aadf9" providerId="LiveId" clId="{A97D65F2-A70C-9C4F-8556-27F44C14196B}" dt="2020-08-14T08:51:14.471" v="1295" actId="478"/>
          <ac:picMkLst>
            <pc:docMk/>
            <pc:sldMk cId="458229821" sldId="321"/>
            <ac:picMk id="7" creationId="{EDA5B955-0B00-BA4F-9FAC-37019115F212}"/>
          </ac:picMkLst>
        </pc:picChg>
        <pc:picChg chg="add mod modCrop">
          <ac:chgData name="함 진아" userId="853515ff651aadf9" providerId="LiveId" clId="{A97D65F2-A70C-9C4F-8556-27F44C14196B}" dt="2020-08-14T08:48:17.999" v="1236" actId="732"/>
          <ac:picMkLst>
            <pc:docMk/>
            <pc:sldMk cId="458229821" sldId="321"/>
            <ac:picMk id="8" creationId="{0215CABB-882E-9847-8319-C0FDDC578049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9" creationId="{10AC8474-78E9-7247-A6C2-4519F1F8A9C3}"/>
          </ac:picMkLst>
        </pc:picChg>
        <pc:picChg chg="add mod">
          <ac:chgData name="함 진아" userId="853515ff651aadf9" providerId="LiveId" clId="{A97D65F2-A70C-9C4F-8556-27F44C14196B}" dt="2020-08-14T08:52:48.748" v="1330" actId="1076"/>
          <ac:picMkLst>
            <pc:docMk/>
            <pc:sldMk cId="458229821" sldId="321"/>
            <ac:picMk id="10" creationId="{1B70D7F9-57AF-5346-B76E-8341A757D98B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11" creationId="{C38A8DEC-E05D-DC4A-B332-13E66936108D}"/>
          </ac:picMkLst>
        </pc:picChg>
      </pc:sldChg>
      <pc:sldChg chg="addSp delSp modSp add">
        <pc:chgData name="함 진아" userId="853515ff651aadf9" providerId="LiveId" clId="{A97D65F2-A70C-9C4F-8556-27F44C14196B}" dt="2020-08-14T15:00:46.417" v="11773" actId="1035"/>
        <pc:sldMkLst>
          <pc:docMk/>
          <pc:sldMk cId="302938702" sldId="322"/>
        </pc:sldMkLst>
        <pc:spChg chg="mod">
          <ac:chgData name="함 진아" userId="853515ff651aadf9" providerId="LiveId" clId="{A97D65F2-A70C-9C4F-8556-27F44C14196B}" dt="2020-08-14T09:07:05.719" v="1433"/>
          <ac:spMkLst>
            <pc:docMk/>
            <pc:sldMk cId="302938702" sldId="322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0:41.616" v="11766" actId="15"/>
          <ac:spMkLst>
            <pc:docMk/>
            <pc:sldMk cId="302938702" sldId="32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42.336" v="11767" actId="15"/>
          <ac:spMkLst>
            <pc:docMk/>
            <pc:sldMk cId="302938702" sldId="322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4" creationId="{C6799D6C-4996-7543-9403-7549669C1307}"/>
          </ac:picMkLst>
        </pc:pic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6" creationId="{0432AF2C-654F-B740-A6CA-AB0E33699E64}"/>
          </ac:picMkLst>
        </pc:picChg>
        <pc:picChg chg="del">
          <ac:chgData name="함 진아" userId="853515ff651aadf9" providerId="LiveId" clId="{A97D65F2-A70C-9C4F-8556-27F44C14196B}" dt="2020-08-14T09:07:46.006" v="1553" actId="478"/>
          <ac:picMkLst>
            <pc:docMk/>
            <pc:sldMk cId="302938702" sldId="322"/>
            <ac:picMk id="7" creationId="{8DFDFC35-21AB-C94B-8B1E-6A8E2AA97BF6}"/>
          </ac:picMkLst>
        </pc:picChg>
        <pc:picChg chg="del">
          <ac:chgData name="함 진아" userId="853515ff651aadf9" providerId="LiveId" clId="{A97D65F2-A70C-9C4F-8556-27F44C14196B}" dt="2020-08-14T09:09:43.199" v="1733" actId="478"/>
          <ac:picMkLst>
            <pc:docMk/>
            <pc:sldMk cId="302938702" sldId="322"/>
            <ac:picMk id="8" creationId="{B2B31A75-712C-B44F-9644-ED9A405679DD}"/>
          </ac:picMkLst>
        </pc:picChg>
        <pc:picChg chg="add del">
          <ac:chgData name="함 진아" userId="853515ff651aadf9" providerId="LiveId" clId="{A97D65F2-A70C-9C4F-8556-27F44C14196B}" dt="2020-08-14T09:10:34.095" v="1747" actId="478"/>
          <ac:picMkLst>
            <pc:docMk/>
            <pc:sldMk cId="302938702" sldId="322"/>
            <ac:picMk id="9" creationId="{589C159B-69FB-5C40-9767-32A867E2DFDB}"/>
          </ac:picMkLst>
        </pc:pic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10" creationId="{62A84E94-A651-B34A-B337-921187ABDAB7}"/>
          </ac:picMkLst>
        </pc:picChg>
        <pc:picChg chg="add del">
          <ac:chgData name="함 진아" userId="853515ff651aadf9" providerId="LiveId" clId="{A97D65F2-A70C-9C4F-8556-27F44C14196B}" dt="2020-08-14T09:10:58.148" v="1813"/>
          <ac:picMkLst>
            <pc:docMk/>
            <pc:sldMk cId="302938702" sldId="322"/>
            <ac:picMk id="11" creationId="{AD1D6090-1572-AC45-98DA-19238420708D}"/>
          </ac:picMkLst>
        </pc:picChg>
        <pc:picChg chg="add del">
          <ac:chgData name="함 진아" userId="853515ff651aadf9" providerId="LiveId" clId="{A97D65F2-A70C-9C4F-8556-27F44C14196B}" dt="2020-08-14T09:14:22.596" v="2175" actId="478"/>
          <ac:picMkLst>
            <pc:docMk/>
            <pc:sldMk cId="302938702" sldId="322"/>
            <ac:picMk id="12" creationId="{8E62AD34-BAE1-B248-85E3-9EE09C43191E}"/>
          </ac:picMkLst>
        </pc:picChg>
        <pc:picChg chg="add del mod modCrop">
          <ac:chgData name="함 진아" userId="853515ff651aadf9" providerId="LiveId" clId="{A97D65F2-A70C-9C4F-8556-27F44C14196B}" dt="2020-08-14T09:14:34.723" v="2180"/>
          <ac:picMkLst>
            <pc:docMk/>
            <pc:sldMk cId="302938702" sldId="322"/>
            <ac:picMk id="13" creationId="{9A342F55-11EB-E24C-807C-B306297664D0}"/>
          </ac:picMkLst>
        </pc:picChg>
      </pc:sldChg>
      <pc:sldChg chg="modSp add del">
        <pc:chgData name="함 진아" userId="853515ff651aadf9" providerId="LiveId" clId="{A97D65F2-A70C-9C4F-8556-27F44C14196B}" dt="2020-08-14T09:06:57.708" v="1431" actId="2696"/>
        <pc:sldMkLst>
          <pc:docMk/>
          <pc:sldMk cId="2529249949" sldId="322"/>
        </pc:sldMkLst>
        <pc:spChg chg="mod">
          <ac:chgData name="함 진아" userId="853515ff651aadf9" providerId="LiveId" clId="{A97D65F2-A70C-9C4F-8556-27F44C14196B}" dt="2020-08-14T09:06:49.473" v="1430" actId="15"/>
          <ac:spMkLst>
            <pc:docMk/>
            <pc:sldMk cId="2529249949" sldId="322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15:04:05.054" v="11865" actId="15"/>
        <pc:sldMkLst>
          <pc:docMk/>
          <pc:sldMk cId="1687576156" sldId="323"/>
        </pc:sldMkLst>
        <pc:spChg chg="mod">
          <ac:chgData name="함 진아" userId="853515ff651aadf9" providerId="LiveId" clId="{A97D65F2-A70C-9C4F-8556-27F44C14196B}" dt="2020-08-14T15:04:03.433" v="11864" actId="15"/>
          <ac:spMkLst>
            <pc:docMk/>
            <pc:sldMk cId="1687576156" sldId="32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4:05.054" v="11865" actId="15"/>
          <ac:spMkLst>
            <pc:docMk/>
            <pc:sldMk cId="1687576156" sldId="323"/>
            <ac:spMk id="5" creationId="{D59BB53F-85A5-AB45-BE59-B7D7E6A7A5F6}"/>
          </ac:spMkLst>
        </pc:spChg>
        <pc:picChg chg="add del">
          <ac:chgData name="함 진아" userId="853515ff651aadf9" providerId="LiveId" clId="{A97D65F2-A70C-9C4F-8556-27F44C14196B}" dt="2020-08-14T09:11:34.295" v="1984" actId="478"/>
          <ac:picMkLst>
            <pc:docMk/>
            <pc:sldMk cId="1687576156" sldId="323"/>
            <ac:picMk id="4" creationId="{C6799D6C-4996-7543-9403-7549669C1307}"/>
          </ac:picMkLst>
        </pc:picChg>
        <pc:picChg chg="add del">
          <ac:chgData name="함 진아" userId="853515ff651aadf9" providerId="LiveId" clId="{A97D65F2-A70C-9C4F-8556-27F44C14196B}" dt="2020-08-14T09:12:08.136" v="2032" actId="478"/>
          <ac:picMkLst>
            <pc:docMk/>
            <pc:sldMk cId="1687576156" sldId="323"/>
            <ac:picMk id="6" creationId="{0432AF2C-654F-B740-A6CA-AB0E33699E64}"/>
          </ac:picMkLst>
        </pc:picChg>
        <pc:picChg chg="add del mod modCrop">
          <ac:chgData name="함 진아" userId="853515ff651aadf9" providerId="LiveId" clId="{A97D65F2-A70C-9C4F-8556-27F44C14196B}" dt="2020-08-14T09:14:37.492" v="2182" actId="478"/>
          <ac:picMkLst>
            <pc:docMk/>
            <pc:sldMk cId="1687576156" sldId="323"/>
            <ac:picMk id="7" creationId="{CADF1AAE-F006-DA4B-A0BA-18313EEA9F5C}"/>
          </ac:picMkLst>
        </pc:picChg>
        <pc:picChg chg="add mod modCrop">
          <ac:chgData name="함 진아" userId="853515ff651aadf9" providerId="LiveId" clId="{A97D65F2-A70C-9C4F-8556-27F44C14196B}" dt="2020-08-14T15:01:18.074" v="11795" actId="1036"/>
          <ac:picMkLst>
            <pc:docMk/>
            <pc:sldMk cId="1687576156" sldId="323"/>
            <ac:picMk id="8" creationId="{FDBE99CE-141A-2643-A4AE-C54694A305A3}"/>
          </ac:picMkLst>
        </pc:picChg>
        <pc:picChg chg="add mod modCrop">
          <ac:chgData name="함 진아" userId="853515ff651aadf9" providerId="LiveId" clId="{A97D65F2-A70C-9C4F-8556-27F44C14196B}" dt="2020-08-14T15:01:18.074" v="11795" actId="1036"/>
          <ac:picMkLst>
            <pc:docMk/>
            <pc:sldMk cId="1687576156" sldId="323"/>
            <ac:picMk id="9" creationId="{33B8EBD7-D1E5-1B40-863E-13DC71901992}"/>
          </ac:picMkLst>
        </pc:picChg>
        <pc:picChg chg="del">
          <ac:chgData name="함 진아" userId="853515ff651aadf9" providerId="LiveId" clId="{A97D65F2-A70C-9C4F-8556-27F44C14196B}" dt="2020-08-14T09:12:41.290" v="2104" actId="478"/>
          <ac:picMkLst>
            <pc:docMk/>
            <pc:sldMk cId="1687576156" sldId="323"/>
            <ac:picMk id="10" creationId="{62A84E94-A651-B34A-B337-921187ABDAB7}"/>
          </ac:picMkLst>
        </pc:picChg>
        <pc:picChg chg="add mod modCrop">
          <ac:chgData name="함 진아" userId="853515ff651aadf9" providerId="LiveId" clId="{A97D65F2-A70C-9C4F-8556-27F44C14196B}" dt="2020-08-14T15:00:55.371" v="11777" actId="1035"/>
          <ac:picMkLst>
            <pc:docMk/>
            <pc:sldMk cId="1687576156" sldId="323"/>
            <ac:picMk id="11" creationId="{AC2BABE4-CABD-D844-ADFE-756B64947C44}"/>
          </ac:picMkLst>
        </pc:picChg>
        <pc:picChg chg="add del mod">
          <ac:chgData name="함 진아" userId="853515ff651aadf9" providerId="LiveId" clId="{A97D65F2-A70C-9C4F-8556-27F44C14196B}" dt="2020-08-14T09:16:51.605" v="2201" actId="478"/>
          <ac:picMkLst>
            <pc:docMk/>
            <pc:sldMk cId="1687576156" sldId="323"/>
            <ac:picMk id="12" creationId="{FCE74F8E-4E12-E949-83A4-8BC737FB5637}"/>
          </ac:picMkLst>
        </pc:picChg>
      </pc:sldChg>
      <pc:sldChg chg="addSp delSp modSp add">
        <pc:chgData name="함 진아" userId="853515ff651aadf9" providerId="LiveId" clId="{A97D65F2-A70C-9C4F-8556-27F44C14196B}" dt="2020-08-14T15:01:29.876" v="11802" actId="1035"/>
        <pc:sldMkLst>
          <pc:docMk/>
          <pc:sldMk cId="3958266587" sldId="324"/>
        </pc:sldMkLst>
        <pc:spChg chg="mod">
          <ac:chgData name="함 진아" userId="853515ff651aadf9" providerId="LiveId" clId="{A97D65F2-A70C-9C4F-8556-27F44C14196B}" dt="2020-08-14T15:01:23.635" v="11796" actId="15"/>
          <ac:spMkLst>
            <pc:docMk/>
            <pc:sldMk cId="3958266587" sldId="324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1:24.097" v="11797" actId="15"/>
          <ac:spMkLst>
            <pc:docMk/>
            <pc:sldMk cId="3958266587" sldId="324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15:01:29.876" v="11802" actId="1035"/>
          <ac:picMkLst>
            <pc:docMk/>
            <pc:sldMk cId="3958266587" sldId="324"/>
            <ac:picMk id="4" creationId="{C930359C-6578-B849-840A-4A75A579383B}"/>
          </ac:picMkLst>
        </pc:picChg>
        <pc:picChg chg="add mod modCrop">
          <ac:chgData name="함 진아" userId="853515ff651aadf9" providerId="LiveId" clId="{A97D65F2-A70C-9C4F-8556-27F44C14196B}" dt="2020-08-14T15:01:29.876" v="11802" actId="1035"/>
          <ac:picMkLst>
            <pc:docMk/>
            <pc:sldMk cId="3958266587" sldId="324"/>
            <ac:picMk id="6" creationId="{FB77EF0C-281D-6940-BC02-612192ADE143}"/>
          </ac:picMkLst>
        </pc:picChg>
        <pc:picChg chg="add del mod">
          <ac:chgData name="함 진아" userId="853515ff651aadf9" providerId="LiveId" clId="{A97D65F2-A70C-9C4F-8556-27F44C14196B}" dt="2020-08-14T09:21:34.571" v="2536" actId="478"/>
          <ac:picMkLst>
            <pc:docMk/>
            <pc:sldMk cId="3958266587" sldId="324"/>
            <ac:picMk id="7" creationId="{8EDCD17E-B006-D942-A096-F1C3100FC9E3}"/>
          </ac:picMkLst>
        </pc:picChg>
        <pc:picChg chg="del mod">
          <ac:chgData name="함 진아" userId="853515ff651aadf9" providerId="LiveId" clId="{A97D65F2-A70C-9C4F-8556-27F44C14196B}" dt="2020-08-14T09:20:41.593" v="2464" actId="478"/>
          <ac:picMkLst>
            <pc:docMk/>
            <pc:sldMk cId="3958266587" sldId="324"/>
            <ac:picMk id="8" creationId="{FDBE99CE-141A-2643-A4AE-C54694A305A3}"/>
          </ac:picMkLst>
        </pc:picChg>
        <pc:picChg chg="del">
          <ac:chgData name="함 진아" userId="853515ff651aadf9" providerId="LiveId" clId="{A97D65F2-A70C-9C4F-8556-27F44C14196B}" dt="2020-08-14T09:20:17.157" v="2456" actId="478"/>
          <ac:picMkLst>
            <pc:docMk/>
            <pc:sldMk cId="3958266587" sldId="324"/>
            <ac:picMk id="9" creationId="{33B8EBD7-D1E5-1B40-863E-13DC71901992}"/>
          </ac:picMkLst>
        </pc:picChg>
        <pc:picChg chg="add mod modCrop">
          <ac:chgData name="함 진아" userId="853515ff651aadf9" providerId="LiveId" clId="{A97D65F2-A70C-9C4F-8556-27F44C14196B}" dt="2020-08-14T09:21:58.386" v="2545" actId="1076"/>
          <ac:picMkLst>
            <pc:docMk/>
            <pc:sldMk cId="3958266587" sldId="324"/>
            <ac:picMk id="10" creationId="{CCF7AC9D-7954-6B4B-A2B7-D32C8D7E8A05}"/>
          </ac:picMkLst>
        </pc:picChg>
        <pc:picChg chg="del">
          <ac:chgData name="함 진아" userId="853515ff651aadf9" providerId="LiveId" clId="{A97D65F2-A70C-9C4F-8556-27F44C14196B}" dt="2020-08-14T09:18:26.174" v="2321" actId="478"/>
          <ac:picMkLst>
            <pc:docMk/>
            <pc:sldMk cId="3958266587" sldId="324"/>
            <ac:picMk id="11" creationId="{AC2BABE4-CABD-D844-ADFE-756B64947C44}"/>
          </ac:picMkLst>
        </pc:picChg>
      </pc:sldChg>
      <pc:sldChg chg="addSp delSp modSp add">
        <pc:chgData name="함 진아" userId="853515ff651aadf9" providerId="LiveId" clId="{A97D65F2-A70C-9C4F-8556-27F44C14196B}" dt="2020-08-14T15:01:35.549" v="11804" actId="15"/>
        <pc:sldMkLst>
          <pc:docMk/>
          <pc:sldMk cId="3214441778" sldId="325"/>
        </pc:sldMkLst>
        <pc:spChg chg="mod">
          <ac:chgData name="함 진아" userId="853515ff651aadf9" providerId="LiveId" clId="{A97D65F2-A70C-9C4F-8556-27F44C14196B}" dt="2020-08-14T15:01:35.010" v="11803" actId="15"/>
          <ac:spMkLst>
            <pc:docMk/>
            <pc:sldMk cId="3214441778" sldId="325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1:35.549" v="11804" actId="15"/>
          <ac:spMkLst>
            <pc:docMk/>
            <pc:sldMk cId="3214441778" sldId="325"/>
            <ac:spMk id="5" creationId="{D59BB53F-85A5-AB45-BE59-B7D7E6A7A5F6}"/>
          </ac:spMkLst>
        </pc:spChg>
        <pc:picChg chg="del">
          <ac:chgData name="함 진아" userId="853515ff651aadf9" providerId="LiveId" clId="{A97D65F2-A70C-9C4F-8556-27F44C14196B}" dt="2020-08-14T09:23:00.636" v="2700" actId="478"/>
          <ac:picMkLst>
            <pc:docMk/>
            <pc:sldMk cId="3214441778" sldId="325"/>
            <ac:picMk id="4" creationId="{C930359C-6578-B849-840A-4A75A579383B}"/>
          </ac:picMkLst>
        </pc:picChg>
        <pc:picChg chg="del">
          <ac:chgData name="함 진아" userId="853515ff651aadf9" providerId="LiveId" clId="{A97D65F2-A70C-9C4F-8556-27F44C14196B}" dt="2020-08-14T09:26:39.597" v="2966" actId="478"/>
          <ac:picMkLst>
            <pc:docMk/>
            <pc:sldMk cId="3214441778" sldId="325"/>
            <ac:picMk id="6" creationId="{FB77EF0C-281D-6940-BC02-612192ADE143}"/>
          </ac:picMkLst>
        </pc:picChg>
        <pc:picChg chg="add mod modCrop">
          <ac:chgData name="함 진아" userId="853515ff651aadf9" providerId="LiveId" clId="{A97D65F2-A70C-9C4F-8556-27F44C14196B}" dt="2020-08-14T09:25:40.228" v="2847" actId="732"/>
          <ac:picMkLst>
            <pc:docMk/>
            <pc:sldMk cId="3214441778" sldId="325"/>
            <ac:picMk id="7" creationId="{D76E37F9-33E1-BB42-BEC6-D1E8AF96E24A}"/>
          </ac:picMkLst>
        </pc:picChg>
        <pc:picChg chg="add mod modCrop">
          <ac:chgData name="함 진아" userId="853515ff651aadf9" providerId="LiveId" clId="{A97D65F2-A70C-9C4F-8556-27F44C14196B}" dt="2020-08-14T09:25:46.641" v="2849" actId="732"/>
          <ac:picMkLst>
            <pc:docMk/>
            <pc:sldMk cId="3214441778" sldId="325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3:27.432" v="2711" actId="478"/>
          <ac:picMkLst>
            <pc:docMk/>
            <pc:sldMk cId="3214441778" sldId="325"/>
            <ac:picMk id="9" creationId="{C3DB668D-CBF1-9441-9447-95E31048EC80}"/>
          </ac:picMkLst>
        </pc:picChg>
        <pc:picChg chg="del">
          <ac:chgData name="함 진아" userId="853515ff651aadf9" providerId="LiveId" clId="{A97D65F2-A70C-9C4F-8556-27F44C14196B}" dt="2020-08-14T09:27:38.920" v="3042" actId="478"/>
          <ac:picMkLst>
            <pc:docMk/>
            <pc:sldMk cId="3214441778" sldId="325"/>
            <ac:picMk id="10" creationId="{CCF7AC9D-7954-6B4B-A2B7-D32C8D7E8A05}"/>
          </ac:picMkLst>
        </pc:picChg>
        <pc:picChg chg="add del mod">
          <ac:chgData name="함 진아" userId="853515ff651aadf9" providerId="LiveId" clId="{A97D65F2-A70C-9C4F-8556-27F44C14196B}" dt="2020-08-14T09:25:52.414" v="2850" actId="478"/>
          <ac:picMkLst>
            <pc:docMk/>
            <pc:sldMk cId="3214441778" sldId="325"/>
            <ac:picMk id="11" creationId="{4678FA0B-99DB-EB42-A269-05B504C53459}"/>
          </ac:picMkLst>
        </pc:picChg>
        <pc:picChg chg="add mod modCrop">
          <ac:chgData name="함 진아" userId="853515ff651aadf9" providerId="LiveId" clId="{A97D65F2-A70C-9C4F-8556-27F44C14196B}" dt="2020-08-14T09:27:37.523" v="3041" actId="732"/>
          <ac:picMkLst>
            <pc:docMk/>
            <pc:sldMk cId="3214441778" sldId="325"/>
            <ac:picMk id="12" creationId="{11C77DA0-9809-4D49-8A8E-C19AEDF6F78B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1:39.936" v="11805" actId="15"/>
        <pc:sldMkLst>
          <pc:docMk/>
          <pc:sldMk cId="338939475" sldId="326"/>
        </pc:sldMkLst>
        <pc:spChg chg="mod or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39.936" v="11805" actId="15"/>
          <ac:spMkLst>
            <pc:docMk/>
            <pc:sldMk cId="338939475" sldId="326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29:42.561" v="3180" actId="478"/>
          <ac:spMkLst>
            <pc:docMk/>
            <pc:sldMk cId="338939475" sldId="326"/>
            <ac:spMk id="5" creationId="{D59BB53F-85A5-AB45-BE59-B7D7E6A7A5F6}"/>
          </ac:spMkLst>
        </pc:spChg>
        <pc:spChg chg="add del mo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10" creationId="{24DF5C4F-4553-9746-928D-490754ECD62E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1" creationId="{87FEECAD-2917-E449-9F63-5F19C6978628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3" creationId="{573F52B3-2BC8-1A49-849F-34359A3E829F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4" creationId="{896BD579-EFDC-EC4C-8F4A-148555B1B6B0}"/>
          </ac:spMkLst>
        </pc:spChg>
        <pc:picChg chg="add mod modCrop">
          <ac:chgData name="함 진아" userId="853515ff651aadf9" providerId="LiveId" clId="{A97D65F2-A70C-9C4F-8556-27F44C14196B}" dt="2020-08-14T09:29:57.948" v="3183" actId="1076"/>
          <ac:picMkLst>
            <pc:docMk/>
            <pc:sldMk cId="338939475" sldId="326"/>
            <ac:picMk id="4" creationId="{CD07AD34-02E0-024D-89C5-EEB88AEBA3A3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7" creationId="{D76E37F9-33E1-BB42-BEC6-D1E8AF96E24A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9:33.096" v="3179" actId="478"/>
          <ac:picMkLst>
            <pc:docMk/>
            <pc:sldMk cId="338939475" sldId="326"/>
            <ac:picMk id="9" creationId="{26EB4421-DF98-C440-B2E6-EA2E8C209E6E}"/>
          </ac:picMkLst>
        </pc:picChg>
        <pc:picChg chg="del">
          <ac:chgData name="함 진아" userId="853515ff651aadf9" providerId="LiveId" clId="{A97D65F2-A70C-9C4F-8556-27F44C14196B}" dt="2020-08-14T09:29:42.561" v="3180" actId="478"/>
          <ac:picMkLst>
            <pc:docMk/>
            <pc:sldMk cId="338939475" sldId="326"/>
            <ac:picMk id="12" creationId="{11C77DA0-9809-4D49-8A8E-C19AEDF6F78B}"/>
          </ac:picMkLst>
        </pc:picChg>
      </pc:sldChg>
      <pc:sldChg chg="addSp delSp modSp add">
        <pc:chgData name="함 진아" userId="853515ff651aadf9" providerId="LiveId" clId="{A97D65F2-A70C-9C4F-8556-27F44C14196B}" dt="2020-08-14T15:01:46.694" v="11807" actId="1076"/>
        <pc:sldMkLst>
          <pc:docMk/>
          <pc:sldMk cId="2321602850" sldId="327"/>
        </pc:sldMkLst>
        <pc:spChg chg="mod">
          <ac:chgData name="함 진아" userId="853515ff651aadf9" providerId="LiveId" clId="{A97D65F2-A70C-9C4F-8556-27F44C14196B}" dt="2020-08-14T09:33:34.146" v="3331" actId="20577"/>
          <ac:spMkLst>
            <pc:docMk/>
            <pc:sldMk cId="2321602850" sldId="32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1:43.604" v="11806" actId="15"/>
          <ac:spMkLst>
            <pc:docMk/>
            <pc:sldMk cId="2321602850" sldId="327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1" creationId="{87FEECAD-2917-E449-9F63-5F19C6978628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3" creationId="{573F52B3-2BC8-1A49-849F-34359A3E829F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4" creationId="{896BD579-EFDC-EC4C-8F4A-148555B1B6B0}"/>
          </ac:spMkLst>
        </pc:spChg>
        <pc:graphicFrameChg chg="add mod modGraphic">
          <ac:chgData name="함 진아" userId="853515ff651aadf9" providerId="LiveId" clId="{A97D65F2-A70C-9C4F-8556-27F44C14196B}" dt="2020-08-14T09:50:31.266" v="4221" actId="1076"/>
          <ac:graphicFrameMkLst>
            <pc:docMk/>
            <pc:sldMk cId="2321602850" sldId="327"/>
            <ac:graphicFrameMk id="8" creationId="{2B31EB83-DFBE-5E40-A932-2E045176F824}"/>
          </ac:graphicFrameMkLst>
        </pc:graphicFrameChg>
        <pc:picChg chg="del">
          <ac:chgData name="함 진아" userId="853515ff651aadf9" providerId="LiveId" clId="{A97D65F2-A70C-9C4F-8556-27F44C14196B}" dt="2020-08-14T09:44:51.783" v="3877" actId="478"/>
          <ac:picMkLst>
            <pc:docMk/>
            <pc:sldMk cId="2321602850" sldId="327"/>
            <ac:picMk id="4" creationId="{CD07AD34-02E0-024D-89C5-EEB88AEBA3A3}"/>
          </ac:picMkLst>
        </pc:picChg>
        <pc:picChg chg="add del">
          <ac:chgData name="함 진아" userId="853515ff651aadf9" providerId="LiveId" clId="{A97D65F2-A70C-9C4F-8556-27F44C14196B}" dt="2020-08-14T09:47:49.961" v="4045" actId="478"/>
          <ac:picMkLst>
            <pc:docMk/>
            <pc:sldMk cId="2321602850" sldId="327"/>
            <ac:picMk id="5" creationId="{8C54370C-F5AC-B544-9DF3-0481ADCE3826}"/>
          </ac:picMkLst>
        </pc:picChg>
        <pc:picChg chg="add mod modCrop">
          <ac:chgData name="함 진아" userId="853515ff651aadf9" providerId="LiveId" clId="{A97D65F2-A70C-9C4F-8556-27F44C14196B}" dt="2020-08-14T15:01:46.694" v="11807" actId="1076"/>
          <ac:picMkLst>
            <pc:docMk/>
            <pc:sldMk cId="2321602850" sldId="327"/>
            <ac:picMk id="6" creationId="{F3116872-84B8-DD40-BA1B-B91F2487118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1:49.747" v="11808" actId="15"/>
        <pc:sldMkLst>
          <pc:docMk/>
          <pc:sldMk cId="1944872782" sldId="328"/>
        </pc:sldMkLst>
        <pc:spChg chg="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49.747" v="11808" actId="15"/>
          <ac:spMkLst>
            <pc:docMk/>
            <pc:sldMk cId="1944872782" sldId="328"/>
            <ac:spMk id="3" creationId="{2B979466-8226-B846-B32B-4B39A6E81EC9}"/>
          </ac:spMkLst>
        </pc:spChg>
        <pc:spChg chg="add del 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4" creationId="{665D8C33-993E-0B41-8786-7238C8E125FF}"/>
          </ac:spMkLst>
        </pc:spChg>
        <pc:graphicFrameChg chg="del">
          <ac:chgData name="함 진아" userId="853515ff651aadf9" providerId="LiveId" clId="{A97D65F2-A70C-9C4F-8556-27F44C14196B}" dt="2020-08-14T10:35:37.792" v="4754" actId="478"/>
          <ac:graphicFrameMkLst>
            <pc:docMk/>
            <pc:sldMk cId="1944872782" sldId="328"/>
            <ac:graphicFrameMk id="8" creationId="{2B31EB83-DFBE-5E40-A932-2E045176F824}"/>
          </ac:graphicFrameMkLst>
        </pc:graphicFrameChg>
        <pc:picChg chg="add mod">
          <ac:chgData name="함 진아" userId="853515ff651aadf9" providerId="LiveId" clId="{A97D65F2-A70C-9C4F-8556-27F44C14196B}" dt="2020-08-14T10:38:25.655" v="5033" actId="1036"/>
          <ac:picMkLst>
            <pc:docMk/>
            <pc:sldMk cId="1944872782" sldId="328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5:38.307" v="4755" actId="478"/>
          <ac:picMkLst>
            <pc:docMk/>
            <pc:sldMk cId="1944872782" sldId="328"/>
            <ac:picMk id="6" creationId="{F3116872-84B8-DD40-BA1B-B91F24871184}"/>
          </ac:picMkLst>
        </pc:picChg>
        <pc:picChg chg="add mod">
          <ac:chgData name="함 진아" userId="853515ff651aadf9" providerId="LiveId" clId="{A97D65F2-A70C-9C4F-8556-27F44C14196B}" dt="2020-08-14T10:38:23.359" v="5032" actId="1076"/>
          <ac:picMkLst>
            <pc:docMk/>
            <pc:sldMk cId="1944872782" sldId="328"/>
            <ac:picMk id="7" creationId="{5D27157B-FBFE-3344-95F1-C5A2BE2F0BC0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2:02.693" v="11815" actId="1035"/>
        <pc:sldMkLst>
          <pc:docMk/>
          <pc:sldMk cId="1200368305" sldId="329"/>
        </pc:sldMkLst>
        <pc:spChg chg="mod ord">
          <ac:chgData name="함 진아" userId="853515ff651aadf9" providerId="LiveId" clId="{A97D65F2-A70C-9C4F-8556-27F44C14196B}" dt="2020-08-14T10:39:34.502" v="5076" actId="700"/>
          <ac:spMkLst>
            <pc:docMk/>
            <pc:sldMk cId="1200368305" sldId="32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54.393" v="11809" actId="15"/>
          <ac:spMkLst>
            <pc:docMk/>
            <pc:sldMk cId="1200368305" sldId="329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1:55.181" v="11810" actId="15"/>
          <ac:spMkLst>
            <pc:docMk/>
            <pc:sldMk cId="1200368305" sldId="329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5:02:02.693" v="11815" actId="1035"/>
          <ac:grpSpMkLst>
            <pc:docMk/>
            <pc:sldMk cId="1200368305" sldId="329"/>
            <ac:grpSpMk id="14" creationId="{CFF25BB5-BE55-5643-9B51-AE6B2DB057A1}"/>
          </ac:grpSpMkLst>
        </pc:grp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4" creationId="{EE202C46-E47D-4D4D-8477-63DB2BEC7E64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7" creationId="{5D27157B-FBFE-3344-95F1-C5A2BE2F0BC0}"/>
          </ac:picMkLst>
        </pc:picChg>
        <pc:picChg chg="add del mod">
          <ac:chgData name="함 진아" userId="853515ff651aadf9" providerId="LiveId" clId="{A97D65F2-A70C-9C4F-8556-27F44C14196B}" dt="2020-08-14T10:40:05.388" v="5083" actId="478"/>
          <ac:picMkLst>
            <pc:docMk/>
            <pc:sldMk cId="1200368305" sldId="329"/>
            <ac:picMk id="8" creationId="{818CCCD6-64AE-4247-8437-ACFAE156A98D}"/>
          </ac:picMkLst>
        </pc:pic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9" creationId="{8B58390F-DAD2-8942-AD46-92979348E96E}"/>
          </ac:picMkLst>
        </pc:picChg>
        <pc:picChg chg="add del mod">
          <ac:chgData name="함 진아" userId="853515ff651aadf9" providerId="LiveId" clId="{A97D65F2-A70C-9C4F-8556-27F44C14196B}" dt="2020-08-14T10:42:02.930" v="5205" actId="478"/>
          <ac:picMkLst>
            <pc:docMk/>
            <pc:sldMk cId="1200368305" sldId="329"/>
            <ac:picMk id="10" creationId="{5D3E51F7-FAF4-C141-AD05-3134EE178FAA}"/>
          </ac:picMkLst>
        </pc:picChg>
        <pc:picChg chg="add mod modCrop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1" creationId="{DEDE35CF-6BAC-754E-9732-3714FD4C0197}"/>
          </ac:picMkLst>
        </pc:picChg>
        <pc:picChg chg="add del mod modCrop">
          <ac:chgData name="함 진아" userId="853515ff651aadf9" providerId="LiveId" clId="{A97D65F2-A70C-9C4F-8556-27F44C14196B}" dt="2020-08-14T10:43:27.331" v="5296" actId="478"/>
          <ac:picMkLst>
            <pc:docMk/>
            <pc:sldMk cId="1200368305" sldId="329"/>
            <ac:picMk id="12" creationId="{F4ADBEDB-66C3-EF4B-8463-AFDFA2922048}"/>
          </ac:picMkLst>
        </pc:picChg>
        <pc:picChg chg="add mod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3" creationId="{BB655201-7FF4-1B4E-87B8-D0F7C466302A}"/>
          </ac:picMkLst>
        </pc:pic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15" creationId="{682F1A11-921C-834A-A1FD-75BE30197EAC}"/>
          </ac:picMkLst>
        </pc:picChg>
        <pc:picChg chg="add del">
          <ac:chgData name="함 진아" userId="853515ff651aadf9" providerId="LiveId" clId="{A97D65F2-A70C-9C4F-8556-27F44C14196B}" dt="2020-08-14T11:21:05.065" v="5329"/>
          <ac:picMkLst>
            <pc:docMk/>
            <pc:sldMk cId="1200368305" sldId="329"/>
            <ac:picMk id="16" creationId="{1EB8D0F8-CCD3-1346-8B34-6C8DA20D01AE}"/>
          </ac:picMkLst>
        </pc:picChg>
      </pc:sldChg>
      <pc:sldChg chg="addSp delSp modSp add">
        <pc:chgData name="함 진아" userId="853515ff651aadf9" providerId="LiveId" clId="{A97D65F2-A70C-9C4F-8556-27F44C14196B}" dt="2020-08-14T15:02:08.624" v="11816" actId="15"/>
        <pc:sldMkLst>
          <pc:docMk/>
          <pc:sldMk cId="4026956266" sldId="330"/>
        </pc:sldMkLst>
        <pc:spChg chg="mod">
          <ac:chgData name="함 진아" userId="853515ff651aadf9" providerId="LiveId" clId="{A97D65F2-A70C-9C4F-8556-27F44C14196B}" dt="2020-08-14T11:21:49.039" v="5398" actId="20577"/>
          <ac:spMkLst>
            <pc:docMk/>
            <pc:sldMk cId="4026956266" sldId="33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2:08.624" v="11816" actId="15"/>
          <ac:spMkLst>
            <pc:docMk/>
            <pc:sldMk cId="4026956266" sldId="33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0:46.557" v="6049" actId="20577"/>
          <ac:spMkLst>
            <pc:docMk/>
            <pc:sldMk cId="4026956266" sldId="33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1:30:49.528" v="6050" actId="1076"/>
          <ac:grpSpMkLst>
            <pc:docMk/>
            <pc:sldMk cId="4026956266" sldId="330"/>
            <ac:grpSpMk id="8" creationId="{3B16E3A0-9727-F940-90AD-E7905EE3F97E}"/>
          </ac:grpSpMkLst>
        </pc:grpChg>
        <pc:grpChg chg="del">
          <ac:chgData name="함 진아" userId="853515ff651aadf9" providerId="LiveId" clId="{A97D65F2-A70C-9C4F-8556-27F44C14196B}" dt="2020-08-14T11:23:23.268" v="5489" actId="478"/>
          <ac:grpSpMkLst>
            <pc:docMk/>
            <pc:sldMk cId="4026956266" sldId="330"/>
            <ac:grpSpMk id="14" creationId="{CFF25BB5-BE55-5643-9B51-AE6B2DB057A1}"/>
          </ac:grpSpMkLst>
        </pc:grp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4" creationId="{EE202C46-E47D-4D4D-8477-63DB2BEC7E64}"/>
          </ac:picMkLst>
        </pc:picChg>
        <pc:picChg chg="add mod">
          <ac:chgData name="함 진아" userId="853515ff651aadf9" providerId="LiveId" clId="{A97D65F2-A70C-9C4F-8556-27F44C14196B}" dt="2020-08-14T11:25:21.090" v="5798" actId="1076"/>
          <ac:picMkLst>
            <pc:docMk/>
            <pc:sldMk cId="4026956266" sldId="330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7" creationId="{7B86BB16-1C6D-BD40-A650-51160BDBB71C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9" creationId="{8B58390F-DAD2-8942-AD46-92979348E96E}"/>
          </ac:picMkLst>
        </pc:picChg>
        <pc:picChg chg="add mod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15" creationId="{682F1A11-921C-834A-A1FD-75BE30197EAC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16" creationId="{36552D6D-36DA-354D-806A-2C9EE21B0B5A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7" creationId="{B8ABA032-035F-E14E-9682-80385934F279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5:02:15.218" v="11817" actId="15"/>
        <pc:sldMkLst>
          <pc:docMk/>
          <pc:sldMk cId="2531627371" sldId="331"/>
        </pc:sldMkLst>
        <pc:spChg chg="mod">
          <ac:chgData name="함 진아" userId="853515ff651aadf9" providerId="LiveId" clId="{A97D65F2-A70C-9C4F-8556-27F44C14196B}" dt="2020-08-14T15:02:15.218" v="11817" actId="15"/>
          <ac:spMkLst>
            <pc:docMk/>
            <pc:sldMk cId="2531627371" sldId="33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6:24.393" v="6572" actId="20577"/>
          <ac:spMkLst>
            <pc:docMk/>
            <pc:sldMk cId="2531627371" sldId="33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1:34:13.889" v="6263" actId="478"/>
          <ac:grpSpMkLst>
            <pc:docMk/>
            <pc:sldMk cId="2531627371" sldId="331"/>
            <ac:grpSpMk id="8" creationId="{3B16E3A0-9727-F940-90AD-E7905EE3F97E}"/>
          </ac:grpSpMkLst>
        </pc:grpChg>
        <pc:picChg chg="add mod modCrop">
          <ac:chgData name="함 진아" userId="853515ff651aadf9" providerId="LiveId" clId="{A97D65F2-A70C-9C4F-8556-27F44C14196B}" dt="2020-08-14T11:37:39" v="6624" actId="732"/>
          <ac:picMkLst>
            <pc:docMk/>
            <pc:sldMk cId="2531627371" sldId="331"/>
            <ac:picMk id="4" creationId="{FA487518-1760-0044-A81B-65AD499728C9}"/>
          </ac:picMkLst>
        </pc:picChg>
        <pc:picChg chg="del">
          <ac:chgData name="함 진아" userId="853515ff651aadf9" providerId="LiveId" clId="{A97D65F2-A70C-9C4F-8556-27F44C14196B}" dt="2020-08-14T11:31:18.634" v="6127" actId="478"/>
          <ac:picMkLst>
            <pc:docMk/>
            <pc:sldMk cId="2531627371" sldId="331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37:43.286" v="6625" actId="732"/>
          <ac:picMkLst>
            <pc:docMk/>
            <pc:sldMk cId="2531627371" sldId="331"/>
            <ac:picMk id="9" creationId="{8B8F3E88-7532-8A4E-9E4B-FFFC2E04419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0" creationId="{126A6492-7D31-B44E-A3D6-99624127DB06}"/>
          </ac:picMkLst>
        </pc:picChg>
        <pc:picChg chg="add mod">
          <ac:chgData name="함 진아" userId="853515ff651aadf9" providerId="LiveId" clId="{A97D65F2-A70C-9C4F-8556-27F44C14196B}" dt="2020-08-14T11:34:23.159" v="6266" actId="1076"/>
          <ac:picMkLst>
            <pc:docMk/>
            <pc:sldMk cId="2531627371" sldId="331"/>
            <ac:picMk id="11" creationId="{0938D33C-D8BB-704E-AEF2-E1D57D9BEE91}"/>
          </ac:picMkLst>
        </pc:picChg>
        <pc:picChg chg="add del">
          <ac:chgData name="함 진아" userId="853515ff651aadf9" providerId="LiveId" clId="{A97D65F2-A70C-9C4F-8556-27F44C14196B}" dt="2020-08-14T11:37:24.890" v="6620"/>
          <ac:picMkLst>
            <pc:docMk/>
            <pc:sldMk cId="2531627371" sldId="331"/>
            <ac:picMk id="15" creationId="{4FA9AC1A-9EE4-664A-BCB5-A9565BCB0A22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7" creationId="{B8ABA032-035F-E14E-9682-80385934F279}"/>
          </ac:picMkLst>
        </pc:picChg>
        <pc:picChg chg="add del mod">
          <ac:chgData name="함 진아" userId="853515ff651aadf9" providerId="LiveId" clId="{A97D65F2-A70C-9C4F-8556-27F44C14196B}" dt="2020-08-14T11:37:47.584" v="6626" actId="478"/>
          <ac:picMkLst>
            <pc:docMk/>
            <pc:sldMk cId="2531627371" sldId="331"/>
            <ac:picMk id="18" creationId="{5AFB5F79-40ED-B04F-AF32-B6C2F0EB293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5:02:34.643" v="11822" actId="1076"/>
        <pc:sldMkLst>
          <pc:docMk/>
          <pc:sldMk cId="4003958969" sldId="332"/>
        </pc:sldMkLst>
        <pc:spChg chg="mod">
          <ac:chgData name="함 진아" userId="853515ff651aadf9" providerId="LiveId" clId="{A97D65F2-A70C-9C4F-8556-27F44C14196B}" dt="2020-08-14T15:02:29.020" v="11821" actId="20577"/>
          <ac:spMkLst>
            <pc:docMk/>
            <pc:sldMk cId="4003958969" sldId="33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42:16.354" v="7098" actId="20577"/>
          <ac:spMkLst>
            <pc:docMk/>
            <pc:sldMk cId="4003958969" sldId="332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4" creationId="{FA487518-1760-0044-A81B-65AD499728C9}"/>
          </ac:picMkLst>
        </pc:picChg>
        <pc:picChg chg="add del mod">
          <ac:chgData name="함 진아" userId="853515ff651aadf9" providerId="LiveId" clId="{A97D65F2-A70C-9C4F-8556-27F44C14196B}" dt="2020-08-14T11:39:18.938" v="6769" actId="478"/>
          <ac:picMkLst>
            <pc:docMk/>
            <pc:sldMk cId="4003958969" sldId="332"/>
            <ac:picMk id="5" creationId="{16130E26-051B-7B42-B130-EF60DAE43DE7}"/>
          </ac:picMkLst>
        </pc:picChg>
        <pc:picChg chg="add mod">
          <ac:chgData name="함 진아" userId="853515ff651aadf9" providerId="LiveId" clId="{A97D65F2-A70C-9C4F-8556-27F44C14196B}" dt="2020-08-14T15:02:27.701" v="11819" actId="1076"/>
          <ac:picMkLst>
            <pc:docMk/>
            <pc:sldMk cId="4003958969" sldId="332"/>
            <ac:picMk id="7" creationId="{81F82A56-6CCF-864D-8367-A0432030C146}"/>
          </ac:picMkLst>
        </pc:picChg>
        <pc:picChg chg="add del mod">
          <ac:chgData name="함 진아" userId="853515ff651aadf9" providerId="LiveId" clId="{A97D65F2-A70C-9C4F-8556-27F44C14196B}" dt="2020-08-14T11:39:30.580" v="6778" actId="478"/>
          <ac:picMkLst>
            <pc:docMk/>
            <pc:sldMk cId="4003958969" sldId="332"/>
            <ac:picMk id="8" creationId="{C7A32EE7-7EC9-5C47-8E18-A48BC7A033AB}"/>
          </ac:picMkLst>
        </pc:pic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9" creationId="{8B8F3E88-7532-8A4E-9E4B-FFFC2E044199}"/>
          </ac:picMkLst>
        </pc:picChg>
        <pc:picChg chg="add mod">
          <ac:chgData name="함 진아" userId="853515ff651aadf9" providerId="LiveId" clId="{A97D65F2-A70C-9C4F-8556-27F44C14196B}" dt="2020-08-14T15:02:34.643" v="11822" actId="1076"/>
          <ac:picMkLst>
            <pc:docMk/>
            <pc:sldMk cId="4003958969" sldId="332"/>
            <ac:picMk id="10" creationId="{70E425F9-0B31-2E44-A222-C739535EC6A2}"/>
          </ac:picMkLst>
        </pc:picChg>
        <pc:picChg chg="del">
          <ac:chgData name="함 진아" userId="853515ff651aadf9" providerId="LiveId" clId="{A97D65F2-A70C-9C4F-8556-27F44C14196B}" dt="2020-08-14T11:40:32.908" v="6975" actId="478"/>
          <ac:picMkLst>
            <pc:docMk/>
            <pc:sldMk cId="4003958969" sldId="332"/>
            <ac:picMk id="11" creationId="{0938D33C-D8BB-704E-AEF2-E1D57D9BEE91}"/>
          </ac:picMkLst>
        </pc:picChg>
        <pc:picChg chg="add mod modCrop">
          <ac:chgData name="함 진아" userId="853515ff651aadf9" providerId="LiveId" clId="{A97D65F2-A70C-9C4F-8556-27F44C14196B}" dt="2020-08-14T11:42:23.067" v="7099" actId="1076"/>
          <ac:picMkLst>
            <pc:docMk/>
            <pc:sldMk cId="4003958969" sldId="332"/>
            <ac:picMk id="12" creationId="{2C605ACA-4C55-E541-B0FC-D84A8CF26405}"/>
          </ac:picMkLst>
        </pc:picChg>
      </pc:sldChg>
      <pc:sldChg chg="addSp delSp modSp add">
        <pc:chgData name="함 진아" userId="853515ff651aadf9" providerId="LiveId" clId="{A97D65F2-A70C-9C4F-8556-27F44C14196B}" dt="2020-08-14T15:02:45.017" v="11827" actId="1035"/>
        <pc:sldMkLst>
          <pc:docMk/>
          <pc:sldMk cId="1696479981" sldId="333"/>
        </pc:sldMkLst>
        <pc:spChg chg="mod">
          <ac:chgData name="함 진아" userId="853515ff651aadf9" providerId="LiveId" clId="{A97D65F2-A70C-9C4F-8556-27F44C14196B}" dt="2020-08-14T15:02:37.864" v="11823" actId="15"/>
          <ac:spMkLst>
            <pc:docMk/>
            <pc:sldMk cId="1696479981" sldId="33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2:39.034" v="11824" actId="15"/>
          <ac:spMkLst>
            <pc:docMk/>
            <pc:sldMk cId="1696479981" sldId="333"/>
            <ac:spMk id="6" creationId="{037739E0-C840-6447-8B8F-83000A0A05F6}"/>
          </ac:spMkLst>
        </pc:spChg>
        <pc:picChg chg="add del mod modCrop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4" creationId="{62E0222C-2BF6-E64B-BA1A-95EF278F6F54}"/>
          </ac:picMkLst>
        </pc:picChg>
        <pc:picChg chg="add mod modCrop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A97D65F2-A70C-9C4F-8556-27F44C14196B}" dt="2020-08-14T11:43:59.177" v="7169" actId="478"/>
          <ac:picMkLst>
            <pc:docMk/>
            <pc:sldMk cId="1696479981" sldId="333"/>
            <ac:picMk id="7" creationId="{81F82A56-6CCF-864D-8367-A0432030C146}"/>
          </ac:picMkLst>
        </pc:picChg>
        <pc:picChg chg="add mod modCrop">
          <ac:chgData name="함 진아" userId="853515ff651aadf9" providerId="LiveId" clId="{A97D65F2-A70C-9C4F-8556-27F44C14196B}" dt="2020-08-14T14:18:46.564" v="9522" actId="1076"/>
          <ac:picMkLst>
            <pc:docMk/>
            <pc:sldMk cId="1696479981" sldId="333"/>
            <ac:picMk id="8" creationId="{AA1AB550-2BE0-D44E-A918-3EA1803C92CA}"/>
          </ac:picMkLst>
        </pc:picChg>
        <pc:picChg chg="add del">
          <ac:chgData name="함 진아" userId="853515ff651aadf9" providerId="LiveId" clId="{A97D65F2-A70C-9C4F-8556-27F44C14196B}" dt="2020-08-14T11:44:09.821" v="7171" actId="478"/>
          <ac:picMkLst>
            <pc:docMk/>
            <pc:sldMk cId="1696479981" sldId="333"/>
            <ac:picMk id="9" creationId="{477834A5-F468-724B-B5F5-D515149A9A97}"/>
          </ac:picMkLst>
        </pc:picChg>
        <pc:picChg chg="del mod">
          <ac:chgData name="함 진아" userId="853515ff651aadf9" providerId="LiveId" clId="{A97D65F2-A70C-9C4F-8556-27F44C14196B}" dt="2020-08-14T11:48:04.285" v="7380" actId="478"/>
          <ac:picMkLst>
            <pc:docMk/>
            <pc:sldMk cId="1696479981" sldId="333"/>
            <ac:picMk id="10" creationId="{70E425F9-0B31-2E44-A222-C739535EC6A2}"/>
          </ac:picMkLst>
        </pc:picChg>
        <pc:picChg chg="add mod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11" creationId="{A9D5A8BC-3FCB-DA46-AE7A-D7E8BF22737A}"/>
          </ac:picMkLst>
        </pc:picChg>
        <pc:picChg chg="del">
          <ac:chgData name="함 진아" userId="853515ff651aadf9" providerId="LiveId" clId="{A97D65F2-A70C-9C4F-8556-27F44C14196B}" dt="2020-08-14T11:48:13.872" v="7381" actId="478"/>
          <ac:picMkLst>
            <pc:docMk/>
            <pc:sldMk cId="1696479981" sldId="333"/>
            <ac:picMk id="12" creationId="{2C605ACA-4C55-E541-B0FC-D84A8CF2640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2:55.987" v="11838" actId="20577"/>
        <pc:sldMkLst>
          <pc:docMk/>
          <pc:sldMk cId="1232694712" sldId="334"/>
        </pc:sldMkLst>
        <pc:spChg chg="mod ord">
          <ac:chgData name="함 진아" userId="853515ff651aadf9" providerId="LiveId" clId="{A97D65F2-A70C-9C4F-8556-27F44C14196B}" dt="2020-08-14T11:57:50.672" v="7691" actId="700"/>
          <ac:spMkLst>
            <pc:docMk/>
            <pc:sldMk cId="1232694712" sldId="334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2:55.987" v="11838" actId="20577"/>
          <ac:spMkLst>
            <pc:docMk/>
            <pc:sldMk cId="1232694712" sldId="334"/>
            <ac:spMk id="3" creationId="{2B979466-8226-B846-B32B-4B39A6E81EC9}"/>
          </ac:spMkLst>
        </pc:spChg>
        <pc:spChg chg="del mod ord">
          <ac:chgData name="함 진아" userId="853515ff651aadf9" providerId="LiveId" clId="{A97D65F2-A70C-9C4F-8556-27F44C14196B}" dt="2020-08-14T11:58:07.748" v="7696" actId="478"/>
          <ac:spMkLst>
            <pc:docMk/>
            <pc:sldMk cId="1232694712" sldId="334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49:51.400" v="7455" actId="478"/>
          <ac:picMkLst>
            <pc:docMk/>
            <pc:sldMk cId="1232694712" sldId="334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1:49:30.038" v="7447" actId="478"/>
          <ac:picMkLst>
            <pc:docMk/>
            <pc:sldMk cId="1232694712" sldId="334"/>
            <ac:picMk id="5" creationId="{5C4DCDA1-4514-7442-9D2A-F656ED3F01AD}"/>
          </ac:picMkLst>
        </pc:picChg>
        <pc:picChg chg="add del mod">
          <ac:chgData name="함 진아" userId="853515ff651aadf9" providerId="LiveId" clId="{A97D65F2-A70C-9C4F-8556-27F44C14196B}" dt="2020-08-14T11:49:50.093" v="7454"/>
          <ac:picMkLst>
            <pc:docMk/>
            <pc:sldMk cId="1232694712" sldId="334"/>
            <ac:picMk id="7" creationId="{CE5A42FC-6810-734C-B837-34A338B7B3C4}"/>
          </ac:picMkLst>
        </pc:picChg>
        <pc:picChg chg="del mod">
          <ac:chgData name="함 진아" userId="853515ff651aadf9" providerId="LiveId" clId="{A97D65F2-A70C-9C4F-8556-27F44C14196B}" dt="2020-08-14T11:56:49.613" v="7675" actId="478"/>
          <ac:picMkLst>
            <pc:docMk/>
            <pc:sldMk cId="1232694712" sldId="334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1:58:13.089" v="7697" actId="732"/>
          <ac:picMkLst>
            <pc:docMk/>
            <pc:sldMk cId="1232694712" sldId="334"/>
            <ac:picMk id="9" creationId="{B5A60501-31C1-B54E-A9EA-84BBA6D4D834}"/>
          </ac:picMkLst>
        </pc:picChg>
        <pc:picChg chg="add del mod">
          <ac:chgData name="함 진아" userId="853515ff651aadf9" providerId="LiveId" clId="{A97D65F2-A70C-9C4F-8556-27F44C14196B}" dt="2020-08-14T11:57:23.228" v="7686" actId="478"/>
          <ac:picMkLst>
            <pc:docMk/>
            <pc:sldMk cId="1232694712" sldId="334"/>
            <ac:picMk id="10" creationId="{8724B2AC-7918-1D49-BB23-D88BAD9220C9}"/>
          </ac:picMkLst>
        </pc:picChg>
        <pc:picChg chg="add mod">
          <ac:chgData name="함 진아" userId="853515ff651aadf9" providerId="LiveId" clId="{A97D65F2-A70C-9C4F-8556-27F44C14196B}" dt="2020-08-14T11:58:58.044" v="7869" actId="1076"/>
          <ac:picMkLst>
            <pc:docMk/>
            <pc:sldMk cId="1232694712" sldId="334"/>
            <ac:picMk id="11" creationId="{856CABEC-3356-884A-A40D-3286B8F7F363}"/>
          </ac:picMkLst>
        </pc:picChg>
        <pc:picChg chg="add mod modCrop">
          <ac:chgData name="함 진아" userId="853515ff651aadf9" providerId="LiveId" clId="{A97D65F2-A70C-9C4F-8556-27F44C14196B}" dt="2020-08-14T11:59:04.479" v="7870" actId="732"/>
          <ac:picMkLst>
            <pc:docMk/>
            <pc:sldMk cId="1232694712" sldId="334"/>
            <ac:picMk id="12" creationId="{67B592CE-07F2-9241-83D0-3E54A28455D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3:01.061" v="11840" actId="15"/>
        <pc:sldMkLst>
          <pc:docMk/>
          <pc:sldMk cId="1200224850" sldId="335"/>
        </pc:sldMkLst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3:00.184" v="11839" actId="15"/>
          <ac:spMkLst>
            <pc:docMk/>
            <pc:sldMk cId="1200224850" sldId="335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3:01.061" v="11840" actId="15"/>
          <ac:spMkLst>
            <pc:docMk/>
            <pc:sldMk cId="1200224850" sldId="335"/>
            <ac:spMk id="6" creationId="{E4820A1B-E967-4C44-8274-EFF697454566}"/>
          </ac:spMkLst>
        </pc:spChg>
        <pc:picChg chg="add mod modCrop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4" creationId="{7D47026F-0D08-7443-9BA6-A1EC28834092}"/>
          </ac:picMkLst>
        </pc:picChg>
        <pc:picChg chg="add mod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5" creationId="{6C2E7D2F-78D2-3E42-92C4-C287DC8129CE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9" creationId="{B5A60501-31C1-B54E-A9EA-84BBA6D4D834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11" creationId="{856CABEC-3356-884A-A40D-3286B8F7F363}"/>
          </ac:picMkLst>
        </pc:picChg>
        <pc:picChg chg="del">
          <ac:chgData name="함 진아" userId="853515ff651aadf9" providerId="LiveId" clId="{A97D65F2-A70C-9C4F-8556-27F44C14196B}" dt="2020-08-14T14:01:36.428" v="8293" actId="478"/>
          <ac:picMkLst>
            <pc:docMk/>
            <pc:sldMk cId="1200224850" sldId="335"/>
            <ac:picMk id="12" creationId="{67B592CE-07F2-9241-83D0-3E54A28455D5}"/>
          </ac:picMkLst>
        </pc:picChg>
      </pc:sldChg>
      <pc:sldChg chg="addSp delSp modSp add">
        <pc:chgData name="함 진아" userId="853515ff651aadf9" providerId="LiveId" clId="{A97D65F2-A70C-9C4F-8556-27F44C14196B}" dt="2020-08-14T15:03:12.354" v="11845" actId="1035"/>
        <pc:sldMkLst>
          <pc:docMk/>
          <pc:sldMk cId="4046909923" sldId="336"/>
        </pc:sldMkLst>
        <pc:spChg chg="mod">
          <ac:chgData name="함 진아" userId="853515ff651aadf9" providerId="LiveId" clId="{A97D65F2-A70C-9C4F-8556-27F44C14196B}" dt="2020-08-14T15:03:04.303" v="11841" actId="15"/>
          <ac:spMkLst>
            <pc:docMk/>
            <pc:sldMk cId="4046909923" sldId="336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05.034" v="11842" actId="15"/>
          <ac:spMkLst>
            <pc:docMk/>
            <pc:sldMk cId="4046909923" sldId="336"/>
            <ac:spMk id="6" creationId="{E4820A1B-E967-4C44-8274-EFF697454566}"/>
          </ac:spMkLst>
        </pc:spChg>
        <pc:picChg chg="del">
          <ac:chgData name="함 진아" userId="853515ff651aadf9" providerId="LiveId" clId="{A97D65F2-A70C-9C4F-8556-27F44C14196B}" dt="2020-08-14T14:05:52.200" v="9022" actId="478"/>
          <ac:picMkLst>
            <pc:docMk/>
            <pc:sldMk cId="4046909923" sldId="336"/>
            <ac:picMk id="4" creationId="{7D47026F-0D08-7443-9BA6-A1EC28834092}"/>
          </ac:picMkLst>
        </pc:picChg>
        <pc:picChg chg="del">
          <ac:chgData name="함 진아" userId="853515ff651aadf9" providerId="LiveId" clId="{A97D65F2-A70C-9C4F-8556-27F44C14196B}" dt="2020-08-14T14:05:55.588" v="9023" actId="478"/>
          <ac:picMkLst>
            <pc:docMk/>
            <pc:sldMk cId="4046909923" sldId="336"/>
            <ac:picMk id="5" creationId="{6C2E7D2F-78D2-3E42-92C4-C287DC8129CE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7" creationId="{A87F1D9F-DC6C-3A42-8E6F-6E4ED77599DA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8" creationId="{83113DF5-EAAC-7344-A017-FC4A73D55098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9" creationId="{7112F9A8-B426-7D40-80C4-86C7F9FFDE31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10" creationId="{515B87B0-FA9B-0E4B-B3DA-EC0388DE3B52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11" creationId="{D3D230AD-4F3E-FB4E-9C0B-B4420ADED674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2" creationId="{DED5BF12-18B8-DF41-959D-9C7DF1AFC6EF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3" creationId="{7816B7F2-5322-CA44-84EA-C742DA8D8E7B}"/>
          </ac:picMkLst>
        </pc:picChg>
        <pc:picChg chg="add del">
          <ac:chgData name="함 진아" userId="853515ff651aadf9" providerId="LiveId" clId="{A97D65F2-A70C-9C4F-8556-27F44C14196B}" dt="2020-08-14T14:15:47.135" v="9402"/>
          <ac:picMkLst>
            <pc:docMk/>
            <pc:sldMk cId="4046909923" sldId="336"/>
            <ac:picMk id="14" creationId="{AD252C81-E663-184D-A6D6-E782CEA58412}"/>
          </ac:picMkLst>
        </pc:picChg>
      </pc:sldChg>
      <pc:sldChg chg="addSp delSp modSp add">
        <pc:chgData name="함 진아" userId="853515ff651aadf9" providerId="LiveId" clId="{A97D65F2-A70C-9C4F-8556-27F44C14196B}" dt="2020-08-14T15:03:22.008" v="11847" actId="15"/>
        <pc:sldMkLst>
          <pc:docMk/>
          <pc:sldMk cId="2578748782" sldId="337"/>
        </pc:sldMkLst>
        <pc:spChg chg="mod">
          <ac:chgData name="함 진아" userId="853515ff651aadf9" providerId="LiveId" clId="{A97D65F2-A70C-9C4F-8556-27F44C14196B}" dt="2020-08-14T14:16:07.789" v="9404"/>
          <ac:spMkLst>
            <pc:docMk/>
            <pc:sldMk cId="2578748782" sldId="33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21.098" v="11846" actId="15"/>
          <ac:spMkLst>
            <pc:docMk/>
            <pc:sldMk cId="2578748782" sldId="337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22.008" v="11847" actId="15"/>
          <ac:spMkLst>
            <pc:docMk/>
            <pc:sldMk cId="2578748782" sldId="337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17:11.307" v="9495" actId="478"/>
          <ac:picMkLst>
            <pc:docMk/>
            <pc:sldMk cId="2578748782" sldId="337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4:17:19.417" v="9498" actId="478"/>
          <ac:picMkLst>
            <pc:docMk/>
            <pc:sldMk cId="2578748782" sldId="337"/>
            <ac:picMk id="5" creationId="{5C4DCDA1-4514-7442-9D2A-F656ED3F01AD}"/>
          </ac:picMkLst>
        </pc:picChg>
        <pc:picChg chg="add del mod modCrop">
          <ac:chgData name="함 진아" userId="853515ff651aadf9" providerId="LiveId" clId="{A97D65F2-A70C-9C4F-8556-27F44C14196B}" dt="2020-08-14T14:17:09.718" v="9494"/>
          <ac:picMkLst>
            <pc:docMk/>
            <pc:sldMk cId="2578748782" sldId="337"/>
            <ac:picMk id="7" creationId="{F37B7522-1D61-EE48-BA45-5685FB577BDD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4:22:10" v="9712" actId="1035"/>
          <ac:picMkLst>
            <pc:docMk/>
            <pc:sldMk cId="2578748782" sldId="337"/>
            <ac:picMk id="9" creationId="{5A87137A-BBCB-7343-8B92-D1B1F5698745}"/>
          </ac:picMkLst>
        </pc:picChg>
        <pc:picChg chg="add mod modCrop">
          <ac:chgData name="함 진아" userId="853515ff651aadf9" providerId="LiveId" clId="{A97D65F2-A70C-9C4F-8556-27F44C14196B}" dt="2020-08-14T14:21:12.791" v="9654" actId="1076"/>
          <ac:picMkLst>
            <pc:docMk/>
            <pc:sldMk cId="2578748782" sldId="337"/>
            <ac:picMk id="10" creationId="{5448069E-244E-A548-ABAD-83AF865F4EF1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11" creationId="{A9D5A8BC-3FCB-DA46-AE7A-D7E8BF22737A}"/>
          </ac:picMkLst>
        </pc:picChg>
        <pc:picChg chg="add del mod">
          <ac:chgData name="함 진아" userId="853515ff651aadf9" providerId="LiveId" clId="{A97D65F2-A70C-9C4F-8556-27F44C14196B}" dt="2020-08-14T14:17:47.060" v="9511" actId="478"/>
          <ac:picMkLst>
            <pc:docMk/>
            <pc:sldMk cId="2578748782" sldId="337"/>
            <ac:picMk id="12" creationId="{2E3842A5-BE98-2946-8992-338B6C4F2B0C}"/>
          </ac:picMkLst>
        </pc:picChg>
        <pc:picChg chg="add mod modCrop">
          <ac:chgData name="함 진아" userId="853515ff651aadf9" providerId="LiveId" clId="{A97D65F2-A70C-9C4F-8556-27F44C14196B}" dt="2020-08-14T14:22:03.844" v="9711" actId="1076"/>
          <ac:picMkLst>
            <pc:docMk/>
            <pc:sldMk cId="2578748782" sldId="337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5:03:28.784" v="11849" actId="15"/>
        <pc:sldMkLst>
          <pc:docMk/>
          <pc:sldMk cId="2655069337" sldId="338"/>
        </pc:sldMkLst>
        <pc:spChg chg="mod">
          <ac:chgData name="함 진아" userId="853515ff651aadf9" providerId="LiveId" clId="{A97D65F2-A70C-9C4F-8556-27F44C14196B}" dt="2020-08-14T14:24:40.451" v="9719" actId="20577"/>
          <ac:spMkLst>
            <pc:docMk/>
            <pc:sldMk cId="2655069337" sldId="338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28.152" v="11848" actId="15"/>
          <ac:spMkLst>
            <pc:docMk/>
            <pc:sldMk cId="2655069337" sldId="338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28.784" v="11849" actId="15"/>
          <ac:spMkLst>
            <pc:docMk/>
            <pc:sldMk cId="2655069337" sldId="338"/>
            <ac:spMk id="6" creationId="{037739E0-C840-6447-8B8F-83000A0A05F6}"/>
          </ac:spMkLst>
        </pc:spChg>
        <pc:picChg chg="add mod">
          <ac:chgData name="함 진아" userId="853515ff651aadf9" providerId="LiveId" clId="{A97D65F2-A70C-9C4F-8556-27F44C14196B}" dt="2020-08-14T14:26:34.694" v="9839" actId="1076"/>
          <ac:picMkLst>
            <pc:docMk/>
            <pc:sldMk cId="2655069337" sldId="338"/>
            <ac:picMk id="4" creationId="{64BB99CC-E099-804B-AA50-9B17250FB4A1}"/>
          </ac:picMkLst>
        </pc:picChg>
        <pc:picChg chg="add mod modCrop">
          <ac:chgData name="함 진아" userId="853515ff651aadf9" providerId="LiveId" clId="{A97D65F2-A70C-9C4F-8556-27F44C14196B}" dt="2020-08-14T14:27:43.072" v="9919" actId="1076"/>
          <ac:picMkLst>
            <pc:docMk/>
            <pc:sldMk cId="2655069337" sldId="338"/>
            <ac:picMk id="5" creationId="{58B5937C-870C-AA41-A6FE-EDB130E4FA76}"/>
          </ac:picMkLst>
        </pc:picChg>
        <pc:picChg chg="add mod modCrop">
          <ac:chgData name="함 진아" userId="853515ff651aadf9" providerId="LiveId" clId="{A97D65F2-A70C-9C4F-8556-27F44C14196B}" dt="2020-08-14T14:29:16.618" v="10016" actId="1076"/>
          <ac:picMkLst>
            <pc:docMk/>
            <pc:sldMk cId="2655069337" sldId="338"/>
            <ac:picMk id="7" creationId="{07AB8BFE-A8BD-5D45-8696-63F4D0BD8EDF}"/>
          </ac:picMkLst>
        </pc:picChg>
        <pc:picChg chg="add mod modCrop">
          <ac:chgData name="함 진아" userId="853515ff651aadf9" providerId="LiveId" clId="{A97D65F2-A70C-9C4F-8556-27F44C14196B}" dt="2020-08-14T14:29:46.351" v="10024" actId="732"/>
          <ac:picMkLst>
            <pc:docMk/>
            <pc:sldMk cId="2655069337" sldId="338"/>
            <ac:picMk id="8" creationId="{5E6D0A84-C87F-F248-BC36-3220C22CDF80}"/>
          </ac:picMkLst>
        </pc:picChg>
        <pc:picChg chg="del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9" creationId="{5A87137A-BBCB-7343-8B92-D1B1F5698745}"/>
          </ac:picMkLst>
        </pc:picChg>
        <pc:picChg chg="del mod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10" creationId="{5448069E-244E-A548-ABAD-83AF865F4EF1}"/>
          </ac:picMkLst>
        </pc:picChg>
        <pc:picChg chg="add mod modCrop">
          <ac:chgData name="함 진아" userId="853515ff651aadf9" providerId="LiveId" clId="{A97D65F2-A70C-9C4F-8556-27F44C14196B}" dt="2020-08-14T14:30:03.183" v="10031" actId="732"/>
          <ac:picMkLst>
            <pc:docMk/>
            <pc:sldMk cId="2655069337" sldId="338"/>
            <ac:picMk id="11" creationId="{DF698DD8-8969-E245-80F2-9BCDCA527327}"/>
          </ac:picMkLst>
        </pc:picChg>
        <pc:picChg chg="del">
          <ac:chgData name="함 진아" userId="853515ff651aadf9" providerId="LiveId" clId="{A97D65F2-A70C-9C4F-8556-27F44C14196B}" dt="2020-08-14T14:29:13.287" v="10015" actId="478"/>
          <ac:picMkLst>
            <pc:docMk/>
            <pc:sldMk cId="2655069337" sldId="338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5:03:39.106" v="11855" actId="1035"/>
        <pc:sldMkLst>
          <pc:docMk/>
          <pc:sldMk cId="3034252731" sldId="339"/>
        </pc:sldMkLst>
        <pc:spChg chg="mod">
          <ac:chgData name="함 진아" userId="853515ff651aadf9" providerId="LiveId" clId="{A97D65F2-A70C-9C4F-8556-27F44C14196B}" dt="2020-08-14T15:03:33.904" v="11850" actId="15"/>
          <ac:spMkLst>
            <pc:docMk/>
            <pc:sldMk cId="3034252731" sldId="339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35.082" v="11851" actId="15"/>
          <ac:spMkLst>
            <pc:docMk/>
            <pc:sldMk cId="3034252731" sldId="339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32:21.361" v="10116" actId="478"/>
          <ac:picMkLst>
            <pc:docMk/>
            <pc:sldMk cId="3034252731" sldId="339"/>
            <ac:picMk id="4" creationId="{64BB99CC-E099-804B-AA50-9B17250FB4A1}"/>
          </ac:picMkLst>
        </pc:picChg>
        <pc:picChg chg="del mod">
          <ac:chgData name="함 진아" userId="853515ff651aadf9" providerId="LiveId" clId="{A97D65F2-A70C-9C4F-8556-27F44C14196B}" dt="2020-08-14T14:33:10.432" v="10201" actId="478"/>
          <ac:picMkLst>
            <pc:docMk/>
            <pc:sldMk cId="3034252731" sldId="339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8" creationId="{5E6D0A84-C87F-F248-BC36-3220C22CDF80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9" creationId="{BBB04A15-2D11-454C-80A4-0C88FC9BEDC4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11" creationId="{DF698DD8-8969-E245-80F2-9BCDCA527327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12" creationId="{49548794-8324-644D-8584-926EADAA6BC7}"/>
          </ac:picMkLst>
        </pc:picChg>
      </pc:sldChg>
      <pc:sldChg chg="addSp delSp modSp add">
        <pc:chgData name="함 진아" userId="853515ff651aadf9" providerId="LiveId" clId="{A97D65F2-A70C-9C4F-8556-27F44C14196B}" dt="2020-08-14T15:03:46.422" v="11861" actId="1035"/>
        <pc:sldMkLst>
          <pc:docMk/>
          <pc:sldMk cId="289326201" sldId="340"/>
        </pc:sldMkLst>
        <pc:spChg chg="mod">
          <ac:chgData name="함 진아" userId="853515ff651aadf9" providerId="LiveId" clId="{A97D65F2-A70C-9C4F-8556-27F44C14196B}" dt="2020-08-14T14:38:39.841" v="10676" actId="20577"/>
          <ac:spMkLst>
            <pc:docMk/>
            <pc:sldMk cId="289326201" sldId="34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43.104" v="11856" actId="15"/>
          <ac:spMkLst>
            <pc:docMk/>
            <pc:sldMk cId="289326201" sldId="340"/>
            <ac:spMk id="3" creationId="{2B979466-8226-B846-B32B-4B39A6E81EC9}"/>
          </ac:spMkLst>
        </pc:spChg>
        <pc:spChg chg="add del mod">
          <ac:chgData name="함 진아" userId="853515ff651aadf9" providerId="LiveId" clId="{A97D65F2-A70C-9C4F-8556-27F44C14196B}" dt="2020-08-14T14:43:28.464" v="11274" actId="478"/>
          <ac:spMkLst>
            <pc:docMk/>
            <pc:sldMk cId="289326201" sldId="340"/>
            <ac:spMk id="5" creationId="{EF461CA9-4C46-BA40-A418-A5C9487C9A8A}"/>
          </ac:spMkLst>
        </pc:spChg>
        <pc:spChg chg="mod">
          <ac:chgData name="함 진아" userId="853515ff651aadf9" providerId="LiveId" clId="{A97D65F2-A70C-9C4F-8556-27F44C14196B}" dt="2020-08-14T15:03:43.893" v="11857" actId="15"/>
          <ac:spMkLst>
            <pc:docMk/>
            <pc:sldMk cId="289326201" sldId="34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4:44:43.905" v="11372" actId="1076"/>
          <ac:grpSpMkLst>
            <pc:docMk/>
            <pc:sldMk cId="289326201" sldId="340"/>
            <ac:grpSpMk id="11" creationId="{D579A1EB-E954-F44B-8C56-B7C0F80B227A}"/>
          </ac:grpSpMkLst>
        </pc:grpChg>
        <pc:picChg chg="add mod">
          <ac:chgData name="함 진아" userId="853515ff651aadf9" providerId="LiveId" clId="{A97D65F2-A70C-9C4F-8556-27F44C14196B}" dt="2020-08-14T15:03:46.422" v="11861" actId="1035"/>
          <ac:picMkLst>
            <pc:docMk/>
            <pc:sldMk cId="289326201" sldId="340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7" creationId="{A34B3BB2-B677-9C48-9B22-02DBA1BF12B8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8" creationId="{AE89C558-08A3-2349-82A4-91EDE7DEC4A9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9" creationId="{BBB04A15-2D11-454C-80A4-0C88FC9BEDC4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43:32.109" v="11276" actId="478"/>
          <ac:picMkLst>
            <pc:docMk/>
            <pc:sldMk cId="289326201" sldId="340"/>
            <ac:picMk id="12" creationId="{49548794-8324-644D-8584-926EADAA6BC7}"/>
          </ac:picMkLst>
        </pc:picChg>
        <pc:picChg chg="add mod modCrop">
          <ac:chgData name="함 진아" userId="853515ff651aadf9" providerId="LiveId" clId="{A97D65F2-A70C-9C4F-8556-27F44C14196B}" dt="2020-08-14T14:44:36.841" v="11371" actId="1035"/>
          <ac:picMkLst>
            <pc:docMk/>
            <pc:sldMk cId="289326201" sldId="340"/>
            <ac:picMk id="13" creationId="{0C9D3886-6153-BF48-BC18-3B4935F521C4}"/>
          </ac:picMkLst>
        </pc:picChg>
      </pc:sldChg>
      <pc:sldChg chg="addSp delSp modSp add ord">
        <pc:chgData name="함 진아" userId="853515ff651aadf9" providerId="LiveId" clId="{A97D65F2-A70C-9C4F-8556-27F44C14196B}" dt="2020-08-14T15:04:35.382" v="11869" actId="113"/>
        <pc:sldMkLst>
          <pc:docMk/>
          <pc:sldMk cId="3070525331" sldId="341"/>
        </pc:sldMkLst>
        <pc:spChg chg="mod">
          <ac:chgData name="함 진아" userId="853515ff651aadf9" providerId="LiveId" clId="{A97D65F2-A70C-9C4F-8556-27F44C14196B}" dt="2020-08-14T15:04:34.143" v="11868" actId="113"/>
          <ac:spMkLst>
            <pc:docMk/>
            <pc:sldMk cId="3070525331" sldId="34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4:35.382" v="11869" actId="113"/>
          <ac:spMkLst>
            <pc:docMk/>
            <pc:sldMk cId="3070525331" sldId="34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4:46:36.297" v="11448" actId="478"/>
          <ac:grpSpMkLst>
            <pc:docMk/>
            <pc:sldMk cId="3070525331" sldId="341"/>
            <ac:grpSpMk id="11" creationId="{D579A1EB-E954-F44B-8C56-B7C0F80B227A}"/>
          </ac:grpSpMkLst>
        </pc:grpChg>
        <pc:picChg chg="del">
          <ac:chgData name="함 진아" userId="853515ff651aadf9" providerId="LiveId" clId="{A97D65F2-A70C-9C4F-8556-27F44C14196B}" dt="2020-08-14T14:49:52.004" v="11574" actId="478"/>
          <ac:picMkLst>
            <pc:docMk/>
            <pc:sldMk cId="3070525331" sldId="341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8:54.627" v="11520" actId="1076"/>
          <ac:picMkLst>
            <pc:docMk/>
            <pc:sldMk cId="3070525331" sldId="341"/>
            <ac:picMk id="5" creationId="{88DC2687-94B2-B341-9495-FDF9CFEA196E}"/>
          </ac:picMkLst>
        </pc:picChg>
        <pc:picChg chg="add mod modCrop">
          <ac:chgData name="함 진아" userId="853515ff651aadf9" providerId="LiveId" clId="{A97D65F2-A70C-9C4F-8556-27F44C14196B}" dt="2020-08-14T14:48:39.214" v="11510" actId="1076"/>
          <ac:picMkLst>
            <pc:docMk/>
            <pc:sldMk cId="3070525331" sldId="341"/>
            <ac:picMk id="9" creationId="{7E366FF9-529A-F54B-8C4F-83232DE1AFD6}"/>
          </ac:picMkLst>
        </pc:picChg>
        <pc:picChg chg="add mod modCrop">
          <ac:chgData name="함 진아" userId="853515ff651aadf9" providerId="LiveId" clId="{A97D65F2-A70C-9C4F-8556-27F44C14196B}" dt="2020-08-14T14:49:26.297" v="11551" actId="1076"/>
          <ac:picMkLst>
            <pc:docMk/>
            <pc:sldMk cId="3070525331" sldId="341"/>
            <ac:picMk id="10" creationId="{EAD4045A-65B4-6F41-8020-4DB64558F39F}"/>
          </ac:picMkLst>
        </pc:picChg>
        <pc:picChg chg="add mod modCrop">
          <ac:chgData name="함 진아" userId="853515ff651aadf9" providerId="LiveId" clId="{A97D65F2-A70C-9C4F-8556-27F44C14196B}" dt="2020-08-14T14:50:18.295" v="11585" actId="1076"/>
          <ac:picMkLst>
            <pc:docMk/>
            <pc:sldMk cId="3070525331" sldId="341"/>
            <ac:picMk id="12" creationId="{319044D7-DFE6-3D47-BB6F-10509AA647EA}"/>
          </ac:picMkLst>
        </pc:picChg>
        <pc:picChg chg="del">
          <ac:chgData name="함 진아" userId="853515ff651aadf9" providerId="LiveId" clId="{A97D65F2-A70C-9C4F-8556-27F44C14196B}" dt="2020-08-14T14:49:53.241" v="11575" actId="478"/>
          <ac:picMkLst>
            <pc:docMk/>
            <pc:sldMk cId="3070525331" sldId="341"/>
            <ac:picMk id="13" creationId="{0C9D3886-6153-BF48-BC18-3B4935F521C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4:59:06.356" v="11738" actId="1076"/>
        <pc:sldMkLst>
          <pc:docMk/>
          <pc:sldMk cId="4059832608" sldId="342"/>
        </pc:sldMkLst>
        <pc:spChg chg="mod ord">
          <ac:chgData name="함 진아" userId="853515ff651aadf9" providerId="LiveId" clId="{A97D65F2-A70C-9C4F-8556-27F44C14196B}" dt="2020-08-14T14:58:15.562" v="11726" actId="700"/>
          <ac:spMkLst>
            <pc:docMk/>
            <pc:sldMk cId="4059832608" sldId="342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4:58:48.448" v="11729" actId="20577"/>
          <ac:spMkLst>
            <pc:docMk/>
            <pc:sldMk cId="4059832608" sldId="342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14:58:12.384" v="11723" actId="478"/>
          <ac:spMkLst>
            <pc:docMk/>
            <pc:sldMk cId="4059832608" sldId="342"/>
            <ac:spMk id="6" creationId="{037739E0-C840-6447-8B8F-83000A0A05F6}"/>
          </ac:spMkLst>
        </pc:spChg>
        <pc:spChg chg="add del mod">
          <ac:chgData name="함 진아" userId="853515ff651aadf9" providerId="LiveId" clId="{A97D65F2-A70C-9C4F-8556-27F44C14196B}" dt="2020-08-14T14:58:13.223" v="11725"/>
          <ac:spMkLst>
            <pc:docMk/>
            <pc:sldMk cId="4059832608" sldId="342"/>
            <ac:spMk id="9" creationId="{745D6FA2-E35E-0649-8C86-1B8393E9C171}"/>
          </ac:spMkLst>
        </pc:spChg>
        <pc:spChg chg="add del mod">
          <ac:chgData name="함 진아" userId="853515ff651aadf9" providerId="LiveId" clId="{A97D65F2-A70C-9C4F-8556-27F44C14196B}" dt="2020-08-14T14:58:15.562" v="11726" actId="700"/>
          <ac:spMkLst>
            <pc:docMk/>
            <pc:sldMk cId="4059832608" sldId="342"/>
            <ac:spMk id="13" creationId="{42CF0E64-8D6B-5043-A3B2-0B5F9AE92150}"/>
          </ac:spMkLst>
        </pc:sp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4" creationId="{64BB99CC-E099-804B-AA50-9B17250FB4A1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8" creationId="{5E6D0A84-C87F-F248-BC36-3220C22CDF80}"/>
          </ac:picMkLst>
        </pc:picChg>
        <pc:picChg chg="add mod">
          <ac:chgData name="함 진아" userId="853515ff651aadf9" providerId="LiveId" clId="{A97D65F2-A70C-9C4F-8556-27F44C14196B}" dt="2020-08-14T14:59:06.356" v="11738" actId="1076"/>
          <ac:picMkLst>
            <pc:docMk/>
            <pc:sldMk cId="4059832608" sldId="342"/>
            <ac:picMk id="10" creationId="{23B8DD86-7CE6-3F4B-8452-5F5B68869E08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11" creationId="{DF698DD8-8969-E245-80F2-9BCDCA527327}"/>
          </ac:picMkLst>
        </pc:picChg>
      </pc:sldChg>
    </pc:docChg>
  </pc:docChgLst>
  <pc:docChgLst>
    <pc:chgData name="함 진아" userId="853515ff651aadf9" providerId="LiveId" clId="{D54AD7A2-585F-0A44-8586-864A01506B1A}"/>
    <pc:docChg chg="undo redo custSel delSld modSld">
      <pc:chgData name="함 진아" userId="853515ff651aadf9" providerId="LiveId" clId="{D54AD7A2-585F-0A44-8586-864A01506B1A}" dt="2020-08-15T09:25:55.711" v="31" actId="2696"/>
      <pc:docMkLst>
        <pc:docMk/>
      </pc:docMkLst>
      <pc:sldChg chg="addSp delSp modSp mod">
        <pc:chgData name="함 진아" userId="853515ff651aadf9" providerId="LiveId" clId="{D54AD7A2-585F-0A44-8586-864A01506B1A}" dt="2020-08-15T09:25:48.325" v="15" actId="1076"/>
        <pc:sldMkLst>
          <pc:docMk/>
          <pc:sldMk cId="4234597141" sldId="282"/>
        </pc:sldMkLst>
        <pc:spChg chg="add del mod">
          <ac:chgData name="함 진아" userId="853515ff651aadf9" providerId="LiveId" clId="{D54AD7A2-585F-0A44-8586-864A01506B1A}" dt="2020-08-15T09:25:26.718" v="7" actId="478"/>
          <ac:spMkLst>
            <pc:docMk/>
            <pc:sldMk cId="4234597141" sldId="282"/>
            <ac:spMk id="3" creationId="{03202DFD-0562-7042-875E-36497B06D716}"/>
          </ac:spMkLst>
        </pc:spChg>
        <pc:spChg chg="add mod">
          <ac:chgData name="함 진아" userId="853515ff651aadf9" providerId="LiveId" clId="{D54AD7A2-585F-0A44-8586-864A01506B1A}" dt="2020-08-15T09:25:48.325" v="15" actId="1076"/>
          <ac:spMkLst>
            <pc:docMk/>
            <pc:sldMk cId="4234597141" sldId="282"/>
            <ac:spMk id="6" creationId="{0AD7BBB1-8048-8846-9522-DCA19ACC37B3}"/>
          </ac:spMkLst>
        </pc:spChg>
        <pc:spChg chg="del mod">
          <ac:chgData name="함 진아" userId="853515ff651aadf9" providerId="LiveId" clId="{D54AD7A2-585F-0A44-8586-864A01506B1A}" dt="2020-08-15T09:25:20.738" v="5" actId="478"/>
          <ac:spMkLst>
            <pc:docMk/>
            <pc:sldMk cId="4234597141" sldId="282"/>
            <ac:spMk id="7" creationId="{18BBFAE6-DF46-7444-9551-EBC0BBBD1CA3}"/>
          </ac:spMkLst>
        </pc:spChg>
        <pc:spChg chg="del mod">
          <ac:chgData name="함 진아" userId="853515ff651aadf9" providerId="LiveId" clId="{D54AD7A2-585F-0A44-8586-864A01506B1A}" dt="2020-08-15T09:25:26.718" v="7" actId="478"/>
          <ac:spMkLst>
            <pc:docMk/>
            <pc:sldMk cId="4234597141" sldId="282"/>
            <ac:spMk id="8" creationId="{3638D1AD-9761-BF44-85F6-69668CC8C578}"/>
          </ac:spMkLst>
        </pc:spChg>
      </pc:sldChg>
      <pc:sldChg chg="del">
        <pc:chgData name="함 진아" userId="853515ff651aadf9" providerId="LiveId" clId="{D54AD7A2-585F-0A44-8586-864A01506B1A}" dt="2020-08-15T09:25:55.440" v="16" actId="2696"/>
        <pc:sldMkLst>
          <pc:docMk/>
          <pc:sldMk cId="974406324" sldId="283"/>
        </pc:sldMkLst>
      </pc:sldChg>
      <pc:sldChg chg="del">
        <pc:chgData name="함 진아" userId="853515ff651aadf9" providerId="LiveId" clId="{D54AD7A2-585F-0A44-8586-864A01506B1A}" dt="2020-08-15T09:25:55.492" v="18" actId="2696"/>
        <pc:sldMkLst>
          <pc:docMk/>
          <pc:sldMk cId="4101114573" sldId="318"/>
        </pc:sldMkLst>
      </pc:sldChg>
      <pc:sldChg chg="del">
        <pc:chgData name="함 진아" userId="853515ff651aadf9" providerId="LiveId" clId="{D54AD7A2-585F-0A44-8586-864A01506B1A}" dt="2020-08-15T09:25:55.522" v="20" actId="2696"/>
        <pc:sldMkLst>
          <pc:docMk/>
          <pc:sldMk cId="2512110689" sldId="319"/>
        </pc:sldMkLst>
      </pc:sldChg>
      <pc:sldChg chg="del">
        <pc:chgData name="함 진아" userId="853515ff651aadf9" providerId="LiveId" clId="{D54AD7A2-585F-0A44-8586-864A01506B1A}" dt="2020-08-15T09:25:55.535" v="21" actId="2696"/>
        <pc:sldMkLst>
          <pc:docMk/>
          <pc:sldMk cId="2096087345" sldId="320"/>
        </pc:sldMkLst>
      </pc:sldChg>
      <pc:sldChg chg="del">
        <pc:chgData name="함 진아" userId="853515ff651aadf9" providerId="LiveId" clId="{D54AD7A2-585F-0A44-8586-864A01506B1A}" dt="2020-08-15T09:25:55.566" v="23" actId="2696"/>
        <pc:sldMkLst>
          <pc:docMk/>
          <pc:sldMk cId="458229821" sldId="321"/>
        </pc:sldMkLst>
      </pc:sldChg>
      <pc:sldChg chg="del">
        <pc:chgData name="함 진아" userId="853515ff651aadf9" providerId="LiveId" clId="{D54AD7A2-585F-0A44-8586-864A01506B1A}" dt="2020-08-15T09:25:55.584" v="24" actId="2696"/>
        <pc:sldMkLst>
          <pc:docMk/>
          <pc:sldMk cId="302938702" sldId="322"/>
        </pc:sldMkLst>
      </pc:sldChg>
      <pc:sldChg chg="del">
        <pc:chgData name="함 진아" userId="853515ff651aadf9" providerId="LiveId" clId="{D54AD7A2-585F-0A44-8586-864A01506B1A}" dt="2020-08-15T09:25:55.602" v="25" actId="2696"/>
        <pc:sldMkLst>
          <pc:docMk/>
          <pc:sldMk cId="1687576156" sldId="323"/>
        </pc:sldMkLst>
      </pc:sldChg>
      <pc:sldChg chg="del">
        <pc:chgData name="함 진아" userId="853515ff651aadf9" providerId="LiveId" clId="{D54AD7A2-585F-0A44-8586-864A01506B1A}" dt="2020-08-15T09:25:55.621" v="26" actId="2696"/>
        <pc:sldMkLst>
          <pc:docMk/>
          <pc:sldMk cId="3958266587" sldId="324"/>
        </pc:sldMkLst>
      </pc:sldChg>
      <pc:sldChg chg="del">
        <pc:chgData name="함 진아" userId="853515ff651aadf9" providerId="LiveId" clId="{D54AD7A2-585F-0A44-8586-864A01506B1A}" dt="2020-08-15T09:25:55.635" v="27" actId="2696"/>
        <pc:sldMkLst>
          <pc:docMk/>
          <pc:sldMk cId="3214441778" sldId="325"/>
        </pc:sldMkLst>
      </pc:sldChg>
      <pc:sldChg chg="del">
        <pc:chgData name="함 진아" userId="853515ff651aadf9" providerId="LiveId" clId="{D54AD7A2-585F-0A44-8586-864A01506B1A}" dt="2020-08-15T09:25:55.660" v="28" actId="2696"/>
        <pc:sldMkLst>
          <pc:docMk/>
          <pc:sldMk cId="338939475" sldId="326"/>
        </pc:sldMkLst>
      </pc:sldChg>
      <pc:sldChg chg="del">
        <pc:chgData name="함 진아" userId="853515ff651aadf9" providerId="LiveId" clId="{D54AD7A2-585F-0A44-8586-864A01506B1A}" dt="2020-08-15T09:25:55.678" v="29" actId="2696"/>
        <pc:sldMkLst>
          <pc:docMk/>
          <pc:sldMk cId="2321602850" sldId="327"/>
        </pc:sldMkLst>
      </pc:sldChg>
      <pc:sldChg chg="del">
        <pc:chgData name="함 진아" userId="853515ff651aadf9" providerId="LiveId" clId="{D54AD7A2-585F-0A44-8586-864A01506B1A}" dt="2020-08-15T09:25:55.695" v="30" actId="2696"/>
        <pc:sldMkLst>
          <pc:docMk/>
          <pc:sldMk cId="1944872782" sldId="328"/>
        </pc:sldMkLst>
      </pc:sldChg>
      <pc:sldChg chg="del">
        <pc:chgData name="함 진아" userId="853515ff651aadf9" providerId="LiveId" clId="{D54AD7A2-585F-0A44-8586-864A01506B1A}" dt="2020-08-15T09:25:55.711" v="31" actId="2696"/>
        <pc:sldMkLst>
          <pc:docMk/>
          <pc:sldMk cId="1200368305" sldId="329"/>
        </pc:sldMkLst>
      </pc:sldChg>
      <pc:sldChg chg="del">
        <pc:chgData name="함 진아" userId="853515ff651aadf9" providerId="LiveId" clId="{D54AD7A2-585F-0A44-8586-864A01506B1A}" dt="2020-08-15T09:25:55.467" v="17" actId="2696"/>
        <pc:sldMkLst>
          <pc:docMk/>
          <pc:sldMk cId="942063895" sldId="343"/>
        </pc:sldMkLst>
      </pc:sldChg>
      <pc:sldChg chg="del">
        <pc:chgData name="함 진아" userId="853515ff651aadf9" providerId="LiveId" clId="{D54AD7A2-585F-0A44-8586-864A01506B1A}" dt="2020-08-15T09:25:55.504" v="19" actId="2696"/>
        <pc:sldMkLst>
          <pc:docMk/>
          <pc:sldMk cId="1717249497" sldId="350"/>
        </pc:sldMkLst>
      </pc:sldChg>
      <pc:sldChg chg="del">
        <pc:chgData name="함 진아" userId="853515ff651aadf9" providerId="LiveId" clId="{D54AD7A2-585F-0A44-8586-864A01506B1A}" dt="2020-08-15T09:25:55.548" v="22" actId="2696"/>
        <pc:sldMkLst>
          <pc:docMk/>
          <pc:sldMk cId="2356167459" sldId="352"/>
        </pc:sldMkLst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89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6876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2272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323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3506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2652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3260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866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22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150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964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003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594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123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647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317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98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48328" y="1704771"/>
            <a:ext cx="7295344" cy="98495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프로그래밍의 기초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0AD7BBB1-8048-8846-9522-DCA19ACC37B3}"/>
              </a:ext>
            </a:extLst>
          </p:cNvPr>
          <p:cNvSpPr txBox="1">
            <a:spLocks/>
          </p:cNvSpPr>
          <p:nvPr/>
        </p:nvSpPr>
        <p:spPr>
          <a:xfrm>
            <a:off x="3992179" y="3747057"/>
            <a:ext cx="4664070" cy="2291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63A9"/>
                </a:solidFill>
              </a:rPr>
              <a:t>02-5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>
              <a:solidFill>
                <a:srgbClr val="0063A9"/>
              </a:solidFill>
            </a:endParaRPr>
          </a:p>
          <a:p>
            <a:r>
              <a:rPr lang="en-US" altLang="ko-KR" dirty="0">
                <a:solidFill>
                  <a:srgbClr val="0063A9"/>
                </a:solidFill>
              </a:rPr>
              <a:t>02-6</a:t>
            </a:r>
            <a:r>
              <a:rPr lang="ko-KR" altLang="en-US" dirty="0"/>
              <a:t> 집합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02-7</a:t>
            </a:r>
            <a:r>
              <a:rPr lang="ko-KR" altLang="en-US" dirty="0"/>
              <a:t> 불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02-8</a:t>
            </a:r>
            <a:r>
              <a:rPr lang="ko-KR" altLang="en-US" dirty="0"/>
              <a:t> </a:t>
            </a:r>
            <a:r>
              <a:rPr lang="ko-KR" altLang="en-US" dirty="0" err="1"/>
              <a:t>자료형의</a:t>
            </a:r>
            <a:r>
              <a:rPr lang="ko-KR" altLang="en-US" dirty="0"/>
              <a:t> 값을 저장하는 공간</a:t>
            </a:r>
            <a:r>
              <a:rPr lang="en-US" altLang="ko-KR" dirty="0"/>
              <a:t>,</a:t>
            </a:r>
            <a:r>
              <a:rPr lang="ko-KR" altLang="en-US" dirty="0"/>
              <a:t> 변수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02-6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집합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820A1B-E967-4C44-8274-EFF69745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집합의 특징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중복을 허용하지 않음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순서가 없음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(Unordered)</a:t>
            </a:r>
          </a:p>
          <a:p>
            <a:pPr marL="914400" lvl="1" indent="-457200">
              <a:buFont typeface="+mj-lt"/>
              <a:buAutoNum type="arabicParenR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/>
              <a:t>리스트나 </a:t>
            </a:r>
            <a:r>
              <a:rPr lang="ko-KR" altLang="en-US" dirty="0" err="1"/>
              <a:t>튜플은</a:t>
            </a:r>
            <a:r>
              <a:rPr lang="ko-KR" altLang="en-US" dirty="0"/>
              <a:t> 순서가 있기 때문에 인덱싱을 통해 </a:t>
            </a:r>
            <a:r>
              <a:rPr lang="ko-KR" altLang="en-US" dirty="0" err="1"/>
              <a:t>자료형의</a:t>
            </a:r>
            <a:r>
              <a:rPr lang="ko-KR" altLang="en-US" dirty="0"/>
              <a:t> 값을 얻지만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자료형은</a:t>
            </a:r>
            <a:r>
              <a:rPr lang="ko-KR" altLang="en-US" dirty="0"/>
              <a:t> 순서가 없기 때문에 인덱싱 사용 불가 </a:t>
            </a:r>
            <a:r>
              <a:rPr lang="en-US" altLang="ko-KR" dirty="0"/>
              <a:t>(</a:t>
            </a:r>
            <a:r>
              <a:rPr lang="ko-KR" altLang="en-US" dirty="0" err="1"/>
              <a:t>딕셔너리와</a:t>
            </a:r>
            <a:r>
              <a:rPr lang="ko-KR" altLang="en-US" dirty="0"/>
              <a:t> 유사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인덱싱 사용을 원할 경우 리스트나 </a:t>
            </a:r>
            <a:r>
              <a:rPr lang="ko-KR" altLang="en-US" dirty="0" err="1"/>
              <a:t>튜플로</a:t>
            </a:r>
            <a:r>
              <a:rPr lang="ko-KR" altLang="en-US" dirty="0"/>
              <a:t> 변환 필요</a:t>
            </a:r>
            <a:endParaRPr lang="en-US" altLang="ko-KR" dirty="0"/>
          </a:p>
          <a:p>
            <a:pPr lvl="3"/>
            <a:r>
              <a:rPr lang="en-US" altLang="ko-KR" dirty="0"/>
              <a:t>list(</a:t>
            </a:r>
            <a:r>
              <a:rPr lang="ko-KR" altLang="en-US" dirty="0"/>
              <a:t> 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tuple( )</a:t>
            </a:r>
            <a:r>
              <a:rPr lang="ko-KR" altLang="en-US" dirty="0"/>
              <a:t> 함수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E53EBB-A9FF-984B-9F3F-762755191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3177"/>
            <a:ext cx="4379640" cy="12213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61E3FF-7936-0349-B20A-CF2EE1D19B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5716" y="4585691"/>
            <a:ext cx="2786609" cy="15920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9E90DC-B686-E841-A576-2240897098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1950" y="4820450"/>
            <a:ext cx="2786609" cy="135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5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02-6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집합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교집합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합집합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차집합</a:t>
            </a:r>
            <a:r>
              <a:rPr kumimoji="1" lang="ko-KR" altLang="en-US" dirty="0"/>
              <a:t> 구하기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set </a:t>
            </a:r>
            <a:r>
              <a:rPr kumimoji="1" lang="ko-KR" altLang="en-US" dirty="0" err="1"/>
              <a:t>자료형을</a:t>
            </a:r>
            <a:r>
              <a:rPr kumimoji="1" lang="ko-KR" altLang="en-US" dirty="0"/>
              <a:t> 유용하게 사용할 수 있음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교집합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‘&amp;’ </a:t>
            </a:r>
            <a:r>
              <a:rPr kumimoji="1" lang="ko-KR" altLang="en-US" dirty="0"/>
              <a:t>기호나 </a:t>
            </a:r>
            <a:r>
              <a:rPr kumimoji="1" lang="en-US" altLang="ko-KR" dirty="0"/>
              <a:t>intersection( )</a:t>
            </a:r>
            <a:r>
              <a:rPr kumimoji="1" lang="ko-KR" altLang="en-US" dirty="0"/>
              <a:t> 함수 사용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820A1B-E967-4C44-8274-EFF6974545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3803" y="1567545"/>
            <a:ext cx="6065679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합집합</a:t>
            </a:r>
            <a:endParaRPr lang="en-US" altLang="ko-KR" dirty="0"/>
          </a:p>
          <a:p>
            <a:pPr lvl="3"/>
            <a:r>
              <a:rPr lang="en-US" altLang="ko-KR" dirty="0"/>
              <a:t>‘ | ’ </a:t>
            </a:r>
            <a:r>
              <a:rPr lang="ko-KR" altLang="en-US" dirty="0"/>
              <a:t>기호나 </a:t>
            </a:r>
            <a:r>
              <a:rPr lang="en-US" altLang="ko-KR" dirty="0"/>
              <a:t>union( )</a:t>
            </a:r>
            <a:r>
              <a:rPr lang="ko-KR" altLang="en-US" dirty="0"/>
              <a:t> 함수 사용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 err="1"/>
              <a:t>차집합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기호나 </a:t>
            </a:r>
            <a:r>
              <a:rPr lang="en-US" altLang="ko-KR" dirty="0"/>
              <a:t>difference(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7F1D9F-DC6C-3A42-8E6F-6E4ED7759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562" y="2871291"/>
            <a:ext cx="3981491" cy="8327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113DF5-EAAC-7344-A017-FC4A73D550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562" y="4840636"/>
            <a:ext cx="1713567" cy="832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2F9A8-B426-7D40-80C4-86C7F9FFDE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5343" y="4840636"/>
            <a:ext cx="2139710" cy="8327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5B87B0-FA9B-0E4B-B3DA-EC0388DE3B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6405339" y="3032232"/>
            <a:ext cx="2489516" cy="8327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D230AD-4F3E-FB4E-9C0B-B4420ADED6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193" y="3032233"/>
            <a:ext cx="2489515" cy="8327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D5BF12-18B8-DF41-959D-9C7DF1AFC6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5340" y="4616914"/>
            <a:ext cx="2489516" cy="11189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16B7F2-5322-CA44-84EA-C742DA8D8E7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8193" y="4616914"/>
            <a:ext cx="2501289" cy="1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0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02-6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집합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집합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add( )</a:t>
            </a:r>
          </a:p>
          <a:p>
            <a:pPr lvl="2"/>
            <a:r>
              <a:rPr kumimoji="1" lang="ko-KR" altLang="en-US" dirty="0"/>
              <a:t>이미 만들어진 </a:t>
            </a:r>
            <a:r>
              <a:rPr kumimoji="1" lang="en-US" altLang="ko-KR" dirty="0"/>
              <a:t>set </a:t>
            </a:r>
            <a:r>
              <a:rPr kumimoji="1" lang="ko-KR" altLang="en-US" dirty="0" err="1"/>
              <a:t>자료형에</a:t>
            </a:r>
            <a:r>
              <a:rPr kumimoji="1" lang="ko-KR" altLang="en-US" dirty="0"/>
              <a:t> 값 추가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lang="en-US" altLang="ko-KR" b="1" dirty="0"/>
              <a:t>update( )</a:t>
            </a:r>
          </a:p>
          <a:p>
            <a:pPr lvl="2"/>
            <a:r>
              <a:rPr lang="ko-KR" altLang="en-US" dirty="0"/>
              <a:t>여러 개의 값을 한꺼번에 추가</a:t>
            </a:r>
            <a:endParaRPr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remove( )</a:t>
            </a:r>
          </a:p>
          <a:p>
            <a:pPr lvl="2"/>
            <a:r>
              <a:rPr lang="ko-KR" altLang="en-US" dirty="0"/>
              <a:t>특정 값을 제거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48069E-244E-A548-ABAD-83AF865F4E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5943" y="3111499"/>
            <a:ext cx="3927078" cy="1117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87137A-BBCB-7343-8B92-D1B1F5698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5943" y="5062305"/>
            <a:ext cx="3927078" cy="11176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D6B3E9-C8B4-4D4A-A52C-453A17ACE0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9426" y="3106471"/>
            <a:ext cx="3927078" cy="11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02-7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불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불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(Bool)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참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(True)</a:t>
            </a:r>
            <a:r>
              <a:rPr kumimoji="1" lang="ko-KR" altLang="en-US" dirty="0"/>
              <a:t>과 거짓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(False)</a:t>
            </a:r>
            <a:r>
              <a:rPr kumimoji="1" lang="ko-KR" altLang="en-US" dirty="0"/>
              <a:t>을 나타내는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en-US" altLang="ko-KR" dirty="0"/>
              <a:t>type( )</a:t>
            </a:r>
            <a:r>
              <a:rPr kumimoji="1" lang="ko-KR" altLang="en-US" dirty="0"/>
              <a:t> 함수를 사용하여 </a:t>
            </a:r>
            <a:r>
              <a:rPr kumimoji="1" lang="ko-KR" altLang="en-US" dirty="0" err="1"/>
              <a:t>자료형</a:t>
            </a:r>
            <a:r>
              <a:rPr kumimoji="1" lang="ko-KR" altLang="en-US" dirty="0"/>
              <a:t> 확인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조건문의</a:t>
            </a:r>
            <a:r>
              <a:rPr lang="ko-KR" altLang="en-US" dirty="0"/>
              <a:t> 반환 값으로도 사용됨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B99CC-E099-804B-AA50-9B17250F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07" y="2857802"/>
            <a:ext cx="3808005" cy="815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B5937C-870C-AA41-A6FE-EDB130E4FA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6607" y="4234126"/>
            <a:ext cx="3808005" cy="1353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AB8BFE-A8BD-5D45-8696-63F4D0BD8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0089" y="2857802"/>
            <a:ext cx="3927078" cy="8153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6D0A84-C87F-F248-BC36-3220C22CDF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0090" y="3813859"/>
            <a:ext cx="3927078" cy="824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698DD8-8969-E245-80F2-9BCDCA5273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0089" y="4778589"/>
            <a:ext cx="3927078" cy="8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6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02-7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불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자료형의</a:t>
            </a:r>
            <a:r>
              <a:rPr kumimoji="1" lang="ko-KR" altLang="en-US" dirty="0"/>
              <a:t> 참과 거짓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B8DD86-7CE6-3F4B-8452-5F5B68869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66" y="2324817"/>
            <a:ext cx="6911067" cy="38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02-7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불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불 연산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bool( )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자료형의</a:t>
            </a:r>
            <a:r>
              <a:rPr kumimoji="1" lang="ko-KR" altLang="en-US" dirty="0"/>
              <a:t> 참</a:t>
            </a:r>
            <a:r>
              <a:rPr kumimoji="1" lang="en-US" altLang="ko-KR" dirty="0"/>
              <a:t>/</a:t>
            </a:r>
            <a:r>
              <a:rPr kumimoji="1" lang="ko-KR" altLang="en-US" dirty="0"/>
              <a:t>거짓을 식별하는 내장 함수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2"/>
            <a:r>
              <a:rPr kumimoji="1" lang="ko-KR" altLang="en-US" dirty="0"/>
              <a:t>예제 </a:t>
            </a:r>
            <a:r>
              <a:rPr kumimoji="1" lang="en-US" altLang="ko-KR" dirty="0"/>
              <a:t>1:</a:t>
            </a:r>
            <a:r>
              <a:rPr kumimoji="1" lang="ko-KR" altLang="en-US" dirty="0"/>
              <a:t> 문자열의 참</a:t>
            </a:r>
            <a:r>
              <a:rPr kumimoji="1" lang="en-US" altLang="ko-KR" dirty="0"/>
              <a:t>/</a:t>
            </a:r>
            <a:r>
              <a:rPr kumimoji="1" lang="ko-KR" altLang="en-US" dirty="0"/>
              <a:t>거짓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‘python’</a:t>
            </a:r>
            <a:r>
              <a:rPr kumimoji="1" lang="ko-KR" altLang="en-US" dirty="0"/>
              <a:t> 문자열은 빈 문자열이 아니므로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연산의 결과로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반환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3"/>
            <a:r>
              <a:rPr kumimoji="1" lang="en-US" altLang="ko-KR" dirty="0"/>
              <a:t>’ ‘ </a:t>
            </a:r>
            <a:r>
              <a:rPr kumimoji="1" lang="ko-KR" altLang="en-US" dirty="0"/>
              <a:t>문자열은 빈 문자열이므로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bool</a:t>
            </a:r>
            <a:r>
              <a:rPr kumimoji="1" lang="ko-KR" altLang="en-US" dirty="0"/>
              <a:t> 연산의 결과로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 반환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581461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2:</a:t>
            </a:r>
            <a:r>
              <a:rPr lang="ko-KR" altLang="en-US" dirty="0"/>
              <a:t> 리스트</a:t>
            </a:r>
            <a:r>
              <a:rPr lang="en-US" altLang="ko-KR" dirty="0"/>
              <a:t>,</a:t>
            </a:r>
            <a:r>
              <a:rPr lang="ko-KR" altLang="en-US" dirty="0"/>
              <a:t> 숫자의 참</a:t>
            </a:r>
            <a:r>
              <a:rPr lang="en-US" altLang="ko-KR" dirty="0"/>
              <a:t>/</a:t>
            </a:r>
            <a:r>
              <a:rPr lang="ko-KR" altLang="en-US" dirty="0"/>
              <a:t>거짓</a:t>
            </a:r>
            <a:endParaRPr lang="en-US" altLang="ko-KR" dirty="0" err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B04A15-2D11-454C-80A4-0C88FC9BED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7994" y="4275810"/>
            <a:ext cx="3808005" cy="584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315277-BEDA-7748-A734-A7D8556F8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7994" y="5507501"/>
            <a:ext cx="3808005" cy="584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548794-8324-644D-8584-926EADAA6B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2594" y="3183192"/>
            <a:ext cx="3808005" cy="24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5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02-8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자료형의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값을 저장하는 공간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변수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변수란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파이썬에서</a:t>
            </a:r>
            <a:r>
              <a:rPr kumimoji="1" lang="ko-KR" altLang="en-US" dirty="0"/>
              <a:t> 사용하는 변수는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객체를 가리키는 것이라고 할 수 있음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객체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자료형과</a:t>
            </a:r>
            <a:r>
              <a:rPr kumimoji="1" lang="ko-KR" altLang="en-US" dirty="0"/>
              <a:t> 같은 것을 의미하는 말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a, b, 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변수라고 함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79A1EB-E954-F44B-8C56-B7C0F80B227A}"/>
              </a:ext>
            </a:extLst>
          </p:cNvPr>
          <p:cNvGrpSpPr/>
          <p:nvPr/>
        </p:nvGrpSpPr>
        <p:grpSpPr>
          <a:xfrm>
            <a:off x="7102413" y="3240469"/>
            <a:ext cx="3485841" cy="758952"/>
            <a:chOff x="1003300" y="2997200"/>
            <a:chExt cx="3966482" cy="8636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34B3BB2-B677-9C48-9B22-02DBA1BF1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3300" y="2997200"/>
              <a:ext cx="3136900" cy="8636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E89C558-08A3-2349-82A4-91EDE7DEC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40200" y="2997200"/>
              <a:ext cx="829582" cy="863600"/>
            </a:xfrm>
            <a:prstGeom prst="rect">
              <a:avLst/>
            </a:prstGeom>
          </p:spPr>
        </p:pic>
      </p:grp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B7261CC-97DB-E44F-AA0E-B14810A8CB6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kumimoji="1" lang="ko-KR" altLang="en-US" dirty="0"/>
              <a:t>변수 선언 방법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=(assignment) </a:t>
            </a:r>
            <a:r>
              <a:rPr kumimoji="1" lang="ko-KR" altLang="en-US" dirty="0"/>
              <a:t>기호 사용</a:t>
            </a:r>
            <a:endParaRPr kumimoji="1"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90938-6203-2342-B9E3-8221AD0F88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333" y="3664532"/>
            <a:ext cx="4197888" cy="12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02-8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자료형의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값을 저장하는 공간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변수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변수란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변수의 예시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[1,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3]</a:t>
            </a:r>
            <a:r>
              <a:rPr kumimoji="1" lang="ko-KR" altLang="en-US" dirty="0"/>
              <a:t> 값을 가지는 리스트 </a:t>
            </a:r>
            <a:r>
              <a:rPr kumimoji="1" lang="ko-KR" altLang="en-US" dirty="0" err="1"/>
              <a:t>자료형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 자동으로 메모리에 생성됨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변수 </a:t>
            </a:r>
            <a:r>
              <a:rPr kumimoji="1" lang="en-US" altLang="ko-KR" dirty="0"/>
              <a:t>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[1,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3]</a:t>
            </a:r>
            <a:r>
              <a:rPr kumimoji="1" lang="ko-KR" altLang="en-US" dirty="0"/>
              <a:t> 리스트가 저장된 메모리의 주소를 가리킴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id( ) </a:t>
            </a:r>
            <a:r>
              <a:rPr kumimoji="1" lang="ko-KR" altLang="en-US" dirty="0"/>
              <a:t>함수를 사용하여 메모리 주소 확인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69414A-84D0-D04B-9678-977C21033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60" y="2921028"/>
            <a:ext cx="3454095" cy="6106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9D3886-6153-BF48-BC18-3B4935F521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3854" y="4885179"/>
            <a:ext cx="4103430" cy="1084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792B48-6DC6-C749-8E88-CA1187F14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84" y="4984933"/>
            <a:ext cx="2133871" cy="8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02-8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자료형의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값을 저장하는 공간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변수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변수를 만드는 여러 가지 방법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err="1"/>
              <a:t>튜플</a:t>
            </a:r>
            <a:endParaRPr kumimoji="1" lang="en-US" altLang="ko-KR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ko-KR" altLang="en-US" dirty="0"/>
              <a:t>괄호 생략 가능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b="1" dirty="0"/>
              <a:t>리스트</a:t>
            </a: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kumimoji="1" lang="ko-KR" altLang="en-US" b="1" dirty="0"/>
              <a:t>변수 값 바꾸기</a:t>
            </a:r>
            <a:endParaRPr kumimoji="1"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DC2687-94B2-B341-9495-FDF9CFEA1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9076" y="2775108"/>
            <a:ext cx="4280125" cy="555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366FF9-529A-F54B-8C4F-83232DE1AF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9077" y="3858274"/>
            <a:ext cx="4280125" cy="5638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D4045A-65B4-6F41-8020-4DB64558F3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9076" y="5248748"/>
            <a:ext cx="4280125" cy="5638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9044D7-DFE6-3D47-BB6F-10509AA647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2558" y="2778327"/>
            <a:ext cx="4280125" cy="21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2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(Dictionary)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대응 관계를 나타내는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연관 배열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(Associative </a:t>
            </a:r>
            <a:r>
              <a:rPr kumimoji="1"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aray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ko-KR" altLang="en-US" dirty="0"/>
              <a:t>또는 해시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(Hash)</a:t>
            </a:r>
          </a:p>
          <a:p>
            <a:pPr lvl="1"/>
            <a:r>
              <a:rPr kumimoji="1" lang="en-US" altLang="ko-KR" dirty="0"/>
              <a:t>Key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한 쌍으로 갖는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순차적으로 해당 </a:t>
            </a:r>
            <a:r>
              <a:rPr kumimoji="1" lang="ko-KR" altLang="en-US" dirty="0" err="1"/>
              <a:t>요솟값을</a:t>
            </a:r>
            <a:r>
              <a:rPr kumimoji="1" lang="ko-KR" altLang="en-US" dirty="0"/>
              <a:t> 구하지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바로 얻는 특징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7D4A3D-FBBF-694A-A00A-24F5C6594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04" y="4099227"/>
            <a:ext cx="3830992" cy="19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5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모습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의 쌍 여러 개 </a:t>
            </a:r>
            <a:r>
              <a:rPr lang="en-US" altLang="ko-KR" dirty="0"/>
              <a:t>(Key :</a:t>
            </a:r>
            <a:r>
              <a:rPr lang="ko-KR" altLang="en-US" dirty="0"/>
              <a:t> </a:t>
            </a:r>
            <a:r>
              <a:rPr lang="en-US" altLang="ko-KR" dirty="0"/>
              <a:t>Value)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r>
              <a:rPr lang="ko-KR" altLang="en-US" dirty="0"/>
              <a:t>로 둘러싸임</a:t>
            </a:r>
            <a:endParaRPr lang="en-US" altLang="ko-KR" dirty="0"/>
          </a:p>
          <a:p>
            <a:pPr lvl="1"/>
            <a:r>
              <a:rPr lang="ko-KR" altLang="en-US" dirty="0"/>
              <a:t>각 요소는 쉼표</a:t>
            </a:r>
            <a:r>
              <a:rPr lang="en-US" altLang="ko-KR" dirty="0"/>
              <a:t>(,)</a:t>
            </a:r>
            <a:r>
              <a:rPr lang="ko-KR" altLang="en-US" dirty="0"/>
              <a:t>로 구분됨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16E3A0-9727-F940-90AD-E7905EE3F97E}"/>
              </a:ext>
            </a:extLst>
          </p:cNvPr>
          <p:cNvGrpSpPr/>
          <p:nvPr/>
        </p:nvGrpSpPr>
        <p:grpSpPr>
          <a:xfrm>
            <a:off x="3469339" y="2329027"/>
            <a:ext cx="5253322" cy="718973"/>
            <a:chOff x="5036726" y="2821800"/>
            <a:chExt cx="4436630" cy="607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B86BB16-1C6D-BD40-A650-51160BDBB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36726" y="2821801"/>
              <a:ext cx="3690585" cy="60719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6552D6D-36DA-354D-806A-2C9EE21B0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7311" y="2821800"/>
              <a:ext cx="746045" cy="60719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26A6492-7D31-B44E-A3D6-99624127D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33" y="4139906"/>
            <a:ext cx="5810895" cy="6202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ABA032-035F-E14E-9682-80385934F2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5276" y="4836012"/>
            <a:ext cx="2863952" cy="6202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5985D0-4873-AE4C-BCB3-762B87F6E2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3"/>
          <a:stretch/>
        </p:blipFill>
        <p:spPr>
          <a:xfrm>
            <a:off x="4998331" y="4836731"/>
            <a:ext cx="2863952" cy="6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4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ko-KR" altLang="en-US" dirty="0"/>
              <a:t> 쌍 추가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삭제하기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err="1"/>
              <a:t>딕셔너리</a:t>
            </a:r>
            <a:r>
              <a:rPr kumimoji="1" lang="ko-KR" altLang="en-US" b="1" dirty="0"/>
              <a:t> 쌍 추가</a:t>
            </a:r>
            <a:endParaRPr kumimoji="1" lang="en-US" altLang="ko-KR" b="1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err="1"/>
              <a:t>딕셔너리</a:t>
            </a:r>
            <a:r>
              <a:rPr kumimoji="1" lang="ko-KR" altLang="en-US" b="1" dirty="0"/>
              <a:t> 요소 삭제</a:t>
            </a: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사용해 </a:t>
            </a:r>
            <a:r>
              <a:rPr lang="en-US" altLang="ko-KR" dirty="0"/>
              <a:t>Value</a:t>
            </a:r>
            <a:r>
              <a:rPr lang="ko-KR" altLang="en-US" dirty="0"/>
              <a:t> 얻기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리스트나 </a:t>
            </a:r>
            <a:r>
              <a:rPr lang="ko-KR" altLang="en-US" dirty="0" err="1"/>
              <a:t>튜플</a:t>
            </a:r>
            <a:r>
              <a:rPr lang="en-US" altLang="ko-KR" dirty="0"/>
              <a:t>,</a:t>
            </a:r>
            <a:r>
              <a:rPr lang="ko-KR" altLang="en-US" dirty="0"/>
              <a:t> 문자열은 </a:t>
            </a:r>
            <a:r>
              <a:rPr lang="ko-KR" altLang="en-US" dirty="0" err="1"/>
              <a:t>요솟값</a:t>
            </a:r>
            <a:r>
              <a:rPr lang="ko-KR" altLang="en-US" dirty="0"/>
              <a:t> 접근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인덱싱</a:t>
            </a:r>
            <a:r>
              <a:rPr lang="ko-KR" altLang="en-US" dirty="0"/>
              <a:t>이나 </a:t>
            </a:r>
            <a:r>
              <a:rPr lang="ko-KR" altLang="en-US" b="1" dirty="0" err="1"/>
              <a:t>슬라이싱</a:t>
            </a:r>
            <a:r>
              <a:rPr lang="ko-KR" altLang="en-US" dirty="0"/>
              <a:t> 기법을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딕셔너리는</a:t>
            </a:r>
            <a:r>
              <a:rPr lang="en-US" altLang="ko-KR" dirty="0"/>
              <a:t> </a:t>
            </a:r>
            <a:r>
              <a:rPr lang="en-US" altLang="ko-KR" b="1" dirty="0"/>
              <a:t>Key</a:t>
            </a:r>
            <a:r>
              <a:rPr lang="ko-KR" altLang="en-US" dirty="0" err="1"/>
              <a:t>를</a:t>
            </a:r>
            <a:r>
              <a:rPr lang="ko-KR" altLang="en-US" dirty="0"/>
              <a:t> 사용해 </a:t>
            </a:r>
            <a:r>
              <a:rPr lang="en-US" altLang="ko-KR" b="1" dirty="0"/>
              <a:t>Value</a:t>
            </a:r>
            <a:r>
              <a:rPr lang="ko-KR" altLang="en-US" dirty="0"/>
              <a:t> 접근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87518-1760-0044-A81B-65AD49972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330" y="2816816"/>
            <a:ext cx="4061495" cy="13618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8F3E88-7532-8A4E-9E4B-FFFC2E0441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331" y="4893061"/>
            <a:ext cx="4061494" cy="11103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38D33C-D8BB-704E-AEF2-E1D57D9BE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02" y="2395440"/>
            <a:ext cx="4996380" cy="16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2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954505" cy="4581461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ko-KR" altLang="en-US" dirty="0"/>
              <a:t>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keys( )</a:t>
            </a:r>
          </a:p>
          <a:p>
            <a:pPr lvl="2"/>
            <a:r>
              <a:rPr kumimoji="1" lang="en-US" altLang="ko-KR" dirty="0"/>
              <a:t>Key</a:t>
            </a:r>
            <a:r>
              <a:rPr kumimoji="1" lang="ko-KR" altLang="en-US" dirty="0"/>
              <a:t>만을 모아서 </a:t>
            </a:r>
            <a:r>
              <a:rPr kumimoji="1" lang="en-US" altLang="ko-KR" dirty="0" err="1"/>
              <a:t>dict_keys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 반환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2"/>
            <a:r>
              <a:rPr kumimoji="1" lang="ko-KR" altLang="en-US" dirty="0"/>
              <a:t>리스트처럼 사용할 수 있지만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리스트 관련 함수</a:t>
            </a:r>
            <a:r>
              <a:rPr kumimoji="1" lang="en-US" altLang="ko-KR" dirty="0"/>
              <a:t>(append, insert, pop</a:t>
            </a:r>
            <a:r>
              <a:rPr kumimoji="1" lang="ko-KR" altLang="en-US" dirty="0"/>
              <a:t>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사용 불가능</a:t>
            </a: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dict_keys</a:t>
            </a:r>
            <a:r>
              <a:rPr lang="ko-KR" altLang="en-US" dirty="0"/>
              <a:t> 객체를 리스트로 변환하는 방법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F82A56-6CCF-864D-8367-A0432030C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21" y="3139068"/>
            <a:ext cx="4841821" cy="10172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E425F9-0B31-2E44-A222-C739535EC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47" y="2702199"/>
            <a:ext cx="4094256" cy="18909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05ACA-4C55-E541-B0FC-D84A8CF264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8047" y="5151697"/>
            <a:ext cx="4094256" cy="8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ko-KR" altLang="en-US" dirty="0"/>
              <a:t>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values( )</a:t>
            </a:r>
          </a:p>
          <a:p>
            <a:pPr lvl="2"/>
            <a:r>
              <a:rPr kumimoji="1" lang="en-US" altLang="ko-KR" dirty="0"/>
              <a:t>Value</a:t>
            </a:r>
            <a:r>
              <a:rPr kumimoji="1" lang="ko-KR" altLang="en-US" dirty="0"/>
              <a:t>만을 모아서 </a:t>
            </a:r>
            <a:r>
              <a:rPr kumimoji="1" lang="en-US" altLang="ko-KR" dirty="0" err="1"/>
              <a:t>dict_values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 반환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b="1" dirty="0"/>
              <a:t>items( )</a:t>
            </a:r>
          </a:p>
          <a:p>
            <a:pPr lvl="2"/>
            <a:r>
              <a:rPr kumimoji="1" lang="en-US" altLang="ko-KR" dirty="0"/>
              <a:t>Key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의 쌍을 </a:t>
            </a:r>
            <a:r>
              <a:rPr kumimoji="1" lang="ko-KR" altLang="en-US" dirty="0" err="1"/>
              <a:t>튜플로</a:t>
            </a:r>
            <a:r>
              <a:rPr kumimoji="1" lang="ko-KR" altLang="en-US" dirty="0"/>
              <a:t> 묶은 값을 모아서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err="1"/>
              <a:t>dic_items</a:t>
            </a:r>
            <a:r>
              <a:rPr kumimoji="1" lang="ko-KR" altLang="en-US" dirty="0"/>
              <a:t> 객체 반환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E0222C-2BF6-E64B-BA1A-95EF278F6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33" y="2764825"/>
            <a:ext cx="4319786" cy="832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4DCDA1-4514-7442-9D2A-F656ED3F01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131"/>
          <a:stretch/>
        </p:blipFill>
        <p:spPr>
          <a:xfrm>
            <a:off x="5285075" y="4878427"/>
            <a:ext cx="6036144" cy="8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931042" cy="4581461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ko-KR" altLang="en-US" dirty="0"/>
              <a:t>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lang="en-US" altLang="ko-KR" b="1" dirty="0"/>
              <a:t>clear( )</a:t>
            </a:r>
          </a:p>
          <a:p>
            <a:pPr lvl="2"/>
            <a:r>
              <a:rPr lang="ko-KR" altLang="en-US" dirty="0" err="1"/>
              <a:t>딕녀서리</a:t>
            </a:r>
            <a:r>
              <a:rPr lang="ko-KR" altLang="en-US" dirty="0"/>
              <a:t> 내의 모든 요소 삭제</a:t>
            </a:r>
            <a:endParaRPr lang="en-US" altLang="ko-KR" dirty="0"/>
          </a:p>
          <a:p>
            <a:pPr lvl="2"/>
            <a:r>
              <a:rPr lang="ko-KR" altLang="en-US" dirty="0"/>
              <a:t>빈 </a:t>
            </a:r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in</a:t>
            </a:r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ko-KR" altLang="en-US" dirty="0" err="1"/>
              <a:t>딕셔너리</a:t>
            </a:r>
            <a:r>
              <a:rPr lang="ko-KR" altLang="en-US" dirty="0"/>
              <a:t> 안에 있는지 조사</a:t>
            </a:r>
            <a:endParaRPr lang="en-US" altLang="ko-KR" dirty="0"/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ko-KR" altLang="en-US" dirty="0" err="1"/>
              <a:t>딕셔너리</a:t>
            </a:r>
            <a:r>
              <a:rPr lang="ko-KR" altLang="en-US" dirty="0"/>
              <a:t> 안에 존재하면 </a:t>
            </a:r>
            <a:r>
              <a:rPr lang="en-US" altLang="ko-KR" dirty="0"/>
              <a:t>True,</a:t>
            </a:r>
            <a:br>
              <a:rPr lang="en-US" altLang="ko-KR" dirty="0"/>
            </a:br>
            <a:r>
              <a:rPr lang="ko-KR" altLang="en-US" dirty="0"/>
              <a:t>존재하지 않으면 </a:t>
            </a:r>
            <a:r>
              <a:rPr lang="en-US" altLang="ko-KR" dirty="0"/>
              <a:t>False</a:t>
            </a:r>
            <a:r>
              <a:rPr lang="ko-KR" altLang="en-US" dirty="0"/>
              <a:t> 반환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1AB550-2BE0-D44E-A918-3EA1803C92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2074" y="2624050"/>
            <a:ext cx="4793462" cy="11030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D5A8BC-3FCB-DA46-AE7A-D7E8BF227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74" y="4233950"/>
            <a:ext cx="5109145" cy="16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ko-KR" altLang="en-US" dirty="0"/>
              <a:t>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get( )</a:t>
            </a:r>
          </a:p>
          <a:p>
            <a:pPr lvl="2"/>
            <a:r>
              <a:rPr kumimoji="1" lang="en-US" altLang="ko-KR" dirty="0"/>
              <a:t>Key</a:t>
            </a:r>
            <a:r>
              <a:rPr kumimoji="1" lang="ko-KR" altLang="en-US" dirty="0"/>
              <a:t>에 대응되는 </a:t>
            </a:r>
            <a:r>
              <a:rPr kumimoji="1" lang="en-US" altLang="ko-KR" dirty="0"/>
              <a:t>Value </a:t>
            </a:r>
            <a:r>
              <a:rPr kumimoji="1" lang="ko-KR" altLang="en-US" dirty="0"/>
              <a:t>반환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2"/>
            <a:r>
              <a:rPr lang="ko-KR" altLang="en-US" dirty="0"/>
              <a:t>존재하지 않는 키 사용 시 </a:t>
            </a:r>
            <a:r>
              <a:rPr lang="en-US" altLang="ko-KR" dirty="0"/>
              <a:t>None</a:t>
            </a:r>
            <a:r>
              <a:rPr lang="ko-KR" altLang="en-US" dirty="0"/>
              <a:t> 반환</a:t>
            </a:r>
            <a:endParaRPr lang="en-US" altLang="ko-KR" dirty="0"/>
          </a:p>
          <a:p>
            <a:pPr lvl="3"/>
            <a:r>
              <a:rPr lang="ko-KR" altLang="en-US" dirty="0"/>
              <a:t>오류를 발생시키는 </a:t>
            </a:r>
            <a:r>
              <a:rPr lang="en-US" altLang="ko-KR" dirty="0"/>
              <a:t>list</a:t>
            </a:r>
            <a:r>
              <a:rPr lang="ko-KR" altLang="en-US" dirty="0"/>
              <a:t>와 차이가 있음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 값이 없을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디폴트 값을 대신 반환하도록 지정 가능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A60501-31C1-B54E-A9EA-84BBA6D4D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3833" y="1744168"/>
            <a:ext cx="4621021" cy="1474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6CABEC-3356-884A-A40D-3286B8F7F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32" y="3300206"/>
            <a:ext cx="4621021" cy="19635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B592CE-07F2-9241-83D0-3E54A28455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3833" y="5345160"/>
            <a:ext cx="4621020" cy="7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9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02-6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집합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집합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(Set)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집합에 관련된 것을 쉽게 처리하기 위해 만든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파이썬</a:t>
            </a:r>
            <a:r>
              <a:rPr kumimoji="1" lang="ko-KR" altLang="en-US" dirty="0"/>
              <a:t> </a:t>
            </a:r>
            <a:r>
              <a:rPr kumimoji="1" lang="en-US" altLang="ko-KR" dirty="0"/>
              <a:t>2.3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지원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set</a:t>
            </a:r>
            <a:r>
              <a:rPr kumimoji="1" lang="ko-KR" altLang="en-US" dirty="0"/>
              <a:t> 키워드를 사용하여 생성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set(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리스트를 입력하여 생성                          </a:t>
            </a:r>
            <a:r>
              <a:rPr kumimoji="1" lang="en-US" altLang="ko-KR" dirty="0"/>
              <a:t>set( )</a:t>
            </a:r>
            <a:r>
              <a:rPr kumimoji="1" lang="ko-KR" altLang="en-US" dirty="0"/>
              <a:t>에 문자열을 입력하여 생성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7026F-0D08-7443-9BA6-A1EC28834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1747" y="4357342"/>
            <a:ext cx="4389189" cy="122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2E7D2F-78D2-3E42-92C4-C287DC812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73" y="4357342"/>
            <a:ext cx="4379640" cy="12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586</Words>
  <Application>Microsoft Office PowerPoint</Application>
  <PresentationFormat>와이드스크린</PresentationFormat>
  <Paragraphs>248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맑은 고딕</vt:lpstr>
      <vt:lpstr>Batang</vt:lpstr>
      <vt:lpstr>Arial</vt:lpstr>
      <vt:lpstr>Wingdings</vt:lpstr>
      <vt:lpstr>Office 테마</vt:lpstr>
      <vt:lpstr>PowerPoint 프레젠테이션</vt:lpstr>
      <vt:lpstr>02-5 딕셔너리 자료형</vt:lpstr>
      <vt:lpstr>02-5 딕셔너리 자료형</vt:lpstr>
      <vt:lpstr>02-5 딕셔너리 자료형</vt:lpstr>
      <vt:lpstr>02-5 딕셔너리 자료형</vt:lpstr>
      <vt:lpstr>02-5 딕셔너리 자료형</vt:lpstr>
      <vt:lpstr>02-5 딕셔너리 자료형</vt:lpstr>
      <vt:lpstr>02-5 딕셔너리 자료형</vt:lpstr>
      <vt:lpstr>02-6 집합 자료형</vt:lpstr>
      <vt:lpstr>02-6 집합 자료형</vt:lpstr>
      <vt:lpstr>02-6 집합 자료형</vt:lpstr>
      <vt:lpstr>02-6 집합 자료형</vt:lpstr>
      <vt:lpstr>02-7 불 자료형</vt:lpstr>
      <vt:lpstr>02-7 불 자료형</vt:lpstr>
      <vt:lpstr>02-7 불 자료형</vt:lpstr>
      <vt:lpstr>02-8 자료형의 값을 저장하는 공간, 변수</vt:lpstr>
      <vt:lpstr>02-8 자료형의 값을 저장하는 공간, 변수</vt:lpstr>
      <vt:lpstr>02-8 자료형의 값을 저장하는 공간, 변수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admin</cp:lastModifiedBy>
  <cp:revision>190</cp:revision>
  <cp:lastPrinted>2020-07-23T17:41:23Z</cp:lastPrinted>
  <dcterms:created xsi:type="dcterms:W3CDTF">2020-07-22T11:00:58Z</dcterms:created>
  <dcterms:modified xsi:type="dcterms:W3CDTF">2022-07-30T01:28:52Z</dcterms:modified>
</cp:coreProperties>
</file>