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75" r:id="rId4"/>
    <p:sldId id="376" r:id="rId5"/>
    <p:sldId id="377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410" r:id="rId25"/>
    <p:sldId id="398" r:id="rId26"/>
    <p:sldId id="399" r:id="rId27"/>
    <p:sldId id="404" r:id="rId28"/>
    <p:sldId id="405" r:id="rId29"/>
    <p:sldId id="407" r:id="rId30"/>
    <p:sldId id="408" r:id="rId31"/>
    <p:sldId id="25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6" clrIdx="0">
    <p:extLst>
      <p:ext uri="{19B8F6BF-5375-455C-9EA6-DF929625EA0E}">
        <p15:presenceInfo xmlns:p15="http://schemas.microsoft.com/office/powerpoint/2012/main" xmlns="" userId="sg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F4ED"/>
    <a:srgbClr val="008000"/>
    <a:srgbClr val="E7F4EC"/>
    <a:srgbClr val="50B86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05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다양한 패키지로 데이터 분석하기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6" y="4730887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05-1 </a:t>
            </a:r>
            <a:r>
              <a:rPr kumimoji="1" lang="ko-KR" altLang="en-US" sz="2000" dirty="0"/>
              <a:t>데이터 분석 패키지 준비하기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05-2 </a:t>
            </a:r>
            <a:r>
              <a:rPr kumimoji="1" lang="ko-KR" altLang="en-US" sz="2000" dirty="0" err="1"/>
              <a:t>넘파이로</a:t>
            </a:r>
            <a:r>
              <a:rPr kumimoji="1" lang="ko-KR" altLang="en-US" sz="2000" dirty="0"/>
              <a:t> 배열 다루기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8539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원소 유형 확인하기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배열을 구성하는 원소의 타입을 반환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의 자료형은 정수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(int32)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1A5093-B112-4604-A0AB-C324978B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952" y="3096293"/>
            <a:ext cx="190526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205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원소 유형 확인하기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배열의 원소 유형에 따른 표기법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E35AAB0-72BC-403C-9625-535555AE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534"/>
            <a:ext cx="4237163" cy="27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713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 유형 바꾸기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astype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배열을 구성하는 원소의 타입을 변경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2DE663-ECE8-487D-B999-CFB42FC3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64" y="2472318"/>
            <a:ext cx="351521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88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이뤄진 배열 만들기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행이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이고 열이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인 배열 생성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75EDB7F-0088-4531-8204-00CEB221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3686083"/>
            <a:ext cx="6315956" cy="13146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2F20E1D-6F1D-43C7-87C0-4764E785CD39}"/>
              </a:ext>
            </a:extLst>
          </p:cNvPr>
          <p:cNvSpPr/>
          <p:nvPr/>
        </p:nvSpPr>
        <p:spPr>
          <a:xfrm>
            <a:off x="6779172" y="3689131"/>
            <a:ext cx="2448910" cy="430924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397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이뤄진 배열 만들기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행이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이고 열이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인 배열 생성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77C857-0643-4C15-A7A5-DDAA69ED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3720662"/>
            <a:ext cx="6182588" cy="13432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2F20E1D-6F1D-43C7-87C0-4764E785CD39}"/>
              </a:ext>
            </a:extLst>
          </p:cNvPr>
          <p:cNvSpPr/>
          <p:nvPr/>
        </p:nvSpPr>
        <p:spPr>
          <a:xfrm>
            <a:off x="6738384" y="3785832"/>
            <a:ext cx="2448910" cy="430924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320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연속형 정수 생성하기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이상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미만의 원소로 이루어진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차원 배열 생성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89279FA-127B-408C-A354-60FA37A5252E}"/>
              </a:ext>
            </a:extLst>
          </p:cNvPr>
          <p:cNvGrpSpPr/>
          <p:nvPr/>
        </p:nvGrpSpPr>
        <p:grpSpPr>
          <a:xfrm>
            <a:off x="3609948" y="3842159"/>
            <a:ext cx="4972103" cy="1475930"/>
            <a:chOff x="3476029" y="3629957"/>
            <a:chExt cx="4524375" cy="13430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15681DC6-EA9A-4913-95FF-58495E426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6029" y="3629957"/>
              <a:ext cx="4524375" cy="134302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2F20E1D-6F1D-43C7-87C0-4764E785CD39}"/>
                </a:ext>
              </a:extLst>
            </p:cNvPr>
            <p:cNvSpPr/>
            <p:nvPr/>
          </p:nvSpPr>
          <p:spPr>
            <a:xfrm>
              <a:off x="7097086" y="3934761"/>
              <a:ext cx="903318" cy="30550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9261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행과 열을 바꾸기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np.transpose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행과 열을 바꾸는 배열을 반환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2F20E1D-6F1D-43C7-87C0-4764E785CD39}"/>
              </a:ext>
            </a:extLst>
          </p:cNvPr>
          <p:cNvSpPr/>
          <p:nvPr/>
        </p:nvSpPr>
        <p:spPr>
          <a:xfrm>
            <a:off x="2561784" y="4103130"/>
            <a:ext cx="2448910" cy="430924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8542965-2704-4338-8C33-F5F7DFE3C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98" y="3429000"/>
            <a:ext cx="3105583" cy="2210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1062727-8B9E-444A-80A5-587BE2A9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1" y="3429000"/>
            <a:ext cx="279308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845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사칙 연산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배열의 사칙 연산을 위해 배열 정의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2F20E1D-6F1D-43C7-87C0-4764E785CD39}"/>
              </a:ext>
            </a:extLst>
          </p:cNvPr>
          <p:cNvSpPr/>
          <p:nvPr/>
        </p:nvSpPr>
        <p:spPr>
          <a:xfrm>
            <a:off x="4232929" y="4292316"/>
            <a:ext cx="2448910" cy="430924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EC1F92D-9ECC-4F09-8801-B11C5C80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8" y="3897787"/>
            <a:ext cx="629690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800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사칙 연산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배열의 덧셈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배열의 같은 자리의 원소끼리 더함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A44D95C-09EA-43DF-8FCD-994E3B52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183" y="2924535"/>
            <a:ext cx="3191327" cy="15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911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사칙 연산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배열의 곱셈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같은 자리의 원소끼리 곱함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행렬의 도트 곱셈과 다름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1CA84B-FA49-40C1-A823-F0E3C51E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47" y="2998769"/>
            <a:ext cx="3635622" cy="15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510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데이터 분석 패키지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장에서 배울 내용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파이썬을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사용하면 쉽게 데이터 분석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목적에 맞는 패키지를 설치하면 더 쉽게 데이터 분석 가능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C1AD096-2968-450F-B31E-495AF33FD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4001294"/>
            <a:ext cx="925959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37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사칙 연산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배열의 나눗셈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같은 자리의 원소끼리 나눔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2F20E1D-6F1D-43C7-87C0-4764E785CD39}"/>
              </a:ext>
            </a:extLst>
          </p:cNvPr>
          <p:cNvSpPr/>
          <p:nvPr/>
        </p:nvSpPr>
        <p:spPr>
          <a:xfrm>
            <a:off x="4232929" y="4292316"/>
            <a:ext cx="2448910" cy="430924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696C90C-5663-47F5-AFC4-F387F3FF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3880189"/>
            <a:ext cx="569674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147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사칙 연산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크기가 서로 다른 배열끼리 더하기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(3,)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크기의 배열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arr3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정의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2F20E1D-6F1D-43C7-87C0-4764E785CD39}"/>
              </a:ext>
            </a:extLst>
          </p:cNvPr>
          <p:cNvSpPr/>
          <p:nvPr/>
        </p:nvSpPr>
        <p:spPr>
          <a:xfrm>
            <a:off x="4232929" y="4292316"/>
            <a:ext cx="2448910" cy="430924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F89B432-19DF-4E37-B4E8-C2C504F5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174" y="4055631"/>
            <a:ext cx="5609651" cy="66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915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사칙 연산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크기가 서로 다른 배열끼리 더하기</a:t>
            </a: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더할 경우 모든 행에 덧셈이 진행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C8578D8-F040-46C3-BDBC-2F9DF54A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03" y="2477081"/>
            <a:ext cx="304842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3997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사칙 연산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크기가 서로 다른 배열끼리 더하기</a:t>
            </a: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행과 열의 크기가 다 다르면 오류 발생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8060882-32B2-4156-B302-0F9A508B4C29}"/>
              </a:ext>
            </a:extLst>
          </p:cNvPr>
          <p:cNvGrpSpPr/>
          <p:nvPr/>
        </p:nvGrpSpPr>
        <p:grpSpPr>
          <a:xfrm>
            <a:off x="5981301" y="2620157"/>
            <a:ext cx="5372499" cy="2542867"/>
            <a:chOff x="3366330" y="3463649"/>
            <a:chExt cx="5732616" cy="271331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2F20E1D-6F1D-43C7-87C0-4764E785CD39}"/>
                </a:ext>
              </a:extLst>
            </p:cNvPr>
            <p:cNvSpPr/>
            <p:nvPr/>
          </p:nvSpPr>
          <p:spPr>
            <a:xfrm>
              <a:off x="7648601" y="3463649"/>
              <a:ext cx="1450345" cy="161913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1C0382A7-E749-465A-B728-440D65C4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6330" y="3463650"/>
              <a:ext cx="4282271" cy="161913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5D632958-B5EE-4B1F-A4ED-92F6198DF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6330" y="5045443"/>
              <a:ext cx="5732616" cy="11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2545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사칙 연산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크기가 서로 다른 배열끼리 더하기</a:t>
            </a: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행과 열의 크기를 만족시키면 덧셈 가능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F3D8A7F-9645-4809-B50E-2A74EAB3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96" y="2410397"/>
            <a:ext cx="329611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306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 리스트와 배열의 차이점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배열과 리스트는 생김새가 비슷하지만 다름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비교를 위해 배열과 리스트를 생성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5971C29-FAB8-43BA-90A6-E883040A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4001294"/>
            <a:ext cx="7220958" cy="18385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19D0B27-679C-4D7E-BD71-87E81CD3CD15}"/>
              </a:ext>
            </a:extLst>
          </p:cNvPr>
          <p:cNvSpPr/>
          <p:nvPr/>
        </p:nvSpPr>
        <p:spPr>
          <a:xfrm>
            <a:off x="2485521" y="4435366"/>
            <a:ext cx="2443831" cy="29428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6283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 리스트와 배열의 차이점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번째 원소까지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슬라이싱을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리스트는 오류가 발생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배열은 정상 작동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E1D18A6-71E5-40B8-9CD2-F932FC4F241C}"/>
              </a:ext>
            </a:extLst>
          </p:cNvPr>
          <p:cNvGrpSpPr/>
          <p:nvPr/>
        </p:nvGrpSpPr>
        <p:grpSpPr>
          <a:xfrm>
            <a:off x="6889875" y="2465068"/>
            <a:ext cx="3311420" cy="3072451"/>
            <a:chOff x="4440289" y="3239449"/>
            <a:chExt cx="3311420" cy="30724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3584629-ECC3-4FA1-B8FC-5964FF80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290" y="3239449"/>
              <a:ext cx="3311419" cy="307245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19D0B27-679C-4D7E-BD71-87E81CD3CD15}"/>
                </a:ext>
              </a:extLst>
            </p:cNvPr>
            <p:cNvSpPr/>
            <p:nvPr/>
          </p:nvSpPr>
          <p:spPr>
            <a:xfrm>
              <a:off x="4440290" y="4498428"/>
              <a:ext cx="3311419" cy="277246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D86FC3F-1D12-413C-8CE5-0554D57434F7}"/>
                </a:ext>
              </a:extLst>
            </p:cNvPr>
            <p:cNvSpPr/>
            <p:nvPr/>
          </p:nvSpPr>
          <p:spPr>
            <a:xfrm>
              <a:off x="4440289" y="5060449"/>
              <a:ext cx="3311419" cy="277246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3598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설문지 데이터 전처리하기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점 만점인 설문 조사 데이터에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초과한 수가 있다고 가정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026120-925F-4EFE-8C97-8F6F91507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00" r="-106"/>
          <a:stretch/>
        </p:blipFill>
        <p:spPr>
          <a:xfrm>
            <a:off x="6096000" y="2592198"/>
            <a:ext cx="4290188" cy="28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8600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설문지 데이터 전처리하기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데이터를 불러오기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quest.csv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파일을 열어 숫자 원소를 실수형으로 바꾼 다음 배열 형태로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quest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객체에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A9E0411-A81F-4C30-9711-9A881B93003C}"/>
              </a:ext>
            </a:extLst>
          </p:cNvPr>
          <p:cNvGrpSpPr/>
          <p:nvPr/>
        </p:nvGrpSpPr>
        <p:grpSpPr>
          <a:xfrm>
            <a:off x="2905120" y="4001294"/>
            <a:ext cx="6381759" cy="1391767"/>
            <a:chOff x="3409575" y="4539250"/>
            <a:chExt cx="5372850" cy="11717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874F2AD-8C92-4433-AB04-CEA600550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575" y="4539250"/>
              <a:ext cx="5372850" cy="117173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D86FC3F-1D12-413C-8CE5-0554D57434F7}"/>
                </a:ext>
              </a:extLst>
            </p:cNvPr>
            <p:cNvSpPr/>
            <p:nvPr/>
          </p:nvSpPr>
          <p:spPr>
            <a:xfrm>
              <a:off x="6936828" y="5125119"/>
              <a:ext cx="1845597" cy="277246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9932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설문지 데이터 전처리하기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 수정하기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보다 큰 원소만 가져와서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대체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4AD0BBC-153C-48D5-B860-F14C6CBC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80" y="2763299"/>
            <a:ext cx="37052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12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데이터 분석 패키지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 패키지 설치하기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필요한 패키지를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pip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명령어로 설치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0A1FED6-CF3B-40F6-991A-7778CAD5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3429000"/>
            <a:ext cx="50958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9585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설문지 데이터 전처리하기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 수정하기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보다 큰 숫자가 전부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바뀐 것을 확인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resultcsv.csv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파일로 저장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786B9F-42F4-47C8-BCA5-048D6447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70" y="2306972"/>
            <a:ext cx="4390668" cy="2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6504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04A101F-3285-42D5-8AD4-03BE303866CF}"/>
              </a:ext>
            </a:extLst>
          </p:cNvPr>
          <p:cNvSpPr txBox="1"/>
          <p:nvPr/>
        </p:nvSpPr>
        <p:spPr>
          <a:xfrm>
            <a:off x="0" y="9773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8914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넘파이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소개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넘파이는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배열과 행렬을 쉽게 사용하게 해주는 패키지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속도가 매우 빠르고 응용이 쉬움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7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넘파이로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배열 정의하기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넘파이를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사용하기 위해서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넘파이로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배열 정의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572DE4B-91B8-4CEB-BFF1-4C0383B4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3685"/>
            <a:ext cx="3134162" cy="58110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F85FAEC-B8EE-4DF8-A2C6-AA7EA95D66FC}"/>
              </a:ext>
            </a:extLst>
          </p:cNvPr>
          <p:cNvGrpSpPr/>
          <p:nvPr/>
        </p:nvGrpSpPr>
        <p:grpSpPr>
          <a:xfrm>
            <a:off x="6096000" y="3663210"/>
            <a:ext cx="4330054" cy="2139894"/>
            <a:chOff x="3223811" y="3197246"/>
            <a:chExt cx="5744377" cy="28388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7523E040-79A7-43FC-B43B-B10734B9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3811" y="3197246"/>
              <a:ext cx="5744377" cy="283884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9ADC637-2B01-43A0-98F6-180875DA7449}"/>
                </a:ext>
              </a:extLst>
            </p:cNvPr>
            <p:cNvSpPr/>
            <p:nvPr/>
          </p:nvSpPr>
          <p:spPr>
            <a:xfrm>
              <a:off x="3342290" y="3731172"/>
              <a:ext cx="5580993" cy="599090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8313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슬라이싱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슬라이싱을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위해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3X5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배열 생성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CD06DCE-B1F6-4B11-99FC-9958EE05DC91}"/>
              </a:ext>
            </a:extLst>
          </p:cNvPr>
          <p:cNvGrpSpPr/>
          <p:nvPr/>
        </p:nvGrpSpPr>
        <p:grpSpPr>
          <a:xfrm>
            <a:off x="1809152" y="3429000"/>
            <a:ext cx="8573696" cy="2619741"/>
            <a:chOff x="1809152" y="3336721"/>
            <a:chExt cx="8573696" cy="261974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26A31A0F-71C6-449F-B4F8-BC27DE8BA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152" y="3336721"/>
              <a:ext cx="8573696" cy="261974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1DBE527-8A5E-436C-B700-82B79907440D}"/>
                </a:ext>
              </a:extLst>
            </p:cNvPr>
            <p:cNvSpPr/>
            <p:nvPr/>
          </p:nvSpPr>
          <p:spPr>
            <a:xfrm>
              <a:off x="1845938" y="3785831"/>
              <a:ext cx="5580993" cy="43092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5572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슬라이싱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각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원소의 인덱스를 활용해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인덱싱과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슬라이싱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244AB2-4718-4A18-8458-F5A244E3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35" y="2648555"/>
            <a:ext cx="511563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623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슬라이싱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원소의 인덱스를 활용해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슬라이싱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C0151C4-E77B-4D2E-A980-BA569D9E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06" y="2308164"/>
            <a:ext cx="2371175" cy="33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65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넘파이</a:t>
            </a:r>
            <a:r>
              <a:rPr lang="ko-KR" altLang="en-US" sz="3600" dirty="0" err="1"/>
              <a:t>로</a:t>
            </a:r>
            <a:r>
              <a:rPr lang="ko-KR" altLang="en-US" sz="3600" dirty="0"/>
              <a:t> </a:t>
            </a:r>
            <a:r>
              <a:rPr lang="ko-KR" altLang="en-US" sz="3600" b="1" dirty="0"/>
              <a:t>배열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배열의 크기 알아내기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shape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배열의 행과 열을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튜플로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반환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D67B71B-ACCB-431B-B8F1-39A058EC237F}"/>
              </a:ext>
            </a:extLst>
          </p:cNvPr>
          <p:cNvGrpSpPr/>
          <p:nvPr/>
        </p:nvGrpSpPr>
        <p:grpSpPr>
          <a:xfrm>
            <a:off x="6584117" y="2462781"/>
            <a:ext cx="3855825" cy="3077025"/>
            <a:chOff x="4168087" y="3099938"/>
            <a:chExt cx="3855825" cy="30770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83E5243-A3BA-4354-9A62-185DDC3E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8087" y="3099938"/>
              <a:ext cx="3855825" cy="30770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1DBE527-8A5E-436C-B700-82B79907440D}"/>
                </a:ext>
              </a:extLst>
            </p:cNvPr>
            <p:cNvSpPr/>
            <p:nvPr/>
          </p:nvSpPr>
          <p:spPr>
            <a:xfrm>
              <a:off x="6888794" y="4001294"/>
              <a:ext cx="1135118" cy="43092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438BA959-1A69-4629-A834-E29A5BF8CF32}"/>
                </a:ext>
              </a:extLst>
            </p:cNvPr>
            <p:cNvSpPr/>
            <p:nvPr/>
          </p:nvSpPr>
          <p:spPr>
            <a:xfrm>
              <a:off x="6558455" y="5746038"/>
              <a:ext cx="1465457" cy="43092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3972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509</Words>
  <Application>Microsoft Office PowerPoint</Application>
  <PresentationFormat>사용자 지정</PresentationFormat>
  <Paragraphs>157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05-1 데이터 분석 패키지 준비하기</vt:lpstr>
      <vt:lpstr>05-1 데이터 분석 패키지 준비하기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05-2 넘파이로 배열 다루기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user</cp:lastModifiedBy>
  <cp:revision>482</cp:revision>
  <dcterms:created xsi:type="dcterms:W3CDTF">2020-08-05T08:09:40Z</dcterms:created>
  <dcterms:modified xsi:type="dcterms:W3CDTF">2022-01-14T06:33:51Z</dcterms:modified>
</cp:coreProperties>
</file>