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79" r:id="rId4"/>
    <p:sldId id="381" r:id="rId5"/>
    <p:sldId id="382" r:id="rId6"/>
    <p:sldId id="383" r:id="rId7"/>
    <p:sldId id="384" r:id="rId8"/>
    <p:sldId id="385" r:id="rId9"/>
    <p:sldId id="386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406" r:id="rId18"/>
    <p:sldId id="397" r:id="rId19"/>
    <p:sldId id="40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2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6" clrIdx="0">
    <p:extLst>
      <p:ext uri="{19B8F6BF-5375-455C-9EA6-DF929625EA0E}">
        <p15:presenceInfo xmlns:p15="http://schemas.microsoft.com/office/powerpoint/2012/main" xmlns="" userId="sg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F4ED"/>
    <a:srgbClr val="008000"/>
    <a:srgbClr val="E7F4EC"/>
    <a:srgbClr val="50B86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06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웹 </a:t>
            </a:r>
            <a:r>
              <a:rPr kumimoji="1" lang="ko-KR" altLang="en-US" sz="4000" b="1" dirty="0" err="1"/>
              <a:t>크롤링으로</a:t>
            </a:r>
            <a:r>
              <a:rPr kumimoji="1" lang="ko-KR" altLang="en-US" sz="4000" b="1" dirty="0"/>
              <a:t> 정보 모으기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7" y="4460523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06-1 </a:t>
            </a:r>
            <a:r>
              <a:rPr kumimoji="1" lang="ko-KR" altLang="en-US" sz="2000" dirty="0"/>
              <a:t>웹 </a:t>
            </a:r>
            <a:r>
              <a:rPr kumimoji="1" lang="ko-KR" altLang="en-US" sz="2000" dirty="0" err="1"/>
              <a:t>크롤링</a:t>
            </a:r>
            <a:r>
              <a:rPr kumimoji="1" lang="ko-KR" altLang="en-US" sz="2000" dirty="0"/>
              <a:t> 알아보기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06-2 </a:t>
            </a:r>
            <a:r>
              <a:rPr kumimoji="1" lang="ko-KR" altLang="en-US" sz="2000" dirty="0"/>
              <a:t>웹 </a:t>
            </a:r>
            <a:r>
              <a:rPr kumimoji="1" lang="ko-KR" altLang="en-US" sz="2000" dirty="0" err="1"/>
              <a:t>크롤링</a:t>
            </a:r>
            <a:r>
              <a:rPr kumimoji="1" lang="ko-KR" altLang="en-US" sz="2000" dirty="0"/>
              <a:t> 준비하기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8539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문서 자료를 가져와 가공하기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urlopen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으로 웹사이트 정보 가져오기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주소에 정보 요청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56C3F14-1202-475A-834C-F2E204A2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2954"/>
            <a:ext cx="5163271" cy="619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E951D6-9B10-4B31-939E-8357F93F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7627"/>
            <a:ext cx="340090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019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문서 자료를 가져와 가공하기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read()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통하여 받은 데이터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E472B01-1C7E-4CF6-89B0-B5EC11E0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3783180"/>
            <a:ext cx="879280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523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문서 자료를 가져와 가공하기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뷰티풀수프로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파싱하기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쉬운 형태로 변환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AE0F9E2-7CB4-4BA4-971B-0A9A3A60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3732001"/>
            <a:ext cx="9278645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651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문서 자료를 가져와 가공하기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뷰티풀수프로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파싱하기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쉬운 형태로 변환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B35461C-334D-47C9-A956-03E93792C561}"/>
              </a:ext>
            </a:extLst>
          </p:cNvPr>
          <p:cNvGrpSpPr/>
          <p:nvPr/>
        </p:nvGrpSpPr>
        <p:grpSpPr>
          <a:xfrm>
            <a:off x="3445732" y="3727022"/>
            <a:ext cx="5300535" cy="971686"/>
            <a:chOff x="3443784" y="3097847"/>
            <a:chExt cx="5300535" cy="9716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A69A06F-B315-430C-B7B4-B65C393DD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784" y="3097847"/>
              <a:ext cx="5296639" cy="97168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71D90EB5-598D-4B47-86E6-EFFC29C978CE}"/>
                </a:ext>
              </a:extLst>
            </p:cNvPr>
            <p:cNvSpPr/>
            <p:nvPr/>
          </p:nvSpPr>
          <p:spPr>
            <a:xfrm>
              <a:off x="8089227" y="3135378"/>
              <a:ext cx="655092" cy="461524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6930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 줄로 모두 실행하기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이전에 진행했던 것들을 한 줄로 실행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74C0983-9352-440D-B22C-CCF3380F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3806004"/>
            <a:ext cx="954538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296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태그에서 텍스트만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의 구조 살펴보기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1D90EB5-598D-4B47-86E6-EFFC29C978CE}"/>
              </a:ext>
            </a:extLst>
          </p:cNvPr>
          <p:cNvSpPr/>
          <p:nvPr/>
        </p:nvSpPr>
        <p:spPr>
          <a:xfrm>
            <a:off x="7147532" y="4425408"/>
            <a:ext cx="655092" cy="461524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737E0B4-3EC5-4787-A539-3F7CC031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5018"/>
            <a:ext cx="3833708" cy="371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226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태그에서 텍스트만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원하는 태그만 모으기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텍스트는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&lt;span&gt;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태그로 둘러싸여 있음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5DCA425-0649-4C81-BE23-A27A7DF0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39" y="3796940"/>
            <a:ext cx="6341121" cy="22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445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태그에서 텍스트만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원하는 태그만 모으기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span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태그만 출력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3F13B5B-7D37-4917-ABB2-2C490B53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46" y="3858681"/>
            <a:ext cx="6549507" cy="19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104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태그에서 텍스트만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태그에서 텍스트만 출력하기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span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태그만 모아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quote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 저장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F16E83F-18ED-4B69-8E6B-D94CF455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2" y="4001294"/>
            <a:ext cx="354379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652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태그에서 텍스트만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태그에서 텍스트만 출력하기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를 붙여 텍스트만 출력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A02EA4F-4BC3-4465-B0A6-93001228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22" y="4077049"/>
            <a:ext cx="8011356" cy="10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292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크롤링이란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웹의 정보를 자동으로 수집해주는 프로그램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몰라도 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크롤링을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할 수 있을까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크롤링에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필수인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요소를 찾을 수만 있다면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7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태그에서 텍스트만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태그에서 텍스트만 출력하기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모은 태그의 모든 텍스트 추출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89A829-435A-4A48-83C1-70BC9BCD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369" y="2932610"/>
            <a:ext cx="5031314" cy="29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4262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브라우저에서 특정 태그 찾아 명언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정보 위치 확인하기 위해 브라우저 콘솔 사용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87F9F6-8EE4-4D6F-A237-F9E425F5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94" y="3305008"/>
            <a:ext cx="5044412" cy="27600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6EE4E88-513A-444A-8B1C-388B25EAA174}"/>
              </a:ext>
            </a:extLst>
          </p:cNvPr>
          <p:cNvSpPr/>
          <p:nvPr/>
        </p:nvSpPr>
        <p:spPr>
          <a:xfrm>
            <a:off x="7206143" y="3322040"/>
            <a:ext cx="1400962" cy="2743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613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브라우저에서 특정 태그 찾아 명언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명언 일부를 입력하여 검색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A9221EB-088F-4C03-B342-6EA9B151551C}"/>
              </a:ext>
            </a:extLst>
          </p:cNvPr>
          <p:cNvSpPr/>
          <p:nvPr/>
        </p:nvSpPr>
        <p:spPr>
          <a:xfrm>
            <a:off x="6728346" y="3823874"/>
            <a:ext cx="1965277" cy="177420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67094CF-BA61-4D71-AED0-8DA24B12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3" y="2365750"/>
            <a:ext cx="4512860" cy="38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746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브라우저에서 특정 태그 찾아 명언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검색된 태그의 렌더링 위치 표시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A9221EB-088F-4C03-B342-6EA9B151551C}"/>
              </a:ext>
            </a:extLst>
          </p:cNvPr>
          <p:cNvSpPr/>
          <p:nvPr/>
        </p:nvSpPr>
        <p:spPr>
          <a:xfrm>
            <a:off x="6728346" y="3823874"/>
            <a:ext cx="1965277" cy="177420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40680AB-4EA6-4F3D-9C20-8343D2CF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16" y="2554804"/>
            <a:ext cx="5694884" cy="28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011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브라우저에서 특정 태그 찾아 명언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 안에 정의된 특정 클래스 찾아가기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B6D177-7C9B-460F-BC36-F82CD7F4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3734557"/>
            <a:ext cx="524900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572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브라우저에서 특정 태그 찾아 명언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 안에 정의된 특정 클래스 찾아가기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BDA026-4EBD-4265-9395-DD1357FF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860" y="3277998"/>
            <a:ext cx="3932280" cy="26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4962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브라우저에서 특정 태그 찾아 명언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태그에서 텍스트만 추출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D26336-963C-4BFD-84CE-FA2EBB27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3665734"/>
            <a:ext cx="706853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9582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브라우저에서 특정 태그 찾아 명언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반복문을 통해 모든 명언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BE22896-5B7D-4E2D-88DF-11822266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4373"/>
            <a:ext cx="4510259" cy="36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22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04A101F-3285-42D5-8AD4-03BE303866CF}"/>
              </a:ext>
            </a:extLst>
          </p:cNvPr>
          <p:cNvSpPr txBox="1"/>
          <p:nvPr/>
        </p:nvSpPr>
        <p:spPr>
          <a:xfrm>
            <a:off x="0" y="9773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891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이런 상황이라면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웹사이트에서 명언을 수집하기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명언 정리 사이트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Quotes to scrape.com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활용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C89C2E0-54F1-4BA5-8C16-1C286C1F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888" y="2196306"/>
            <a:ext cx="28098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3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Quotes to scrape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 살펴보기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‘life’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 선택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8E5438B-A23B-4201-85F4-ADF2E4A5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51" y="2512160"/>
            <a:ext cx="5283329" cy="29782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98D8E43-7EF6-45EC-A0F8-7D3DA5AE5EF2}"/>
              </a:ext>
            </a:extLst>
          </p:cNvPr>
          <p:cNvSpPr/>
          <p:nvPr/>
        </p:nvSpPr>
        <p:spPr>
          <a:xfrm>
            <a:off x="10444294" y="3598877"/>
            <a:ext cx="369115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56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Quotes to scrape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 살펴보기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명언 주제부터 그것을 말한 인물 정보도 탐색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373BAEA-533D-4751-89FA-1E910013C5E6}"/>
              </a:ext>
            </a:extLst>
          </p:cNvPr>
          <p:cNvGrpSpPr/>
          <p:nvPr/>
        </p:nvGrpSpPr>
        <p:grpSpPr>
          <a:xfrm>
            <a:off x="1048332" y="3429000"/>
            <a:ext cx="10095336" cy="2708812"/>
            <a:chOff x="838200" y="3428999"/>
            <a:chExt cx="10095336" cy="27088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422BF24-1158-45CF-8601-A5DD7D399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429000"/>
              <a:ext cx="4840335" cy="270881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0F1C486-16E7-4052-9618-238F4487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3199" y="3428999"/>
              <a:ext cx="4840337" cy="2708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8266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Quotes to scrape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 살펴보기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명언 크롤링하기 흐름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784D313-A519-45B3-8A7F-A17C531A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3877152"/>
            <a:ext cx="906906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476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뷰티풀수프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설치하기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문서와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문서를 쉽게 이용할 수 있게 해주는 모듈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통하여 설치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1803D06-CEB4-4B5D-ABF6-28B5B579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0" y="4549571"/>
            <a:ext cx="436305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22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기본 모듈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re,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usecsv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웹에 요청 보낼 때 사용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2D7D4BE-A561-485D-989F-B2B2F610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66" y="3960102"/>
            <a:ext cx="3277057" cy="8428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F40DB69-35DC-4A56-A5F0-82AF1809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65" y="2526100"/>
            <a:ext cx="327705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973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웹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기본 모듈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urllib.request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뷰티풀수프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68B905-0F37-4182-9E96-D92BD3FB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4783"/>
            <a:ext cx="4048690" cy="5620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0986802-78A4-45B4-8DB1-5DE3F4FF4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4"/>
            <a:ext cx="511563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77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446</Words>
  <Application>Microsoft Office PowerPoint</Application>
  <PresentationFormat>사용자 지정</PresentationFormat>
  <Paragraphs>140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슬라이드 1</vt:lpstr>
      <vt:lpstr>06-1 웹 크롤링 알아보기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06-2 웹 크롤링 준비하기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user</cp:lastModifiedBy>
  <cp:revision>343</cp:revision>
  <dcterms:created xsi:type="dcterms:W3CDTF">2020-08-05T08:09:40Z</dcterms:created>
  <dcterms:modified xsi:type="dcterms:W3CDTF">2022-01-14T06:35:59Z</dcterms:modified>
</cp:coreProperties>
</file>