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9" r:id="rId25"/>
    <p:sldId id="430" r:id="rId26"/>
    <p:sldId id="431" r:id="rId27"/>
    <p:sldId id="2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F4ED"/>
    <a:srgbClr val="008000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876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0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06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웹 </a:t>
            </a:r>
            <a:r>
              <a:rPr kumimoji="1" lang="ko-KR" altLang="en-US" sz="4000" b="1" dirty="0" err="1"/>
              <a:t>크롤링으로</a:t>
            </a:r>
            <a:r>
              <a:rPr kumimoji="1" lang="ko-KR" altLang="en-US" sz="4000" b="1" dirty="0"/>
              <a:t> 정보 모으기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06-3 </a:t>
            </a:r>
            <a:r>
              <a:rPr kumimoji="1" lang="ko-KR" altLang="en-US" sz="2000" dirty="0"/>
              <a:t>포털 사이트에서 기사 </a:t>
            </a:r>
            <a:r>
              <a:rPr kumimoji="1" lang="ko-KR" altLang="en-US" sz="2000" dirty="0" err="1"/>
              <a:t>크롤링</a:t>
            </a:r>
            <a:r>
              <a:rPr kumimoji="1" lang="ko-KR" altLang="en-US" sz="2000" dirty="0"/>
              <a:t> 하기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&lt;a&gt;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사용법 알아보기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816F82-26EA-4A36-BBEC-3C9E4D56D4F5}"/>
              </a:ext>
            </a:extLst>
          </p:cNvPr>
          <p:cNvSpPr/>
          <p:nvPr/>
        </p:nvSpPr>
        <p:spPr>
          <a:xfrm>
            <a:off x="3769056" y="3231107"/>
            <a:ext cx="4653886" cy="3957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6927CA-70BC-4D0A-989E-25B1A63F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3231107"/>
            <a:ext cx="5763429" cy="638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7FD11A-D866-40F1-B87D-34CAC0E9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4" y="4242785"/>
            <a:ext cx="5763429" cy="18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00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새 탭에서 링크 열기가 있으면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&lt;a&gt;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태그를 사용한 것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816F82-26EA-4A36-BBEC-3C9E4D56D4F5}"/>
              </a:ext>
            </a:extLst>
          </p:cNvPr>
          <p:cNvSpPr/>
          <p:nvPr/>
        </p:nvSpPr>
        <p:spPr>
          <a:xfrm>
            <a:off x="3769056" y="3231107"/>
            <a:ext cx="4653886" cy="3957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00ECF98-D204-40A7-B5B2-81E36FCF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64" y="3257466"/>
            <a:ext cx="5525069" cy="29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549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&lt;a&gt;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태그만 추출하기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4F4A3A-3634-403C-BB09-239C6773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69" y="3429000"/>
            <a:ext cx="2710062" cy="7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1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속성값 추출하기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이동할 대상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지정하는 속성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get()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속성 얻기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C86F3D-A502-4F12-8062-5EBA02B7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73" y="3674378"/>
            <a:ext cx="2242608" cy="8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523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속성값 추출하기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이동할 대상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을 지정하는 속성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get()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속성 얻기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F7753E-9695-494F-89E0-407A3762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5948"/>
            <a:ext cx="4702946" cy="32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531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파싱 가능하게 준비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1F0EEFA-EFBD-49BD-9862-C1C9386B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64" y="3532998"/>
            <a:ext cx="7303471" cy="93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74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&lt;a&gt;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추출하기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8047B9B-2DDC-488C-832E-A4A604810054}"/>
              </a:ext>
            </a:extLst>
          </p:cNvPr>
          <p:cNvGrpSpPr/>
          <p:nvPr/>
        </p:nvGrpSpPr>
        <p:grpSpPr>
          <a:xfrm>
            <a:off x="6096000" y="2572869"/>
            <a:ext cx="4655096" cy="3244080"/>
            <a:chOff x="3768452" y="3067820"/>
            <a:chExt cx="4655096" cy="32440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6BF465E4-F378-4A7B-84B8-AC504470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8452" y="3067820"/>
              <a:ext cx="4655096" cy="324408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44E591E-870F-446C-8A4F-93BA9A9F93F1}"/>
                </a:ext>
              </a:extLst>
            </p:cNvPr>
            <p:cNvSpPr/>
            <p:nvPr/>
          </p:nvSpPr>
          <p:spPr>
            <a:xfrm>
              <a:off x="3768452" y="3429000"/>
              <a:ext cx="1781010" cy="228600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1597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&lt;a&gt;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추출 후 바로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은 리스트 형식이기에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불가능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61368DB-616A-44B5-8AC5-78B0E9E1D50D}"/>
              </a:ext>
            </a:extLst>
          </p:cNvPr>
          <p:cNvGrpSpPr/>
          <p:nvPr/>
        </p:nvGrpSpPr>
        <p:grpSpPr>
          <a:xfrm>
            <a:off x="3304083" y="3252860"/>
            <a:ext cx="5583834" cy="2725729"/>
            <a:chOff x="2687711" y="2984412"/>
            <a:chExt cx="6816577" cy="33274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3B03AEF2-3A8D-4537-88D0-E2BF2D10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7712" y="2984412"/>
              <a:ext cx="6816576" cy="33274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44E591E-870F-446C-8A4F-93BA9A9F93F1}"/>
                </a:ext>
              </a:extLst>
            </p:cNvPr>
            <p:cNvSpPr/>
            <p:nvPr/>
          </p:nvSpPr>
          <p:spPr>
            <a:xfrm>
              <a:off x="2687711" y="3584028"/>
              <a:ext cx="4049419" cy="241738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1783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인덱스를 지정 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D6DFA4E-886E-45E2-9E68-1141D553442F}"/>
              </a:ext>
            </a:extLst>
          </p:cNvPr>
          <p:cNvGrpSpPr/>
          <p:nvPr/>
        </p:nvGrpSpPr>
        <p:grpSpPr>
          <a:xfrm>
            <a:off x="3164209" y="3221372"/>
            <a:ext cx="5863581" cy="2871701"/>
            <a:chOff x="3027893" y="3171740"/>
            <a:chExt cx="6136213" cy="30052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8C20208C-5466-4C5D-BCD1-31AD84C79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7893" y="3171740"/>
              <a:ext cx="6136213" cy="300522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44E591E-870F-446C-8A4F-93BA9A9F93F1}"/>
                </a:ext>
              </a:extLst>
            </p:cNvPr>
            <p:cNvSpPr/>
            <p:nvPr/>
          </p:nvSpPr>
          <p:spPr>
            <a:xfrm>
              <a:off x="3027893" y="3728026"/>
              <a:ext cx="4049419" cy="241738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3328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인덱스를 지정 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05E2FA8-D103-4785-9F02-E95EDE8CDB17}"/>
              </a:ext>
            </a:extLst>
          </p:cNvPr>
          <p:cNvGrpSpPr/>
          <p:nvPr/>
        </p:nvGrpSpPr>
        <p:grpSpPr>
          <a:xfrm>
            <a:off x="3595731" y="3429000"/>
            <a:ext cx="5000538" cy="2447071"/>
            <a:chOff x="838200" y="3374873"/>
            <a:chExt cx="5726011" cy="28020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7870C06-28FA-4775-A505-759BE2E3C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374873"/>
              <a:ext cx="5726011" cy="28020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44E591E-870F-446C-8A4F-93BA9A9F93F1}"/>
                </a:ext>
              </a:extLst>
            </p:cNvPr>
            <p:cNvSpPr/>
            <p:nvPr/>
          </p:nvSpPr>
          <p:spPr>
            <a:xfrm>
              <a:off x="838200" y="4014952"/>
              <a:ext cx="4880992" cy="35420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492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포털 사이트에서 머리기사 정보 모으기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042F2A-1359-4C7E-8DF7-92694347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79" y="2350779"/>
            <a:ext cx="3036348" cy="4142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72AD34-5018-4842-BF29-43D15C1A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429000"/>
            <a:ext cx="4477997" cy="26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233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영역에서 하이퍼링크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하이퍼링크를 추출하는 과정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4E591E-870F-446C-8A4F-93BA9A9F93F1}"/>
              </a:ext>
            </a:extLst>
          </p:cNvPr>
          <p:cNvSpPr/>
          <p:nvPr/>
        </p:nvSpPr>
        <p:spPr>
          <a:xfrm>
            <a:off x="3896710" y="4192054"/>
            <a:ext cx="4880992" cy="35420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162A7A-EF02-410B-9645-1F5195F6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3592761"/>
            <a:ext cx="907859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82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제목과 내용 한번에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얻기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D4C4318-A4E6-4F77-9169-453232B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62" y="2534473"/>
            <a:ext cx="5723003" cy="29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127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제목과 내용 한번에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 후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뷰티풀수프로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4E591E-870F-446C-8A4F-93BA9A9F93F1}"/>
              </a:ext>
            </a:extLst>
          </p:cNvPr>
          <p:cNvSpPr/>
          <p:nvPr/>
        </p:nvSpPr>
        <p:spPr>
          <a:xfrm>
            <a:off x="3949262" y="3647089"/>
            <a:ext cx="4880992" cy="35420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DF83DEF-F3AD-40AA-9E3C-FB5D81A8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3368566"/>
            <a:ext cx="8268854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F6512E-9777-41C2-A6BB-BF40901E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4484623"/>
            <a:ext cx="611590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879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제목과 내용 한번에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기사 내용 가져오기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&lt;p&gt;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태그 안만 확인하면 확인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802ABB7-7FC5-4031-80D4-64619CA6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1063"/>
            <a:ext cx="5340989" cy="28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24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기사 제목과 내용 한번에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기사 제목 가져오기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속성이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item_issue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안에 존재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1AB837-4D62-43CD-AC06-4B69215B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92" y="3882895"/>
            <a:ext cx="5575016" cy="3554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61F056-FE46-4472-AC32-D724CC6D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92" y="4453502"/>
            <a:ext cx="3460991" cy="17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51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하이퍼링크된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모든 기사의 제목과 본문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머리 기사의 제목 추출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C7A780F-9540-4DDF-9976-CE3068A1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6153"/>
            <a:ext cx="4511826" cy="32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919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하이퍼링크된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모든 기사의 제목과 본문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기사 제목 출력 후 연결된 링크를 통하여 기사 본문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정보 얻기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53C5B4A-811C-4360-B8AF-8EE15201328A}"/>
              </a:ext>
            </a:extLst>
          </p:cNvPr>
          <p:cNvGrpSpPr/>
          <p:nvPr/>
        </p:nvGrpSpPr>
        <p:grpSpPr>
          <a:xfrm>
            <a:off x="1699599" y="3429000"/>
            <a:ext cx="8792802" cy="2680137"/>
            <a:chOff x="1699599" y="3429000"/>
            <a:chExt cx="8792802" cy="26801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FF1C9E25-BC48-4E97-AE49-99C623BF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9599" y="3429000"/>
              <a:ext cx="8792802" cy="235300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44E591E-870F-446C-8A4F-93BA9A9F93F1}"/>
                </a:ext>
              </a:extLst>
            </p:cNvPr>
            <p:cNvSpPr/>
            <p:nvPr/>
          </p:nvSpPr>
          <p:spPr>
            <a:xfrm>
              <a:off x="2169072" y="4500398"/>
              <a:ext cx="3222734" cy="34487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E2231725-25F2-4351-BBB6-322E150F36F4}"/>
                </a:ext>
              </a:extLst>
            </p:cNvPr>
            <p:cNvSpPr/>
            <p:nvPr/>
          </p:nvSpPr>
          <p:spPr>
            <a:xfrm>
              <a:off x="1699599" y="5262398"/>
              <a:ext cx="8792802" cy="84673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64B8897-17BF-40EF-A947-536000726074}"/>
                </a:ext>
              </a:extLst>
            </p:cNvPr>
            <p:cNvSpPr/>
            <p:nvPr/>
          </p:nvSpPr>
          <p:spPr>
            <a:xfrm>
              <a:off x="1816974" y="3828393"/>
              <a:ext cx="6333797" cy="34487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0AD9A5-4C0A-4F52-898A-F7CA474C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01" y="5262398"/>
            <a:ext cx="304842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566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환경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필요한 모듈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B28AE6-F77B-4149-A041-30C22DF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59" y="3641649"/>
            <a:ext cx="5263281" cy="13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04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환경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저장할 파일 위치와 접속할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9AA8E75-86FC-49F0-A96D-9693517AED67}"/>
              </a:ext>
            </a:extLst>
          </p:cNvPr>
          <p:cNvGrpSpPr/>
          <p:nvPr/>
        </p:nvGrpSpPr>
        <p:grpSpPr>
          <a:xfrm>
            <a:off x="3742996" y="3858682"/>
            <a:ext cx="4706007" cy="1238423"/>
            <a:chOff x="3742996" y="4001294"/>
            <a:chExt cx="4706007" cy="12384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A39521ED-1802-4C76-AE68-1418A2FAB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2996" y="4001294"/>
              <a:ext cx="4706007" cy="123842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C816F82-26EA-4A36-BBEC-3C9E4D56D4F5}"/>
                </a:ext>
              </a:extLst>
            </p:cNvPr>
            <p:cNvSpPr/>
            <p:nvPr/>
          </p:nvSpPr>
          <p:spPr>
            <a:xfrm>
              <a:off x="3794078" y="4421875"/>
              <a:ext cx="4653886" cy="39578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411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환경 준비하기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BD38FE-8242-4541-9265-7F0C9554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62" y="3429000"/>
            <a:ext cx="6500276" cy="5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24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머리기사 제목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기사 제목에 들어있는 단어 검색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816F82-26EA-4A36-BBEC-3C9E4D56D4F5}"/>
              </a:ext>
            </a:extLst>
          </p:cNvPr>
          <p:cNvSpPr/>
          <p:nvPr/>
        </p:nvSpPr>
        <p:spPr>
          <a:xfrm>
            <a:off x="3769057" y="3803401"/>
            <a:ext cx="4653886" cy="3957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3FC6A25-ABE1-4D9B-8597-BD7228808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91" y="3213512"/>
            <a:ext cx="9111817" cy="3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69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머리기사 제목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&lt;div&gt;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내용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추출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816F82-26EA-4A36-BBEC-3C9E4D56D4F5}"/>
              </a:ext>
            </a:extLst>
          </p:cNvPr>
          <p:cNvSpPr/>
          <p:nvPr/>
        </p:nvSpPr>
        <p:spPr>
          <a:xfrm>
            <a:off x="3769057" y="3803401"/>
            <a:ext cx="4653886" cy="3957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D00549-0D13-42FF-BDEA-3FAB285F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653582"/>
            <a:ext cx="586821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68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반복문으로 기사 제목 모두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추출한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안의 텍스트를 모두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3AEF741-1E0D-4A05-B15F-6213B563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26" y="3307813"/>
            <a:ext cx="7178947" cy="27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70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06-3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포털 사이트</a:t>
            </a:r>
            <a:r>
              <a:rPr lang="ko-KR" altLang="en-US" sz="3600" dirty="0"/>
              <a:t>에서 </a:t>
            </a:r>
            <a:r>
              <a:rPr lang="ko-KR" altLang="en-US" sz="3600" b="1" dirty="0"/>
              <a:t>기사 </a:t>
            </a:r>
            <a:r>
              <a:rPr lang="ko-KR" altLang="en-US" sz="3600" b="1" dirty="0" err="1"/>
              <a:t>크롤링</a:t>
            </a:r>
            <a:r>
              <a:rPr lang="ko-KR" altLang="en-US" sz="3600" b="1" dirty="0"/>
              <a:t> </a:t>
            </a:r>
            <a:r>
              <a:rPr lang="ko-KR" altLang="en-US" sz="3600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하이퍼링크 주소 추출하기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어떤 요소를 누를 경우 다른 링크로 이동시키는 것이 하이퍼링크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C816F82-26EA-4A36-BBEC-3C9E4D56D4F5}"/>
              </a:ext>
            </a:extLst>
          </p:cNvPr>
          <p:cNvSpPr/>
          <p:nvPr/>
        </p:nvSpPr>
        <p:spPr>
          <a:xfrm>
            <a:off x="3769057" y="3803401"/>
            <a:ext cx="4653886" cy="3957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5E3A46-FF5C-4B44-8012-B532463A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118302"/>
            <a:ext cx="929769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26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454</Words>
  <Application>Microsoft Office PowerPoint</Application>
  <PresentationFormat>사용자 지정</PresentationFormat>
  <Paragraphs>116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06-3 포털 사이트에서 기사 크롤링 하기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340</cp:revision>
  <dcterms:created xsi:type="dcterms:W3CDTF">2020-08-05T08:09:40Z</dcterms:created>
  <dcterms:modified xsi:type="dcterms:W3CDTF">2022-01-14T06:37:07Z</dcterms:modified>
</cp:coreProperties>
</file>