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32" r:id="rId3"/>
    <p:sldId id="433" r:id="rId4"/>
    <p:sldId id="435" r:id="rId5"/>
    <p:sldId id="436" r:id="rId6"/>
    <p:sldId id="447" r:id="rId7"/>
    <p:sldId id="438" r:id="rId8"/>
    <p:sldId id="439" r:id="rId9"/>
    <p:sldId id="441" r:id="rId10"/>
    <p:sldId id="442" r:id="rId11"/>
    <p:sldId id="444" r:id="rId12"/>
    <p:sldId id="445" r:id="rId13"/>
    <p:sldId id="446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gwoo" initials="s" lastIdx="16" clrIdx="0">
    <p:extLst>
      <p:ext uri="{19B8F6BF-5375-455C-9EA6-DF929625EA0E}">
        <p15:presenceInfo xmlns:p15="http://schemas.microsoft.com/office/powerpoint/2012/main" xmlns="" userId="sgwo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8F4ED"/>
    <a:srgbClr val="008000"/>
    <a:srgbClr val="E7F4EC"/>
    <a:srgbClr val="50B86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2274EB-EC14-48D4-B403-82D7B4F86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97952"/>
            <a:ext cx="12192000" cy="1006475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635E7B-EC78-42C5-91E2-5B94E66E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FA3E898-5AEB-4C22-8303-6DB0F9A2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8FEE74B-B591-4700-9B37-9B6C3AD3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6296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FD9A56-FA38-4C05-9A1D-D68A8D45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33766C3-6550-4860-89EB-DDC91B2E9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400258B-CA76-434F-A733-E918F7DE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66A8FEF-F87F-464D-B12A-210C9EB1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72E3526-2E83-46C4-89AE-FAB01FD9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533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F14F8F5-2EDE-4A8B-A0B6-C9FA62559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DC32CD4-007C-4C98-AC60-8D755429D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7529703-6001-488C-9943-0C024CDC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EB8B2EA-F4F7-443C-8CF6-B03E5251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9D488DA-B621-4B18-B0FF-AC9B717B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2204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, 꽃, 조류이(가) 표시된 사진&#10;&#10;자동 생성된 설명">
            <a:extLst>
              <a:ext uri="{FF2B5EF4-FFF2-40B4-BE49-F238E27FC236}">
                <a16:creationId xmlns:a16="http://schemas.microsoft.com/office/drawing/2014/main" xmlns="" id="{2D970DDF-B657-483D-8325-2DA4F10218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64" r="1464"/>
          <a:stretch/>
        </p:blipFill>
        <p:spPr>
          <a:xfrm>
            <a:off x="0" y="0"/>
            <a:ext cx="12192000" cy="6857013"/>
          </a:xfrm>
          <a:prstGeom prst="rect">
            <a:avLst/>
          </a:prstGeom>
        </p:spPr>
      </p:pic>
      <p:pic>
        <p:nvPicPr>
          <p:cNvPr id="12" name="그림 11" descr="스크린샷, 꽃, 조류이(가) 표시된 사진&#10;&#10;자동 생성된 설명">
            <a:extLst>
              <a:ext uri="{FF2B5EF4-FFF2-40B4-BE49-F238E27FC236}">
                <a16:creationId xmlns:a16="http://schemas.microsoft.com/office/drawing/2014/main" xmlns="" id="{74648A90-77AA-4D8A-8FC8-876D99B5AB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64" r="42631" b="88160"/>
          <a:stretch/>
        </p:blipFill>
        <p:spPr>
          <a:xfrm>
            <a:off x="2585258" y="3343275"/>
            <a:ext cx="7021484" cy="3455439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84F789DA-AB25-436B-AE8B-ED700476B78D}"/>
              </a:ext>
            </a:extLst>
          </p:cNvPr>
          <p:cNvSpPr/>
          <p:nvPr userDrawn="1"/>
        </p:nvSpPr>
        <p:spPr>
          <a:xfrm>
            <a:off x="5200650" y="1409700"/>
            <a:ext cx="1790700" cy="1790700"/>
          </a:xfrm>
          <a:prstGeom prst="ellipse">
            <a:avLst/>
          </a:prstGeom>
          <a:solidFill>
            <a:srgbClr val="50B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1279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BD95E4-8F96-4FE2-A8AF-E2B4B0E5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16B29D7-8D1C-4561-A3A9-00DD5F274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0D24DC5-F779-403D-AD47-ACAC84F4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AF08F97-D9AA-4BFE-A19C-0E3CA449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DD633C4-7F7F-4666-8057-7499F584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6514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4C86696-28BC-4DD4-984E-27FC28A773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E3963829-07B3-434F-A5D4-1E009DC5AFAD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8CE4A04-D254-4EF9-9CA7-8A93E82C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29A048-C8F7-43DE-AA3A-4CC97E46C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F3A673F-18E4-4F98-8386-BD6336FED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FADFDC3-C380-4DD4-B37F-221A3506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41BE17B-6598-4F6E-A79E-E55BBCE2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2D3B6B7-1990-42EC-87FA-C096845C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6411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14B80D4-718E-4C49-9AA9-5097FF12E5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A2E5C845-C9CC-45E4-B999-22C70DB8A831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26CB8F-A4E5-4208-B766-FF042D8C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EF2F710-12FF-4E61-9C78-267C0549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321310-2B69-4A61-B34C-CAEEC97E6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F695939-A10B-417C-BF8C-AFC442FCB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7458B64-6565-4AC9-8295-27E287F0E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D50A02E-6F43-4F0B-81B5-DCC5117D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8545281-993F-4CFA-A2A9-E3BB6D02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0938877-9DBA-44E8-AF61-93A6468C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2693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973A7CC-B191-4230-A185-930EE37D009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14AAE2D0-DBAE-41CA-B0CC-6282DB159337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92A9A95-C6E6-4C0B-B68D-C0EFD4B7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D06D794-1722-470D-A1CD-14886D3A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5D4984C-AF7F-4D75-9616-C3615DB7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C8F0BD6-4495-4CD6-8B7F-1153E0D1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132E053C-4AD0-42B7-B56F-ECCF6D515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4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xmlns="" id="{E9F8E8F6-C0AC-40E1-B62A-BCD238499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401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26112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FF8C2AA-5E42-4A54-8516-EC697F4FF1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02E74F98-0462-4E70-A93E-A2835601C869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936282E-2166-4CF2-8D56-939E8A35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9F95FBA-D4FD-4A97-B604-4DEBE421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B9122D3-FD39-4E85-B47A-7CE0E0E6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747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9CA790-3AF2-4B3E-9D27-15FDB460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C580488-456E-40E6-A933-F07027F03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1D21B61-6CCF-41BE-8FF7-A389441DF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4C50736-C9FC-4AAE-82B0-CC426EBF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9A8C89C-09E5-4E26-83F7-A7AD8437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DD14EC0-B916-4A5B-8500-A276D82E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01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9FE799-1078-4754-B460-95643269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9FD0FA9-236B-4909-B82A-EF21569AC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9FC43EA-76F0-47DE-B9B5-5AF9159C3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60828CC-9C5D-4ADB-84CA-74B48148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B38FF1-021A-4920-A7F2-64D4AB54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B97A650-7553-47D7-80D0-A2D68E3C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494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589043D-7F24-4833-8D51-A54FAEC7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71F7E88-56BE-4191-B0E0-C0458F22A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324A394-4760-4560-AB6B-7ED1C2CDB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E413DC7-F9B3-4035-B5C1-BA697ED43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E9234D7-81E5-4230-9124-41F368A8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922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49FDFCC-51B9-4E2B-A023-55C941579DDF}"/>
              </a:ext>
            </a:extLst>
          </p:cNvPr>
          <p:cNvSpPr txBox="1">
            <a:spLocks/>
          </p:cNvSpPr>
          <p:nvPr/>
        </p:nvSpPr>
        <p:spPr>
          <a:xfrm>
            <a:off x="5433426" y="1905001"/>
            <a:ext cx="1325146" cy="9849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5400" b="1" dirty="0">
                <a:solidFill>
                  <a:schemeClr val="bg1"/>
                </a:solidFill>
              </a:rPr>
              <a:t>06</a:t>
            </a:r>
            <a:endParaRPr kumimoji="1"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xmlns="" id="{55C4289A-490C-49BA-B354-0843C39FD68B}"/>
              </a:ext>
            </a:extLst>
          </p:cNvPr>
          <p:cNvSpPr txBox="1">
            <a:spLocks/>
          </p:cNvSpPr>
          <p:nvPr/>
        </p:nvSpPr>
        <p:spPr>
          <a:xfrm>
            <a:off x="0" y="3475569"/>
            <a:ext cx="12192000" cy="9849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ko-KR" altLang="en-US" sz="4000" b="1" dirty="0"/>
              <a:t>웹 </a:t>
            </a:r>
            <a:r>
              <a:rPr kumimoji="1" lang="ko-KR" altLang="en-US" sz="4000" b="1" dirty="0" err="1"/>
              <a:t>크롤링으로</a:t>
            </a:r>
            <a:r>
              <a:rPr kumimoji="1" lang="ko-KR" altLang="en-US" sz="4000" b="1" dirty="0"/>
              <a:t> 정보 모으기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711A4579-55AA-4883-A264-F82E55FA4C62}"/>
              </a:ext>
            </a:extLst>
          </p:cNvPr>
          <p:cNvSpPr txBox="1">
            <a:spLocks/>
          </p:cNvSpPr>
          <p:nvPr/>
        </p:nvSpPr>
        <p:spPr>
          <a:xfrm>
            <a:off x="3386137" y="4460523"/>
            <a:ext cx="5419725" cy="12394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2000" dirty="0"/>
              <a:t>06-4 </a:t>
            </a:r>
            <a:r>
              <a:rPr kumimoji="1" lang="ko-KR" altLang="en-US" sz="2000" dirty="0"/>
              <a:t>프로그램 실행 파일 만들기</a:t>
            </a:r>
          </a:p>
        </p:txBody>
      </p:sp>
    </p:spTree>
    <p:extLst>
      <p:ext uri="{BB962C8B-B14F-4D97-AF65-F5344CB8AC3E}">
        <p14:creationId xmlns:p14="http://schemas.microsoft.com/office/powerpoint/2010/main" xmlns="" val="853974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프로그램 실행 파일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 </a:t>
            </a: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크롤링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실행 파일 만들기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파이썬 파일 실행 파일로 만들기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FD4E52D-627E-43C5-81C6-F17ED8BEA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838" y="3429000"/>
            <a:ext cx="4953744" cy="721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FDA256C-6FCA-4F1C-8633-E3C689D4E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838" y="4553310"/>
            <a:ext cx="5768324" cy="71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8198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프로그램 실행 파일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 </a:t>
            </a: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크롤링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실행 파일 만들기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‘article_collector.exe’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가 생성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1C048C8-F7F8-4373-99AB-6F3B5E4B23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88" t="16927"/>
          <a:stretch/>
        </p:blipFill>
        <p:spPr>
          <a:xfrm>
            <a:off x="5652381" y="2605978"/>
            <a:ext cx="5182222" cy="27964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2715255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프로그램 실행 파일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 </a:t>
            </a: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크롤링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실행 파일 만들기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article_collector.exe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실행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프로그램이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크롤링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후 파일 저장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565F3E3-CE88-4F59-AD53-4E2BC50C4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99363"/>
            <a:ext cx="5168753" cy="30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706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프로그램 실행 파일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 </a:t>
            </a: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크롤링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실행 파일 만들기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명령 프롬프트에서 실행 파일 실행하기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70939CE-0EC5-4F78-BD68-5C5B6B6D1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944" y="3512978"/>
            <a:ext cx="5298112" cy="96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3076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04A101F-3285-42D5-8AD4-03BE303866CF}"/>
              </a:ext>
            </a:extLst>
          </p:cNvPr>
          <p:cNvSpPr txBox="1"/>
          <p:nvPr/>
        </p:nvSpPr>
        <p:spPr>
          <a:xfrm>
            <a:off x="0" y="977384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48914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프로그램 실행 파일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주소 저장하기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출력한 기사의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주소 저장하기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CE78FE3-E9E9-4006-9F28-F41159B69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119" y="3242893"/>
            <a:ext cx="5205762" cy="306900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64B8897-17BF-40EF-A947-536000726074}"/>
              </a:ext>
            </a:extLst>
          </p:cNvPr>
          <p:cNvSpPr/>
          <p:nvPr/>
        </p:nvSpPr>
        <p:spPr>
          <a:xfrm>
            <a:off x="6253655" y="3576145"/>
            <a:ext cx="2445226" cy="228600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38FA46B-59A8-4EE8-9B42-AD35A2C4CF3E}"/>
              </a:ext>
            </a:extLst>
          </p:cNvPr>
          <p:cNvSpPr/>
          <p:nvPr/>
        </p:nvSpPr>
        <p:spPr>
          <a:xfrm>
            <a:off x="6253655" y="4647954"/>
            <a:ext cx="2445226" cy="1663946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879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프로그램 실행 파일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주소 저장하기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저장한 파일 확인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5CD7C37-CC16-499C-8F66-F156D5E55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36" y="3565249"/>
            <a:ext cx="4554558" cy="13835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5E2E6D1-2957-41EA-82EF-363B2C41D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316" y="3067471"/>
            <a:ext cx="3865262" cy="237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003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프로그램 실행 파일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기사 본문을 파일로 저장하기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파이썬으로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기사의 내용 저장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B8E6F994-D343-48C2-863D-F8059FCE935B}"/>
              </a:ext>
            </a:extLst>
          </p:cNvPr>
          <p:cNvGrpSpPr/>
          <p:nvPr/>
        </p:nvGrpSpPr>
        <p:grpSpPr>
          <a:xfrm>
            <a:off x="6806367" y="1825625"/>
            <a:ext cx="3645930" cy="4351338"/>
            <a:chOff x="7183872" y="1690688"/>
            <a:chExt cx="3645930" cy="43513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1DA526D5-0C95-48FA-85F9-9B2B3CE43B83}"/>
                </a:ext>
              </a:extLst>
            </p:cNvPr>
            <p:cNvGrpSpPr/>
            <p:nvPr/>
          </p:nvGrpSpPr>
          <p:grpSpPr>
            <a:xfrm>
              <a:off x="7183872" y="1690688"/>
              <a:ext cx="3645930" cy="4351338"/>
              <a:chOff x="7183872" y="1690688"/>
              <a:chExt cx="3645930" cy="4351338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xmlns="" id="{DBAE7C76-1E16-413C-8CE3-7BEB75DB7D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83872" y="1690688"/>
                <a:ext cx="3645930" cy="4351338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xmlns="" id="{364B8897-17BF-40EF-A947-536000726074}"/>
                  </a:ext>
                </a:extLst>
              </p:cNvPr>
              <p:cNvSpPr/>
              <p:nvPr/>
            </p:nvSpPr>
            <p:spPr>
              <a:xfrm>
                <a:off x="7183872" y="1825625"/>
                <a:ext cx="3096778" cy="228600"/>
              </a:xfrm>
              <a:prstGeom prst="rect">
                <a:avLst/>
              </a:prstGeom>
              <a:solidFill>
                <a:srgbClr val="E8F4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F5BCEF1E-8A1B-4424-9290-F86DD5A82151}"/>
                  </a:ext>
                </a:extLst>
              </p:cNvPr>
              <p:cNvSpPr/>
              <p:nvPr/>
            </p:nvSpPr>
            <p:spPr>
              <a:xfrm>
                <a:off x="7183872" y="2684462"/>
                <a:ext cx="3096778" cy="228600"/>
              </a:xfrm>
              <a:prstGeom prst="rect">
                <a:avLst/>
              </a:prstGeom>
              <a:solidFill>
                <a:srgbClr val="E8F4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xmlns="" id="{11858A8C-68CA-48E3-B8EC-301CCAC995B7}"/>
                  </a:ext>
                </a:extLst>
              </p:cNvPr>
              <p:cNvSpPr/>
              <p:nvPr/>
            </p:nvSpPr>
            <p:spPr>
              <a:xfrm>
                <a:off x="7183872" y="2296319"/>
                <a:ext cx="3096778" cy="228600"/>
              </a:xfrm>
              <a:prstGeom prst="rect">
                <a:avLst/>
              </a:prstGeom>
              <a:solidFill>
                <a:srgbClr val="E8F4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CF9DB978-E492-432A-BEBC-CFA5E2F54738}"/>
                </a:ext>
              </a:extLst>
            </p:cNvPr>
            <p:cNvSpPr/>
            <p:nvPr/>
          </p:nvSpPr>
          <p:spPr>
            <a:xfrm>
              <a:off x="7733024" y="3519488"/>
              <a:ext cx="3096778" cy="228600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34432722-86EF-46AF-ACA7-3CCF632FF661}"/>
                </a:ext>
              </a:extLst>
            </p:cNvPr>
            <p:cNvSpPr/>
            <p:nvPr/>
          </p:nvSpPr>
          <p:spPr>
            <a:xfrm>
              <a:off x="8324192" y="5766595"/>
              <a:ext cx="2505609" cy="228600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97335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프로그램 실행 파일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기사 본문을 파일로 저장하기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저장한 파일 확인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64B8897-17BF-40EF-A947-536000726074}"/>
              </a:ext>
            </a:extLst>
          </p:cNvPr>
          <p:cNvSpPr/>
          <p:nvPr/>
        </p:nvSpPr>
        <p:spPr>
          <a:xfrm>
            <a:off x="7139227" y="4027022"/>
            <a:ext cx="3096778" cy="228600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51B7390-6199-4E17-B1AB-3257189A7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939" y="3549647"/>
            <a:ext cx="4987324" cy="15353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22DA2D3-3F7E-49FD-AEC7-14F2EB37B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002" y="2833550"/>
            <a:ext cx="3567195" cy="261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499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프로그램 실행 파일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기사 제목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본문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하이퍼링크를 파일로 저장하기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제목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링크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내용 순으로 저장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DD38F29B-22E9-4C0B-9EB2-5C8DBFE5AE47}"/>
              </a:ext>
            </a:extLst>
          </p:cNvPr>
          <p:cNvGrpSpPr/>
          <p:nvPr/>
        </p:nvGrpSpPr>
        <p:grpSpPr>
          <a:xfrm>
            <a:off x="6096000" y="2402121"/>
            <a:ext cx="4610644" cy="3774842"/>
            <a:chOff x="838200" y="2469203"/>
            <a:chExt cx="4976302" cy="407421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B327FD0E-DB2E-46C6-AD04-6B6C6037F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469203"/>
              <a:ext cx="4976302" cy="407421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38523267-A44C-4890-A662-03F664ECB279}"/>
                </a:ext>
              </a:extLst>
            </p:cNvPr>
            <p:cNvSpPr/>
            <p:nvPr/>
          </p:nvSpPr>
          <p:spPr>
            <a:xfrm>
              <a:off x="1545022" y="3562032"/>
              <a:ext cx="3585259" cy="190779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09D9F58A-B16F-484C-96BD-8420C3F82AAE}"/>
                </a:ext>
              </a:extLst>
            </p:cNvPr>
            <p:cNvSpPr/>
            <p:nvPr/>
          </p:nvSpPr>
          <p:spPr>
            <a:xfrm>
              <a:off x="1545022" y="3931632"/>
              <a:ext cx="3585259" cy="190779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5F64CCEA-7B92-467B-8647-368AEC360564}"/>
                </a:ext>
              </a:extLst>
            </p:cNvPr>
            <p:cNvSpPr/>
            <p:nvPr/>
          </p:nvSpPr>
          <p:spPr>
            <a:xfrm>
              <a:off x="1480919" y="4300999"/>
              <a:ext cx="3585259" cy="190779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B2DB007C-B56F-497C-A2D1-0F416648EBFE}"/>
                </a:ext>
              </a:extLst>
            </p:cNvPr>
            <p:cNvSpPr/>
            <p:nvPr/>
          </p:nvSpPr>
          <p:spPr>
            <a:xfrm>
              <a:off x="1432631" y="4670599"/>
              <a:ext cx="3585259" cy="190779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3258E6DF-6FDB-4BC4-98B6-5A005A6028A2}"/>
                </a:ext>
              </a:extLst>
            </p:cNvPr>
            <p:cNvSpPr/>
            <p:nvPr/>
          </p:nvSpPr>
          <p:spPr>
            <a:xfrm>
              <a:off x="1225701" y="5308321"/>
              <a:ext cx="3585259" cy="190779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3433B0E1-DF36-4947-B558-F9DEDCA5AF09}"/>
                </a:ext>
              </a:extLst>
            </p:cNvPr>
            <p:cNvSpPr/>
            <p:nvPr/>
          </p:nvSpPr>
          <p:spPr>
            <a:xfrm>
              <a:off x="1319917" y="5898061"/>
              <a:ext cx="3585259" cy="190779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5C8B2D2A-8B1A-4D78-BB53-B6151BDD6737}"/>
                </a:ext>
              </a:extLst>
            </p:cNvPr>
            <p:cNvSpPr/>
            <p:nvPr/>
          </p:nvSpPr>
          <p:spPr>
            <a:xfrm>
              <a:off x="1890368" y="6245861"/>
              <a:ext cx="3585259" cy="190779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50865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프로그램 실행 파일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기사 제목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본문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하이퍼링크를 파일로 저장하기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저장한 파일 확인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0EB7E84-9750-49D4-93EC-360FA52FC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14904"/>
            <a:ext cx="3735897" cy="359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093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프로그램 실행 파일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 </a:t>
            </a: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크롤링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실행 파일 만들기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pip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로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pyinstaller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설치하기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3505639-3202-4109-9614-5CF480F23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312" y="3686925"/>
            <a:ext cx="4839375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3963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프로그램 실행 파일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 </a:t>
            </a: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크롤링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실행 파일 만들기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작성한 코드 파이썬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(.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파일로 저장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1F70409-6F91-40EC-A49A-2CBC3E90A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731" y="2223081"/>
            <a:ext cx="3991152" cy="365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410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190</Words>
  <Application>Microsoft Office PowerPoint</Application>
  <PresentationFormat>사용자 지정</PresentationFormat>
  <Paragraphs>54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06-4 프로그램 실행 파일 만들기</vt:lpstr>
      <vt:lpstr>06-4 프로그램 실행 파일 만들기</vt:lpstr>
      <vt:lpstr>06-4 프로그램 실행 파일 만들기</vt:lpstr>
      <vt:lpstr>06-4 프로그램 실행 파일 만들기</vt:lpstr>
      <vt:lpstr>06-4 프로그램 실행 파일 만들기</vt:lpstr>
      <vt:lpstr>06-4 프로그램 실행 파일 만들기</vt:lpstr>
      <vt:lpstr>06-4 프로그램 실행 파일 만들기</vt:lpstr>
      <vt:lpstr>06-4 프로그램 실행 파일 만들기</vt:lpstr>
      <vt:lpstr>06-4 프로그램 실행 파일 만들기</vt:lpstr>
      <vt:lpstr>06-4 프로그램 실행 파일 만들기</vt:lpstr>
      <vt:lpstr>06-4 프로그램 실행 파일 만들기</vt:lpstr>
      <vt:lpstr>06-4 프로그램 실행 파일 만들기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은숙</dc:creator>
  <cp:lastModifiedBy>user</cp:lastModifiedBy>
  <cp:revision>341</cp:revision>
  <dcterms:created xsi:type="dcterms:W3CDTF">2020-08-05T08:09:40Z</dcterms:created>
  <dcterms:modified xsi:type="dcterms:W3CDTF">2022-01-14T06:37:57Z</dcterms:modified>
</cp:coreProperties>
</file>