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82" r:id="rId2"/>
    <p:sldId id="283" r:id="rId3"/>
    <p:sldId id="297" r:id="rId4"/>
    <p:sldId id="299" r:id="rId5"/>
    <p:sldId id="315" r:id="rId6"/>
    <p:sldId id="298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25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A9"/>
    <a:srgbClr val="C7D1E8"/>
    <a:srgbClr val="D4DCEE"/>
    <a:srgbClr val="CFDFF2"/>
    <a:srgbClr val="5580BD"/>
    <a:srgbClr val="E6EEF9"/>
    <a:srgbClr val="007EC5"/>
    <a:srgbClr val="04619A"/>
    <a:srgbClr val="64A0D6"/>
    <a:srgbClr val="949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5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 진아" userId="853515ff651aadf9" providerId="LiveId" clId="{20304555-F055-0640-A3FE-A7DA68208BDA}"/>
    <pc:docChg chg="undo custSel addSld delSld modSld">
      <pc:chgData name="함 진아" userId="853515ff651aadf9" providerId="LiveId" clId="{20304555-F055-0640-A3FE-A7DA68208BDA}" dt="2020-08-14T15:06:35.739" v="422" actId="15"/>
      <pc:docMkLst>
        <pc:docMk/>
      </pc:docMkLst>
      <pc:sldChg chg="addSp delSp modSp">
        <pc:chgData name="함 진아" userId="853515ff651aadf9" providerId="LiveId" clId="{20304555-F055-0640-A3FE-A7DA68208BDA}" dt="2020-08-13T13:02:41.750" v="290" actId="20577"/>
        <pc:sldMkLst>
          <pc:docMk/>
          <pc:sldMk cId="4234597141" sldId="282"/>
        </pc:sldMkLst>
        <pc:spChg chg="add del mod">
          <ac:chgData name="함 진아" userId="853515ff651aadf9" providerId="LiveId" clId="{20304555-F055-0640-A3FE-A7DA68208BDA}" dt="2020-08-13T13:02:37.662" v="289" actId="478"/>
          <ac:spMkLst>
            <pc:docMk/>
            <pc:sldMk cId="4234597141" sldId="282"/>
            <ac:spMk id="3" creationId="{117D28F3-82D0-A643-8664-AF87F49F7CF0}"/>
          </ac:spMkLst>
        </pc:spChg>
        <pc:spChg chg="del">
          <ac:chgData name="함 진아" userId="853515ff651aadf9" providerId="LiveId" clId="{20304555-F055-0640-A3FE-A7DA68208BDA}" dt="2020-08-13T13:02:34.224" v="287" actId="478"/>
          <ac:spMkLst>
            <pc:docMk/>
            <pc:sldMk cId="4234597141" sldId="282"/>
            <ac:spMk id="7" creationId="{18BBFAE6-DF46-7444-9551-EBC0BBBD1CA3}"/>
          </ac:spMkLst>
        </pc:spChg>
        <pc:spChg chg="del">
          <ac:chgData name="함 진아" userId="853515ff651aadf9" providerId="LiveId" clId="{20304555-F055-0640-A3FE-A7DA68208BDA}" dt="2020-08-13T13:02:34.224" v="287" actId="478"/>
          <ac:spMkLst>
            <pc:docMk/>
            <pc:sldMk cId="4234597141" sldId="282"/>
            <ac:spMk id="8" creationId="{3638D1AD-9761-BF44-85F6-69668CC8C578}"/>
          </ac:spMkLst>
        </pc:spChg>
        <pc:spChg chg="add del mod">
          <ac:chgData name="함 진아" userId="853515ff651aadf9" providerId="LiveId" clId="{20304555-F055-0640-A3FE-A7DA68208BDA}" dt="2020-08-13T13:02:37.662" v="289" actId="478"/>
          <ac:spMkLst>
            <pc:docMk/>
            <pc:sldMk cId="4234597141" sldId="282"/>
            <ac:spMk id="9" creationId="{68B3CFF1-6C2A-104B-9C9E-E3371E3AD7C1}"/>
          </ac:spMkLst>
        </pc:spChg>
        <pc:spChg chg="add mod">
          <ac:chgData name="함 진아" userId="853515ff651aadf9" providerId="LiveId" clId="{20304555-F055-0640-A3FE-A7DA68208BDA}" dt="2020-08-13T13:02:41.750" v="290" actId="20577"/>
          <ac:spMkLst>
            <pc:docMk/>
            <pc:sldMk cId="4234597141" sldId="282"/>
            <ac:spMk id="10" creationId="{4FE5D616-4BD5-6B48-BCC1-065CD0ADA9A0}"/>
          </ac:spMkLst>
        </pc:spChg>
      </pc:sldChg>
      <pc:sldChg chg="modSp">
        <pc:chgData name="함 진아" userId="853515ff651aadf9" providerId="LiveId" clId="{20304555-F055-0640-A3FE-A7DA68208BDA}" dt="2020-08-14T15:05:01.034" v="373" actId="15"/>
        <pc:sldMkLst>
          <pc:docMk/>
          <pc:sldMk cId="974406324" sldId="283"/>
        </pc:sldMkLst>
        <pc:spChg chg="mod">
          <ac:chgData name="함 진아" userId="853515ff651aadf9" providerId="LiveId" clId="{20304555-F055-0640-A3FE-A7DA68208BDA}" dt="2020-08-14T15:05:01.034" v="373" actId="15"/>
          <ac:spMkLst>
            <pc:docMk/>
            <pc:sldMk cId="974406324" sldId="283"/>
            <ac:spMk id="3" creationId="{2B979466-8226-B846-B32B-4B39A6E81EC9}"/>
          </ac:spMkLst>
        </pc:spChg>
      </pc:sldChg>
      <pc:sldChg chg="del">
        <pc:chgData name="함 진아" userId="853515ff651aadf9" providerId="LiveId" clId="{20304555-F055-0640-A3FE-A7DA68208BDA}" dt="2020-08-13T12:57:42.691" v="286" actId="2696"/>
        <pc:sldMkLst>
          <pc:docMk/>
          <pc:sldMk cId="2572141496" sldId="284"/>
        </pc:sldMkLst>
      </pc:sldChg>
      <pc:sldChg chg="modSp">
        <pc:chgData name="함 진아" userId="853515ff651aadf9" providerId="LiveId" clId="{20304555-F055-0640-A3FE-A7DA68208BDA}" dt="2020-08-14T15:05:09.525" v="378" actId="1035"/>
        <pc:sldMkLst>
          <pc:docMk/>
          <pc:sldMk cId="760915422" sldId="297"/>
        </pc:sldMkLst>
        <pc:spChg chg="mod">
          <ac:chgData name="함 진아" userId="853515ff651aadf9" providerId="LiveId" clId="{20304555-F055-0640-A3FE-A7DA68208BDA}" dt="2020-08-14T15:05:02.936" v="374" actId="15"/>
          <ac:spMkLst>
            <pc:docMk/>
            <pc:sldMk cId="760915422" sldId="297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03.786" v="375" actId="15"/>
          <ac:spMkLst>
            <pc:docMk/>
            <pc:sldMk cId="760915422" sldId="297"/>
            <ac:spMk id="6" creationId="{3B7E65A4-3F03-3D47-B0FB-24FE05403A9C}"/>
          </ac:spMkLst>
        </pc:spChg>
        <pc:picChg chg="mod">
          <ac:chgData name="함 진아" userId="853515ff651aadf9" providerId="LiveId" clId="{20304555-F055-0640-A3FE-A7DA68208BDA}" dt="2020-08-14T15:05:09.525" v="378" actId="1035"/>
          <ac:picMkLst>
            <pc:docMk/>
            <pc:sldMk cId="760915422" sldId="297"/>
            <ac:picMk id="4" creationId="{EAFCC8EE-AE97-7B4B-881A-F925CBC5ACB7}"/>
          </ac:picMkLst>
        </pc:picChg>
      </pc:sldChg>
      <pc:sldChg chg="modSp">
        <pc:chgData name="함 진아" userId="853515ff651aadf9" providerId="LiveId" clId="{20304555-F055-0640-A3FE-A7DA68208BDA}" dt="2020-08-14T15:05:19.350" v="383" actId="15"/>
        <pc:sldMkLst>
          <pc:docMk/>
          <pc:sldMk cId="3751429826" sldId="298"/>
        </pc:sldMkLst>
        <pc:spChg chg="mod">
          <ac:chgData name="함 진아" userId="853515ff651aadf9" providerId="LiveId" clId="{20304555-F055-0640-A3FE-A7DA68208BDA}" dt="2020-08-14T15:05:18.229" v="382" actId="15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19.350" v="383" actId="15"/>
          <ac:spMkLst>
            <pc:docMk/>
            <pc:sldMk cId="3751429826" sldId="298"/>
            <ac:spMk id="6" creationId="{3B7E65A4-3F03-3D47-B0FB-24FE05403A9C}"/>
          </ac:spMkLst>
        </pc:spChg>
      </pc:sldChg>
      <pc:sldChg chg="modSp">
        <pc:chgData name="함 진아" userId="853515ff651aadf9" providerId="LiveId" clId="{20304555-F055-0640-A3FE-A7DA68208BDA}" dt="2020-08-14T15:05:13.759" v="380" actId="20577"/>
        <pc:sldMkLst>
          <pc:docMk/>
          <pc:sldMk cId="1835850694" sldId="299"/>
        </pc:sldMkLst>
        <pc:spChg chg="mod">
          <ac:chgData name="함 진아" userId="853515ff651aadf9" providerId="LiveId" clId="{20304555-F055-0640-A3FE-A7DA68208BDA}" dt="2020-08-14T15:05:13.759" v="380" actId="20577"/>
          <ac:spMkLst>
            <pc:docMk/>
            <pc:sldMk cId="1835850694" sldId="299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23.726" v="385" actId="15"/>
        <pc:sldMkLst>
          <pc:docMk/>
          <pc:sldMk cId="1951769180" sldId="301"/>
        </pc:sldMkLst>
        <pc:spChg chg="mod">
          <ac:chgData name="함 진아" userId="853515ff651aadf9" providerId="LiveId" clId="{20304555-F055-0640-A3FE-A7DA68208BDA}" dt="2020-08-14T15:05:22.481" v="384" actId="15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23.726" v="385" actId="15"/>
          <ac:spMkLst>
            <pc:docMk/>
            <pc:sldMk cId="1951769180" sldId="301"/>
            <ac:spMk id="6" creationId="{3B7E65A4-3F03-3D47-B0FB-24FE05403A9C}"/>
          </ac:spMkLst>
        </pc:spChg>
      </pc:sldChg>
      <pc:sldChg chg="addSp modSp">
        <pc:chgData name="함 진아" userId="853515ff651aadf9" providerId="LiveId" clId="{20304555-F055-0640-A3FE-A7DA68208BDA}" dt="2020-08-14T15:05:29.552" v="387" actId="15"/>
        <pc:sldMkLst>
          <pc:docMk/>
          <pc:sldMk cId="2778488523" sldId="302"/>
        </pc:sldMkLst>
        <pc:spChg chg="mod">
          <ac:chgData name="함 진아" userId="853515ff651aadf9" providerId="LiveId" clId="{20304555-F055-0640-A3FE-A7DA68208BDA}" dt="2020-08-14T15:05:28.465" v="386" actId="15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29.552" v="387" actId="15"/>
          <ac:spMkLst>
            <pc:docMk/>
            <pc:sldMk cId="2778488523" sldId="302"/>
            <ac:spMk id="6" creationId="{3B7E65A4-3F03-3D47-B0FB-24FE05403A9C}"/>
          </ac:spMkLst>
        </pc:spChg>
        <pc:picChg chg="add mod modCrop">
          <ac:chgData name="함 진아" userId="853515ff651aadf9" providerId="LiveId" clId="{20304555-F055-0640-A3FE-A7DA68208BDA}" dt="2020-08-14T09:43:24.816" v="371" actId="1076"/>
          <ac:picMkLst>
            <pc:docMk/>
            <pc:sldMk cId="2778488523" sldId="302"/>
            <ac:picMk id="7" creationId="{D0F3F7BD-E16B-B44F-9F02-70E8E72DCD38}"/>
          </ac:picMkLst>
        </pc:picChg>
        <pc:picChg chg="mod modCrop">
          <ac:chgData name="함 진아" userId="853515ff651aadf9" providerId="LiveId" clId="{20304555-F055-0640-A3FE-A7DA68208BDA}" dt="2020-08-14T09:43:29.642" v="372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modSp">
        <pc:chgData name="함 진아" userId="853515ff651aadf9" providerId="LiveId" clId="{20304555-F055-0640-A3FE-A7DA68208BDA}" dt="2020-08-14T15:05:36.322" v="393" actId="1035"/>
        <pc:sldMkLst>
          <pc:docMk/>
          <pc:sldMk cId="493552708" sldId="303"/>
        </pc:sldMkLst>
        <pc:spChg chg="mod">
          <ac:chgData name="함 진아" userId="853515ff651aadf9" providerId="LiveId" clId="{20304555-F055-0640-A3FE-A7DA68208BDA}" dt="2020-08-14T15:05:32.479" v="388" actId="15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33.355" v="389" actId="15"/>
          <ac:spMkLst>
            <pc:docMk/>
            <pc:sldMk cId="493552708" sldId="303"/>
            <ac:spMk id="6" creationId="{3B7E65A4-3F03-3D47-B0FB-24FE05403A9C}"/>
          </ac:spMkLst>
        </pc:spChg>
        <pc:picChg chg="mod">
          <ac:chgData name="함 진아" userId="853515ff651aadf9" providerId="LiveId" clId="{20304555-F055-0640-A3FE-A7DA68208BDA}" dt="2020-08-14T15:05:36.322" v="393" actId="1035"/>
          <ac:picMkLst>
            <pc:docMk/>
            <pc:sldMk cId="493552708" sldId="303"/>
            <ac:picMk id="4" creationId="{32048563-24A9-C345-9211-0F8A6B651376}"/>
          </ac:picMkLst>
        </pc:picChg>
      </pc:sldChg>
      <pc:sldChg chg="modSp">
        <pc:chgData name="함 진아" userId="853515ff651aadf9" providerId="LiveId" clId="{20304555-F055-0640-A3FE-A7DA68208BDA}" dt="2020-08-14T15:05:39.700" v="394" actId="15"/>
        <pc:sldMkLst>
          <pc:docMk/>
          <pc:sldMk cId="1517644203" sldId="304"/>
        </pc:sldMkLst>
        <pc:spChg chg="mod">
          <ac:chgData name="함 진아" userId="853515ff651aadf9" providerId="LiveId" clId="{20304555-F055-0640-A3FE-A7DA68208BDA}" dt="2020-08-14T15:05:39.700" v="394" actId="15"/>
          <ac:spMkLst>
            <pc:docMk/>
            <pc:sldMk cId="1517644203" sldId="304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44.145" v="395" actId="15"/>
        <pc:sldMkLst>
          <pc:docMk/>
          <pc:sldMk cId="1936477670" sldId="305"/>
        </pc:sldMkLst>
        <pc:spChg chg="mod">
          <ac:chgData name="함 진아" userId="853515ff651aadf9" providerId="LiveId" clId="{20304555-F055-0640-A3FE-A7DA68208BDA}" dt="2020-08-14T15:05:44.145" v="395" actId="15"/>
          <ac:spMkLst>
            <pc:docMk/>
            <pc:sldMk cId="1936477670" sldId="305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48.803" v="397" actId="15"/>
        <pc:sldMkLst>
          <pc:docMk/>
          <pc:sldMk cId="105400791" sldId="306"/>
        </pc:sldMkLst>
        <pc:spChg chg="mod">
          <ac:chgData name="함 진아" userId="853515ff651aadf9" providerId="LiveId" clId="{20304555-F055-0640-A3FE-A7DA68208BDA}" dt="2020-08-14T15:05:46.425" v="396" actId="15"/>
          <ac:spMkLst>
            <pc:docMk/>
            <pc:sldMk cId="105400791" sldId="306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5:48.803" v="397" actId="15"/>
          <ac:spMkLst>
            <pc:docMk/>
            <pc:sldMk cId="105400791" sldId="306"/>
            <ac:spMk id="13" creationId="{75D4F2CD-2420-104C-BB74-B91D07229ADF}"/>
          </ac:spMkLst>
        </pc:spChg>
      </pc:sldChg>
      <pc:sldChg chg="modSp">
        <pc:chgData name="함 진아" userId="853515ff651aadf9" providerId="LiveId" clId="{20304555-F055-0640-A3FE-A7DA68208BDA}" dt="2020-08-14T15:05:54.573" v="398" actId="15"/>
        <pc:sldMkLst>
          <pc:docMk/>
          <pc:sldMk cId="1337339065" sldId="307"/>
        </pc:sldMkLst>
        <pc:spChg chg="mod">
          <ac:chgData name="함 진아" userId="853515ff651aadf9" providerId="LiveId" clId="{20304555-F055-0640-A3FE-A7DA68208BDA}" dt="2020-08-14T15:05:54.573" v="398" actId="15"/>
          <ac:spMkLst>
            <pc:docMk/>
            <pc:sldMk cId="1337339065" sldId="307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5:59.175" v="399" actId="15"/>
        <pc:sldMkLst>
          <pc:docMk/>
          <pc:sldMk cId="1460173607" sldId="308"/>
        </pc:sldMkLst>
        <pc:spChg chg="mod">
          <ac:chgData name="함 진아" userId="853515ff651aadf9" providerId="LiveId" clId="{20304555-F055-0640-A3FE-A7DA68208BDA}" dt="2020-08-14T15:05:59.175" v="399" actId="15"/>
          <ac:spMkLst>
            <pc:docMk/>
            <pc:sldMk cId="1460173607" sldId="308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1.443" v="400" actId="15"/>
        <pc:sldMkLst>
          <pc:docMk/>
          <pc:sldMk cId="3046018409" sldId="309"/>
        </pc:sldMkLst>
        <pc:spChg chg="mod">
          <ac:chgData name="함 진아" userId="853515ff651aadf9" providerId="LiveId" clId="{20304555-F055-0640-A3FE-A7DA68208BDA}" dt="2020-08-14T15:06:01.443" v="400" actId="15"/>
          <ac:spMkLst>
            <pc:docMk/>
            <pc:sldMk cId="3046018409" sldId="309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4.129" v="401" actId="15"/>
        <pc:sldMkLst>
          <pc:docMk/>
          <pc:sldMk cId="977547814" sldId="310"/>
        </pc:sldMkLst>
        <pc:spChg chg="mod">
          <ac:chgData name="함 진아" userId="853515ff651aadf9" providerId="LiveId" clId="{20304555-F055-0640-A3FE-A7DA68208BDA}" dt="2020-08-14T15:06:04.129" v="401" actId="15"/>
          <ac:spMkLst>
            <pc:docMk/>
            <pc:sldMk cId="977547814" sldId="310"/>
            <ac:spMk id="3" creationId="{2B979466-8226-B846-B32B-4B39A6E81EC9}"/>
          </ac:spMkLst>
        </pc:spChg>
      </pc:sldChg>
      <pc:sldChg chg="modSp">
        <pc:chgData name="함 진아" userId="853515ff651aadf9" providerId="LiveId" clId="{20304555-F055-0640-A3FE-A7DA68208BDA}" dt="2020-08-14T15:06:08.501" v="403" actId="15"/>
        <pc:sldMkLst>
          <pc:docMk/>
          <pc:sldMk cId="3805766738" sldId="311"/>
        </pc:sldMkLst>
        <pc:spChg chg="mod">
          <ac:chgData name="함 진아" userId="853515ff651aadf9" providerId="LiveId" clId="{20304555-F055-0640-A3FE-A7DA68208BDA}" dt="2020-08-14T15:06:07.759" v="402" actId="15"/>
          <ac:spMkLst>
            <pc:docMk/>
            <pc:sldMk cId="3805766738" sldId="311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08.501" v="403" actId="15"/>
          <ac:spMkLst>
            <pc:docMk/>
            <pc:sldMk cId="3805766738" sldId="311"/>
            <ac:spMk id="5" creationId="{D59BB53F-85A5-AB45-BE59-B7D7E6A7A5F6}"/>
          </ac:spMkLst>
        </pc:spChg>
      </pc:sldChg>
      <pc:sldChg chg="modSp">
        <pc:chgData name="함 진아" userId="853515ff651aadf9" providerId="LiveId" clId="{20304555-F055-0640-A3FE-A7DA68208BDA}" dt="2020-08-14T15:06:14.776" v="409" actId="1035"/>
        <pc:sldMkLst>
          <pc:docMk/>
          <pc:sldMk cId="1635100020" sldId="312"/>
        </pc:sldMkLst>
        <pc:spChg chg="mod">
          <ac:chgData name="함 진아" userId="853515ff651aadf9" providerId="LiveId" clId="{20304555-F055-0640-A3FE-A7DA68208BDA}" dt="2020-08-14T15:06:11.157" v="404" actId="15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11.933" v="405" actId="15"/>
          <ac:spMkLst>
            <pc:docMk/>
            <pc:sldMk cId="1635100020" sldId="312"/>
            <ac:spMk id="5" creationId="{D59BB53F-85A5-AB45-BE59-B7D7E6A7A5F6}"/>
          </ac:spMkLst>
        </pc:spChg>
        <pc:picChg chg="mod">
          <ac:chgData name="함 진아" userId="853515ff651aadf9" providerId="LiveId" clId="{20304555-F055-0640-A3FE-A7DA68208BDA}" dt="2020-08-14T15:06:14.776" v="409" actId="1035"/>
          <ac:picMkLst>
            <pc:docMk/>
            <pc:sldMk cId="1635100020" sldId="312"/>
            <ac:picMk id="8" creationId="{B2B31A75-712C-B44F-9644-ED9A405679DD}"/>
          </ac:picMkLst>
        </pc:picChg>
      </pc:sldChg>
      <pc:sldChg chg="modSp">
        <pc:chgData name="함 진아" userId="853515ff651aadf9" providerId="LiveId" clId="{20304555-F055-0640-A3FE-A7DA68208BDA}" dt="2020-08-14T15:06:30.044" v="420" actId="1035"/>
        <pc:sldMkLst>
          <pc:docMk/>
          <pc:sldMk cId="5451039" sldId="313"/>
        </pc:sldMkLst>
        <pc:spChg chg="mod">
          <ac:chgData name="함 진아" userId="853515ff651aadf9" providerId="LiveId" clId="{20304555-F055-0640-A3FE-A7DA68208BDA}" dt="2020-08-14T15:06:18.279" v="410" actId="15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19.043" v="411" actId="15"/>
          <ac:spMkLst>
            <pc:docMk/>
            <pc:sldMk cId="5451039" sldId="313"/>
            <ac:spMk id="5" creationId="{D59BB53F-85A5-AB45-BE59-B7D7E6A7A5F6}"/>
          </ac:spMkLst>
        </pc:spChg>
        <pc:picChg chg="mod">
          <ac:chgData name="함 진아" userId="853515ff651aadf9" providerId="LiveId" clId="{20304555-F055-0640-A3FE-A7DA68208BDA}" dt="2020-08-14T15:06:21.953" v="416" actId="1035"/>
          <ac:picMkLst>
            <pc:docMk/>
            <pc:sldMk cId="5451039" sldId="313"/>
            <ac:picMk id="6" creationId="{74585861-4BA2-6B4F-A080-6053B32B89F0}"/>
          </ac:picMkLst>
        </pc:picChg>
        <pc:picChg chg="mod">
          <ac:chgData name="함 진아" userId="853515ff651aadf9" providerId="LiveId" clId="{20304555-F055-0640-A3FE-A7DA68208BDA}" dt="2020-08-14T15:06:30.044" v="420" actId="1035"/>
          <ac:picMkLst>
            <pc:docMk/>
            <pc:sldMk cId="5451039" sldId="313"/>
            <ac:picMk id="10" creationId="{AA83BD17-9511-4E4A-9234-D3F3B5DEB52E}"/>
          </ac:picMkLst>
        </pc:picChg>
        <pc:picChg chg="mod">
          <ac:chgData name="함 진아" userId="853515ff651aadf9" providerId="LiveId" clId="{20304555-F055-0640-A3FE-A7DA68208BDA}" dt="2020-08-14T15:06:21.953" v="416" actId="1035"/>
          <ac:picMkLst>
            <pc:docMk/>
            <pc:sldMk cId="5451039" sldId="313"/>
            <ac:picMk id="11" creationId="{FB903992-C01A-D445-BC25-0C83E3A66968}"/>
          </ac:picMkLst>
        </pc:picChg>
        <pc:picChg chg="mod">
          <ac:chgData name="함 진아" userId="853515ff651aadf9" providerId="LiveId" clId="{20304555-F055-0640-A3FE-A7DA68208BDA}" dt="2020-08-14T15:06:30.044" v="420" actId="1035"/>
          <ac:picMkLst>
            <pc:docMk/>
            <pc:sldMk cId="5451039" sldId="313"/>
            <ac:picMk id="12" creationId="{B92A2473-44D5-CB4C-A157-29E7BE7C0721}"/>
          </ac:picMkLst>
        </pc:picChg>
      </pc:sldChg>
      <pc:sldChg chg="modSp">
        <pc:chgData name="함 진아" userId="853515ff651aadf9" providerId="LiveId" clId="{20304555-F055-0640-A3FE-A7DA68208BDA}" dt="2020-08-14T15:06:35.739" v="422" actId="15"/>
        <pc:sldMkLst>
          <pc:docMk/>
          <pc:sldMk cId="3096045750" sldId="314"/>
        </pc:sldMkLst>
        <pc:spChg chg="mod">
          <ac:chgData name="함 진아" userId="853515ff651aadf9" providerId="LiveId" clId="{20304555-F055-0640-A3FE-A7DA68208BDA}" dt="2020-08-14T15:06:34.951" v="421" actId="15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20304555-F055-0640-A3FE-A7DA68208BDA}" dt="2020-08-14T15:06:35.739" v="422" actId="15"/>
          <ac:spMkLst>
            <pc:docMk/>
            <pc:sldMk cId="3096045750" sldId="314"/>
            <ac:spMk id="5" creationId="{D59BB53F-85A5-AB45-BE59-B7D7E6A7A5F6}"/>
          </ac:spMkLst>
        </pc:spChg>
      </pc:sldChg>
      <pc:sldChg chg="addSp delSp modSp add mod modClrScheme chgLayout">
        <pc:chgData name="함 진아" userId="853515ff651aadf9" providerId="LiveId" clId="{20304555-F055-0640-A3FE-A7DA68208BDA}" dt="2020-08-14T15:05:15.806" v="381" actId="15"/>
        <pc:sldMkLst>
          <pc:docMk/>
          <pc:sldMk cId="3067752620" sldId="315"/>
        </pc:sldMkLst>
        <pc:spChg chg="mod ord">
          <ac:chgData name="함 진아" userId="853515ff651aadf9" providerId="LiveId" clId="{20304555-F055-0640-A3FE-A7DA68208BDA}" dt="2020-08-13T12:55:10.364" v="84" actId="700"/>
          <ac:spMkLst>
            <pc:docMk/>
            <pc:sldMk cId="3067752620" sldId="315"/>
            <ac:spMk id="2" creationId="{25B318A0-7C21-1B48-82D5-D648A0AB5881}"/>
          </ac:spMkLst>
        </pc:spChg>
        <pc:spChg chg="mod ord">
          <ac:chgData name="함 진아" userId="853515ff651aadf9" providerId="LiveId" clId="{20304555-F055-0640-A3FE-A7DA68208BDA}" dt="2020-08-14T15:05:15.806" v="381" actId="15"/>
          <ac:spMkLst>
            <pc:docMk/>
            <pc:sldMk cId="3067752620" sldId="315"/>
            <ac:spMk id="3" creationId="{2B979466-8226-B846-B32B-4B39A6E81EC9}"/>
          </ac:spMkLst>
        </pc:spChg>
        <pc:spChg chg="add del mod">
          <ac:chgData name="함 진아" userId="853515ff651aadf9" providerId="LiveId" clId="{20304555-F055-0640-A3FE-A7DA68208BDA}" dt="2020-08-13T12:55:10.364" v="84" actId="700"/>
          <ac:spMkLst>
            <pc:docMk/>
            <pc:sldMk cId="3067752620" sldId="315"/>
            <ac:spMk id="5" creationId="{C866C19E-B05F-2142-AD13-16F64D165B5F}"/>
          </ac:spMkLst>
        </pc:spChg>
        <pc:spChg chg="del">
          <ac:chgData name="함 진아" userId="853515ff651aadf9" providerId="LiveId" clId="{20304555-F055-0640-A3FE-A7DA68208BDA}" dt="2020-08-13T12:55:04.475" v="82" actId="478"/>
          <ac:spMkLst>
            <pc:docMk/>
            <pc:sldMk cId="3067752620" sldId="315"/>
            <ac:spMk id="6" creationId="{3B7E65A4-3F03-3D47-B0FB-24FE05403A9C}"/>
          </ac:spMkLst>
        </pc:spChg>
        <pc:picChg chg="add mod">
          <ac:chgData name="함 진아" userId="853515ff651aadf9" providerId="LiveId" clId="{20304555-F055-0640-A3FE-A7DA68208BDA}" dt="2020-08-13T12:55:44.603" v="135" actId="1076"/>
          <ac:picMkLst>
            <pc:docMk/>
            <pc:sldMk cId="3067752620" sldId="315"/>
            <ac:picMk id="7" creationId="{14D428B8-3984-DE49-8835-F9746372201E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2" creationId="{96F1D69D-2D91-0B45-AAD5-FBAC6E858248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3" creationId="{00397915-4DE9-8C4B-A187-0A605475419C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4" creationId="{4C078AAE-BA5F-BC40-B00D-2700C1EEA150}"/>
          </ac:picMkLst>
        </pc:picChg>
        <pc:picChg chg="del">
          <ac:chgData name="함 진아" userId="853515ff651aadf9" providerId="LiveId" clId="{20304555-F055-0640-A3FE-A7DA68208BDA}" dt="2020-08-13T12:55:07.982" v="83" actId="478"/>
          <ac:picMkLst>
            <pc:docMk/>
            <pc:sldMk cId="3067752620" sldId="315"/>
            <ac:picMk id="35" creationId="{417B6B71-E309-C34E-8CBD-227DBA6FD992}"/>
          </ac:picMkLst>
        </pc:picChg>
      </pc:sldChg>
    </pc:docChg>
  </pc:docChgLst>
  <pc:docChgLst>
    <pc:chgData name="함 진아" userId="853515ff651aadf9" providerId="LiveId" clId="{61A081B4-9877-EC4D-864C-6299E114A3CF}"/>
    <pc:docChg chg="undo redo custSel addSld delSld modSld sldOrd">
      <pc:chgData name="함 진아" userId="853515ff651aadf9" providerId="LiveId" clId="{61A081B4-9877-EC4D-864C-6299E114A3CF}" dt="2020-08-13T12:50:31.461" v="7491" actId="6549"/>
      <pc:docMkLst>
        <pc:docMk/>
      </pc:docMkLst>
      <pc:sldChg chg="modSp">
        <pc:chgData name="함 진아" userId="853515ff651aadf9" providerId="LiveId" clId="{61A081B4-9877-EC4D-864C-6299E114A3CF}" dt="2020-08-13T12:50:31.461" v="7491" actId="6549"/>
        <pc:sldMkLst>
          <pc:docMk/>
          <pc:sldMk cId="4234597141" sldId="282"/>
        </pc:sldMkLst>
        <pc:spChg chg="mod">
          <ac:chgData name="함 진아" userId="853515ff651aadf9" providerId="LiveId" clId="{61A081B4-9877-EC4D-864C-6299E114A3CF}" dt="2020-08-13T09:27:00.449" v="1" actId="20577"/>
          <ac:spMkLst>
            <pc:docMk/>
            <pc:sldMk cId="4234597141" sldId="282"/>
            <ac:spMk id="4" creationId="{D6FA1DDD-BD58-454F-AAAF-00FBFF9A15E0}"/>
          </ac:spMkLst>
        </pc:spChg>
        <pc:spChg chg="mod">
          <ac:chgData name="함 진아" userId="853515ff651aadf9" providerId="LiveId" clId="{61A081B4-9877-EC4D-864C-6299E114A3CF}" dt="2020-08-13T09:27:26.302" v="80" actId="14100"/>
          <ac:spMkLst>
            <pc:docMk/>
            <pc:sldMk cId="4234597141" sldId="282"/>
            <ac:spMk id="5" creationId="{5575B077-11E4-BF4E-BB58-BC3C3FE24B65}"/>
          </ac:spMkLst>
        </pc:spChg>
        <pc:spChg chg="mod">
          <ac:chgData name="함 진아" userId="853515ff651aadf9" providerId="LiveId" clId="{61A081B4-9877-EC4D-864C-6299E114A3CF}" dt="2020-08-13T12:50:31.461" v="7491" actId="6549"/>
          <ac:spMkLst>
            <pc:docMk/>
            <pc:sldMk cId="4234597141" sldId="282"/>
            <ac:spMk id="7" creationId="{18BBFAE6-DF46-7444-9551-EBC0BBBD1CA3}"/>
          </ac:spMkLst>
        </pc:spChg>
        <pc:spChg chg="mod">
          <ac:chgData name="함 진아" userId="853515ff651aadf9" providerId="LiveId" clId="{61A081B4-9877-EC4D-864C-6299E114A3CF}" dt="2020-08-13T12:50:31.066" v="7490" actId="6549"/>
          <ac:spMkLst>
            <pc:docMk/>
            <pc:sldMk cId="4234597141" sldId="282"/>
            <ac:spMk id="8" creationId="{3638D1AD-9761-BF44-85F6-69668CC8C578}"/>
          </ac:spMkLst>
        </pc:spChg>
      </pc:sldChg>
      <pc:sldChg chg="addSp delSp modSp">
        <pc:chgData name="함 진아" userId="853515ff651aadf9" providerId="LiveId" clId="{61A081B4-9877-EC4D-864C-6299E114A3CF}" dt="2020-08-13T09:36:08.145" v="497" actId="1076"/>
        <pc:sldMkLst>
          <pc:docMk/>
          <pc:sldMk cId="974406324" sldId="283"/>
        </pc:sldMkLst>
        <pc:spChg chg="mod">
          <ac:chgData name="함 진아" userId="853515ff651aadf9" providerId="LiveId" clId="{61A081B4-9877-EC4D-864C-6299E114A3CF}" dt="2020-08-13T09:29:28.030" v="298" actId="20577"/>
          <ac:spMkLst>
            <pc:docMk/>
            <pc:sldMk cId="974406324" sldId="283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09:29:49.010" v="367" actId="20577"/>
          <ac:spMkLst>
            <pc:docMk/>
            <pc:sldMk cId="974406324" sldId="283"/>
            <ac:spMk id="3" creationId="{2B979466-8226-B846-B32B-4B39A6E81EC9}"/>
          </ac:spMkLst>
        </pc:spChg>
        <pc:graphicFrameChg chg="add mod modGraphic">
          <ac:chgData name="함 진아" userId="853515ff651aadf9" providerId="LiveId" clId="{61A081B4-9877-EC4D-864C-6299E114A3CF}" dt="2020-08-13T09:36:08.145" v="497" actId="1076"/>
          <ac:graphicFrameMkLst>
            <pc:docMk/>
            <pc:sldMk cId="974406324" sldId="283"/>
            <ac:graphicFrameMk id="5" creationId="{CC2E4FB4-6D63-8448-AC52-3FEC306F25B7}"/>
          </ac:graphicFrameMkLst>
        </pc:graphicFrameChg>
        <pc:picChg chg="del">
          <ac:chgData name="함 진아" userId="853515ff651aadf9" providerId="LiveId" clId="{61A081B4-9877-EC4D-864C-6299E114A3CF}" dt="2020-08-13T09:35:29.126" v="491" actId="478"/>
          <ac:picMkLst>
            <pc:docMk/>
            <pc:sldMk cId="974406324" sldId="283"/>
            <ac:picMk id="6" creationId="{1E5E42BE-8AF8-4342-95CD-5C00342C629B}"/>
          </ac:picMkLst>
        </pc:picChg>
      </pc:sldChg>
      <pc:sldChg chg="del">
        <pc:chgData name="함 진아" userId="853515ff651aadf9" providerId="LiveId" clId="{61A081B4-9877-EC4D-864C-6299E114A3CF}" dt="2020-08-13T12:50:13.102" v="7476" actId="2696"/>
        <pc:sldMkLst>
          <pc:docMk/>
          <pc:sldMk cId="434785489" sldId="285"/>
        </pc:sldMkLst>
      </pc:sldChg>
      <pc:sldChg chg="addSp delSp modSp del">
        <pc:chgData name="함 진아" userId="853515ff651aadf9" providerId="LiveId" clId="{61A081B4-9877-EC4D-864C-6299E114A3CF}" dt="2020-08-13T12:50:13.119" v="7477" actId="2696"/>
        <pc:sldMkLst>
          <pc:docMk/>
          <pc:sldMk cId="1674011256" sldId="286"/>
        </pc:sldMkLst>
        <pc:spChg chg="add del mod">
          <ac:chgData name="함 진아" userId="853515ff651aadf9" providerId="LiveId" clId="{61A081B4-9877-EC4D-864C-6299E114A3CF}" dt="2020-08-13T09:32:32.257" v="379" actId="767"/>
          <ac:spMkLst>
            <pc:docMk/>
            <pc:sldMk cId="1674011256" sldId="286"/>
            <ac:spMk id="4" creationId="{0D8AB0DF-A0BE-0242-B53E-378F9DE912AA}"/>
          </ac:spMkLst>
        </pc:spChg>
        <pc:graphicFrameChg chg="modGraphic">
          <ac:chgData name="함 진아" userId="853515ff651aadf9" providerId="LiveId" clId="{61A081B4-9877-EC4D-864C-6299E114A3CF}" dt="2020-08-13T09:32:32.579" v="380" actId="207"/>
          <ac:graphicFrameMkLst>
            <pc:docMk/>
            <pc:sldMk cId="1674011256" sldId="286"/>
            <ac:graphicFrameMk id="6" creationId="{46B4275B-3962-EF40-91CC-F080D465BDF3}"/>
          </ac:graphicFrameMkLst>
        </pc:graphicFrameChg>
      </pc:sldChg>
      <pc:sldChg chg="del">
        <pc:chgData name="함 진아" userId="853515ff651aadf9" providerId="LiveId" clId="{61A081B4-9877-EC4D-864C-6299E114A3CF}" dt="2020-08-13T12:50:13.149" v="7478" actId="2696"/>
        <pc:sldMkLst>
          <pc:docMk/>
          <pc:sldMk cId="258582904" sldId="287"/>
        </pc:sldMkLst>
      </pc:sldChg>
      <pc:sldChg chg="del">
        <pc:chgData name="함 진아" userId="853515ff651aadf9" providerId="LiveId" clId="{61A081B4-9877-EC4D-864C-6299E114A3CF}" dt="2020-08-13T12:50:13.176" v="7479" actId="2696"/>
        <pc:sldMkLst>
          <pc:docMk/>
          <pc:sldMk cId="3007659754" sldId="288"/>
        </pc:sldMkLst>
      </pc:sldChg>
      <pc:sldChg chg="del">
        <pc:chgData name="함 진아" userId="853515ff651aadf9" providerId="LiveId" clId="{61A081B4-9877-EC4D-864C-6299E114A3CF}" dt="2020-08-13T12:50:13.199" v="7480" actId="2696"/>
        <pc:sldMkLst>
          <pc:docMk/>
          <pc:sldMk cId="3798802581" sldId="289"/>
        </pc:sldMkLst>
      </pc:sldChg>
      <pc:sldChg chg="del">
        <pc:chgData name="함 진아" userId="853515ff651aadf9" providerId="LiveId" clId="{61A081B4-9877-EC4D-864C-6299E114A3CF}" dt="2020-08-13T12:50:13.217" v="7481" actId="2696"/>
        <pc:sldMkLst>
          <pc:docMk/>
          <pc:sldMk cId="41017550" sldId="290"/>
        </pc:sldMkLst>
      </pc:sldChg>
      <pc:sldChg chg="del">
        <pc:chgData name="함 진아" userId="853515ff651aadf9" providerId="LiveId" clId="{61A081B4-9877-EC4D-864C-6299E114A3CF}" dt="2020-08-13T12:50:13.244" v="7482" actId="2696"/>
        <pc:sldMkLst>
          <pc:docMk/>
          <pc:sldMk cId="1070875056" sldId="291"/>
        </pc:sldMkLst>
      </pc:sldChg>
      <pc:sldChg chg="del">
        <pc:chgData name="함 진아" userId="853515ff651aadf9" providerId="LiveId" clId="{61A081B4-9877-EC4D-864C-6299E114A3CF}" dt="2020-08-13T12:50:13.266" v="7483" actId="2696"/>
        <pc:sldMkLst>
          <pc:docMk/>
          <pc:sldMk cId="3363740920" sldId="292"/>
        </pc:sldMkLst>
      </pc:sldChg>
      <pc:sldChg chg="del">
        <pc:chgData name="함 진아" userId="853515ff651aadf9" providerId="LiveId" clId="{61A081B4-9877-EC4D-864C-6299E114A3CF}" dt="2020-08-13T12:50:13.291" v="7484" actId="2696"/>
        <pc:sldMkLst>
          <pc:docMk/>
          <pc:sldMk cId="2146393142" sldId="293"/>
        </pc:sldMkLst>
      </pc:sldChg>
      <pc:sldChg chg="del">
        <pc:chgData name="함 진아" userId="853515ff651aadf9" providerId="LiveId" clId="{61A081B4-9877-EC4D-864C-6299E114A3CF}" dt="2020-08-13T12:50:13.316" v="7485" actId="2696"/>
        <pc:sldMkLst>
          <pc:docMk/>
          <pc:sldMk cId="2610257400" sldId="294"/>
        </pc:sldMkLst>
      </pc:sldChg>
      <pc:sldChg chg="del">
        <pc:chgData name="함 진아" userId="853515ff651aadf9" providerId="LiveId" clId="{61A081B4-9877-EC4D-864C-6299E114A3CF}" dt="2020-08-13T12:50:13.337" v="7486" actId="2696"/>
        <pc:sldMkLst>
          <pc:docMk/>
          <pc:sldMk cId="2127667218" sldId="295"/>
        </pc:sldMkLst>
      </pc:sldChg>
      <pc:sldChg chg="del">
        <pc:chgData name="함 진아" userId="853515ff651aadf9" providerId="LiveId" clId="{61A081B4-9877-EC4D-864C-6299E114A3CF}" dt="2020-08-13T12:50:13.350" v="7487" actId="2696"/>
        <pc:sldMkLst>
          <pc:docMk/>
          <pc:sldMk cId="1645865872" sldId="296"/>
        </pc:sldMkLst>
      </pc:sldChg>
      <pc:sldChg chg="addSp delSp modSp add mod modClrScheme chgLayout">
        <pc:chgData name="함 진아" userId="853515ff651aadf9" providerId="LiveId" clId="{61A081B4-9877-EC4D-864C-6299E114A3CF}" dt="2020-08-13T09:46:08.539" v="1171" actId="732"/>
        <pc:sldMkLst>
          <pc:docMk/>
          <pc:sldMk cId="760915422" sldId="297"/>
        </pc:sldMkLst>
        <pc:spChg chg="mod ord">
          <ac:chgData name="함 진아" userId="853515ff651aadf9" providerId="LiveId" clId="{61A081B4-9877-EC4D-864C-6299E114A3CF}" dt="2020-08-13T09:39:16.539" v="798" actId="700"/>
          <ac:spMkLst>
            <pc:docMk/>
            <pc:sldMk cId="760915422" sldId="29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09:41:07.318" v="826" actId="20577"/>
          <ac:spMkLst>
            <pc:docMk/>
            <pc:sldMk cId="760915422" sldId="297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09:45:42.718" v="1165" actId="20577"/>
          <ac:spMkLst>
            <pc:docMk/>
            <pc:sldMk cId="760915422" sldId="297"/>
            <ac:spMk id="6" creationId="{3B7E65A4-3F03-3D47-B0FB-24FE05403A9C}"/>
          </ac:spMkLst>
        </pc:spChg>
        <pc:spChg chg="add mod">
          <ac:chgData name="함 진아" userId="853515ff651aadf9" providerId="LiveId" clId="{61A081B4-9877-EC4D-864C-6299E114A3CF}" dt="2020-08-13T09:42:46.652" v="927" actId="1035"/>
          <ac:spMkLst>
            <pc:docMk/>
            <pc:sldMk cId="760915422" sldId="297"/>
            <ac:spMk id="9" creationId="{3E1C6A89-3C67-DE4D-9B9F-9AD4041D410D}"/>
          </ac:spMkLst>
        </pc:spChg>
        <pc:graphicFrameChg chg="del">
          <ac:chgData name="함 진아" userId="853515ff651aadf9" providerId="LiveId" clId="{61A081B4-9877-EC4D-864C-6299E114A3CF}" dt="2020-08-13T09:36:45.070" v="555" actId="478"/>
          <ac:graphicFrameMkLst>
            <pc:docMk/>
            <pc:sldMk cId="760915422" sldId="297"/>
            <ac:graphicFrameMk id="5" creationId="{CC2E4FB4-6D63-8448-AC52-3FEC306F25B7}"/>
          </ac:graphicFrameMkLst>
        </pc:graphicFrameChg>
        <pc:picChg chg="add mod modCrop">
          <ac:chgData name="함 진아" userId="853515ff651aadf9" providerId="LiveId" clId="{61A081B4-9877-EC4D-864C-6299E114A3CF}" dt="2020-08-13T09:38:59.497" v="795" actId="1038"/>
          <ac:picMkLst>
            <pc:docMk/>
            <pc:sldMk cId="760915422" sldId="297"/>
            <ac:picMk id="4" creationId="{EAFCC8EE-AE97-7B4B-881A-F925CBC5ACB7}"/>
          </ac:picMkLst>
        </pc:picChg>
        <pc:picChg chg="add mod modCrop">
          <ac:chgData name="함 진아" userId="853515ff651aadf9" providerId="LiveId" clId="{61A081B4-9877-EC4D-864C-6299E114A3CF}" dt="2020-08-13T09:39:58.103" v="805" actId="732"/>
          <ac:picMkLst>
            <pc:docMk/>
            <pc:sldMk cId="760915422" sldId="297"/>
            <ac:picMk id="7" creationId="{1682BA29-8D8B-0B48-94B0-1BFA24B6EB9E}"/>
          </ac:picMkLst>
        </pc:picChg>
        <pc:picChg chg="add mod modCrop">
          <ac:chgData name="함 진아" userId="853515ff651aadf9" providerId="LiveId" clId="{61A081B4-9877-EC4D-864C-6299E114A3CF}" dt="2020-08-13T09:40:55.479" v="817" actId="1076"/>
          <ac:picMkLst>
            <pc:docMk/>
            <pc:sldMk cId="760915422" sldId="297"/>
            <ac:picMk id="8" creationId="{D7581961-124B-2846-8A03-D787FA3D877D}"/>
          </ac:picMkLst>
        </pc:picChg>
        <pc:picChg chg="add mod modCrop">
          <ac:chgData name="함 진아" userId="853515ff651aadf9" providerId="LiveId" clId="{61A081B4-9877-EC4D-864C-6299E114A3CF}" dt="2020-08-13T09:45:17.801" v="1100" actId="1076"/>
          <ac:picMkLst>
            <pc:docMk/>
            <pc:sldMk cId="760915422" sldId="297"/>
            <ac:picMk id="10" creationId="{AA138415-D560-2147-86DB-A9B9C129295F}"/>
          </ac:picMkLst>
        </pc:picChg>
        <pc:picChg chg="add mod modCrop">
          <ac:chgData name="함 진아" userId="853515ff651aadf9" providerId="LiveId" clId="{61A081B4-9877-EC4D-864C-6299E114A3CF}" dt="2020-08-13T09:46:08.539" v="1171" actId="732"/>
          <ac:picMkLst>
            <pc:docMk/>
            <pc:sldMk cId="760915422" sldId="297"/>
            <ac:picMk id="11" creationId="{FB658E01-C89E-6741-88CC-3E051AF01123}"/>
          </ac:picMkLst>
        </pc:picChg>
      </pc:sldChg>
      <pc:sldChg chg="addSp delSp modSp add">
        <pc:chgData name="함 진아" userId="853515ff651aadf9" providerId="LiveId" clId="{61A081B4-9877-EC4D-864C-6299E114A3CF}" dt="2020-08-13T10:22:53.042" v="2395" actId="113"/>
        <pc:sldMkLst>
          <pc:docMk/>
          <pc:sldMk cId="3751429826" sldId="298"/>
        </pc:sldMkLst>
        <pc:spChg chg="mod">
          <ac:chgData name="함 진아" userId="853515ff651aadf9" providerId="LiveId" clId="{61A081B4-9877-EC4D-864C-6299E114A3CF}" dt="2020-08-13T10:10:24.471" v="1810" actId="20577"/>
          <ac:spMkLst>
            <pc:docMk/>
            <pc:sldMk cId="3751429826" sldId="298"/>
            <ac:spMk id="2" creationId="{25B318A0-7C21-1B48-82D5-D648A0AB5881}"/>
          </ac:spMkLst>
        </pc:spChg>
        <pc:spChg chg="mod">
          <ac:chgData name="함 진아" userId="853515ff651aadf9" providerId="LiveId" clId="{61A081B4-9877-EC4D-864C-6299E114A3CF}" dt="2020-08-13T10:22:48.294" v="2391" actId="113"/>
          <ac:spMkLst>
            <pc:docMk/>
            <pc:sldMk cId="3751429826" sldId="298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22:53.042" v="2395" actId="113"/>
          <ac:spMkLst>
            <pc:docMk/>
            <pc:sldMk cId="3751429826" sldId="298"/>
            <ac:spMk id="6" creationId="{3B7E65A4-3F03-3D47-B0FB-24FE05403A9C}"/>
          </ac:spMkLst>
        </pc:spChg>
        <pc:spChg chg="del">
          <ac:chgData name="함 진아" userId="853515ff651aadf9" providerId="LiveId" clId="{61A081B4-9877-EC4D-864C-6299E114A3CF}" dt="2020-08-13T09:49:35.972" v="1264" actId="478"/>
          <ac:spMkLst>
            <pc:docMk/>
            <pc:sldMk cId="3751429826" sldId="298"/>
            <ac:spMk id="9" creationId="{3E1C6A89-3C67-DE4D-9B9F-9AD4041D410D}"/>
          </ac:spMkLst>
        </pc:spChg>
        <pc:grpChg chg="add del mod">
          <ac:chgData name="함 진아" userId="853515ff651aadf9" providerId="LiveId" clId="{61A081B4-9877-EC4D-864C-6299E114A3CF}" dt="2020-08-13T09:53:13.537" v="1310" actId="478"/>
          <ac:grpSpMkLst>
            <pc:docMk/>
            <pc:sldMk cId="3751429826" sldId="298"/>
            <ac:grpSpMk id="15" creationId="{F9B53629-E1F9-7847-8E1C-9828C31A6DE5}"/>
          </ac:grpSpMkLst>
        </pc:grpChg>
        <pc:grpChg chg="add del mod">
          <ac:chgData name="함 진아" userId="853515ff651aadf9" providerId="LiveId" clId="{61A081B4-9877-EC4D-864C-6299E114A3CF}" dt="2020-08-13T10:04:17.533" v="1664" actId="478"/>
          <ac:grpSpMkLst>
            <pc:docMk/>
            <pc:sldMk cId="3751429826" sldId="298"/>
            <ac:grpSpMk id="20" creationId="{12641156-B663-F64B-A5BD-C1FBED09580B}"/>
          </ac:grpSpMkLst>
        </pc:grpChg>
        <pc:picChg chg="del">
          <ac:chgData name="함 진아" userId="853515ff651aadf9" providerId="LiveId" clId="{61A081B4-9877-EC4D-864C-6299E114A3CF}" dt="2020-08-13T09:49:29.422" v="1261" actId="478"/>
          <ac:picMkLst>
            <pc:docMk/>
            <pc:sldMk cId="3751429826" sldId="298"/>
            <ac:picMk id="4" creationId="{EAFCC8EE-AE97-7B4B-881A-F925CBC5ACB7}"/>
          </ac:picMkLst>
        </pc:picChg>
        <pc:picChg chg="del">
          <ac:chgData name="함 진아" userId="853515ff651aadf9" providerId="LiveId" clId="{61A081B4-9877-EC4D-864C-6299E114A3CF}" dt="2020-08-13T09:49:31.614" v="1262" actId="478"/>
          <ac:picMkLst>
            <pc:docMk/>
            <pc:sldMk cId="3751429826" sldId="298"/>
            <ac:picMk id="7" creationId="{1682BA29-8D8B-0B48-94B0-1BFA24B6EB9E}"/>
          </ac:picMkLst>
        </pc:picChg>
        <pc:picChg chg="del">
          <ac:chgData name="함 진아" userId="853515ff651aadf9" providerId="LiveId" clId="{61A081B4-9877-EC4D-864C-6299E114A3CF}" dt="2020-08-13T09:49:33.268" v="1263" actId="478"/>
          <ac:picMkLst>
            <pc:docMk/>
            <pc:sldMk cId="3751429826" sldId="298"/>
            <ac:picMk id="8" creationId="{D7581961-124B-2846-8A03-D787FA3D877D}"/>
          </ac:picMkLst>
        </pc:picChg>
        <pc:picChg chg="del">
          <ac:chgData name="함 진아" userId="853515ff651aadf9" providerId="LiveId" clId="{61A081B4-9877-EC4D-864C-6299E114A3CF}" dt="2020-08-13T09:53:55.383" v="1376" actId="478"/>
          <ac:picMkLst>
            <pc:docMk/>
            <pc:sldMk cId="3751429826" sldId="298"/>
            <ac:picMk id="10" creationId="{AA138415-D560-2147-86DB-A9B9C129295F}"/>
          </ac:picMkLst>
        </pc:picChg>
        <pc:picChg chg="del">
          <ac:chgData name="함 진아" userId="853515ff651aadf9" providerId="LiveId" clId="{61A081B4-9877-EC4D-864C-6299E114A3CF}" dt="2020-08-13T09:54:56.899" v="1453" actId="478"/>
          <ac:picMkLst>
            <pc:docMk/>
            <pc:sldMk cId="3751429826" sldId="298"/>
            <ac:picMk id="11" creationId="{FB658E01-C89E-6741-88CC-3E051AF01123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2" creationId="{624D2416-ECB5-E048-BC8C-FE3A38EC03F5}"/>
          </ac:picMkLst>
        </pc:picChg>
        <pc:picChg chg="add mod modCrop">
          <ac:chgData name="함 진아" userId="853515ff651aadf9" providerId="LiveId" clId="{61A081B4-9877-EC4D-864C-6299E114A3CF}" dt="2020-08-13T09:51:03.912" v="1276" actId="164"/>
          <ac:picMkLst>
            <pc:docMk/>
            <pc:sldMk cId="3751429826" sldId="298"/>
            <ac:picMk id="14" creationId="{687CE1E8-0171-F749-892B-C5174B004E1A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7" creationId="{3B50B949-FAE0-2B4A-AC72-00F9182FD1F2}"/>
          </ac:picMkLst>
        </pc:picChg>
        <pc:picChg chg="add mod modCrop">
          <ac:chgData name="함 진아" userId="853515ff651aadf9" providerId="LiveId" clId="{61A081B4-9877-EC4D-864C-6299E114A3CF}" dt="2020-08-13T09:53:06.072" v="1307" actId="164"/>
          <ac:picMkLst>
            <pc:docMk/>
            <pc:sldMk cId="3751429826" sldId="298"/>
            <ac:picMk id="19" creationId="{32D0EAA2-7380-EF46-A63F-697740D6CBA6}"/>
          </ac:picMkLst>
        </pc:picChg>
        <pc:picChg chg="add del mod">
          <ac:chgData name="함 진아" userId="853515ff651aadf9" providerId="LiveId" clId="{61A081B4-9877-EC4D-864C-6299E114A3CF}" dt="2020-08-13T09:56:18.743" v="1472" actId="478"/>
          <ac:picMkLst>
            <pc:docMk/>
            <pc:sldMk cId="3751429826" sldId="298"/>
            <ac:picMk id="21" creationId="{A6A5DD3A-61AC-4342-B10D-CF657E46D3F8}"/>
          </ac:picMkLst>
        </pc:picChg>
        <pc:picChg chg="add del mod modCrop">
          <ac:chgData name="함 진아" userId="853515ff651aadf9" providerId="LiveId" clId="{61A081B4-9877-EC4D-864C-6299E114A3CF}" dt="2020-08-13T09:57:24.208" v="1484" actId="478"/>
          <ac:picMkLst>
            <pc:docMk/>
            <pc:sldMk cId="3751429826" sldId="298"/>
            <ac:picMk id="22" creationId="{42B54748-2504-BB4B-9D5E-CDED2962B97C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4" creationId="{2CC57077-C4F2-CB4F-BFB2-2E56EED4D8D6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6" creationId="{74D2B77E-E181-8A44-ACC1-E450FBE3DC82}"/>
          </ac:picMkLst>
        </pc:picChg>
        <pc:picChg chg="add del mod modCrop">
          <ac:chgData name="함 진아" userId="853515ff651aadf9" providerId="LiveId" clId="{61A081B4-9877-EC4D-864C-6299E114A3CF}" dt="2020-08-13T10:12:04.799" v="1923" actId="478"/>
          <ac:picMkLst>
            <pc:docMk/>
            <pc:sldMk cId="3751429826" sldId="298"/>
            <ac:picMk id="27" creationId="{B4D0B1B7-885B-2F43-949C-F3E389F19C64}"/>
          </ac:picMkLst>
        </pc:picChg>
        <pc:picChg chg="add del">
          <ac:chgData name="함 진아" userId="853515ff651aadf9" providerId="LiveId" clId="{61A081B4-9877-EC4D-864C-6299E114A3CF}" dt="2020-08-13T10:12:58.059" v="1934" actId="478"/>
          <ac:picMkLst>
            <pc:docMk/>
            <pc:sldMk cId="3751429826" sldId="298"/>
            <ac:picMk id="28" creationId="{0AD86CCD-33C0-7D4C-A88A-B4F82AFAFEE3}"/>
          </ac:picMkLst>
        </pc:picChg>
        <pc:picChg chg="add del mod modCrop">
          <ac:chgData name="함 진아" userId="853515ff651aadf9" providerId="LiveId" clId="{61A081B4-9877-EC4D-864C-6299E114A3CF}" dt="2020-08-13T10:17:33.589" v="2183" actId="478"/>
          <ac:picMkLst>
            <pc:docMk/>
            <pc:sldMk cId="3751429826" sldId="298"/>
            <ac:picMk id="29" creationId="{2EBF2519-D6EC-1C43-AD62-D760F646B238}"/>
          </ac:picMkLst>
        </pc:picChg>
        <pc:picChg chg="add del mod modCrop">
          <ac:chgData name="함 진아" userId="853515ff651aadf9" providerId="LiveId" clId="{61A081B4-9877-EC4D-864C-6299E114A3CF}" dt="2020-08-13T10:17:39.114" v="2187" actId="478"/>
          <ac:picMkLst>
            <pc:docMk/>
            <pc:sldMk cId="3751429826" sldId="298"/>
            <ac:picMk id="30" creationId="{68269607-9684-6843-BBDB-7367B3F1BB11}"/>
          </ac:picMkLst>
        </pc:picChg>
        <pc:picChg chg="add del mod modCrop">
          <ac:chgData name="함 진아" userId="853515ff651aadf9" providerId="LiveId" clId="{61A081B4-9877-EC4D-864C-6299E114A3CF}" dt="2020-08-13T10:18:26.150" v="2202" actId="478"/>
          <ac:picMkLst>
            <pc:docMk/>
            <pc:sldMk cId="3751429826" sldId="298"/>
            <ac:picMk id="31" creationId="{9C767D1C-A154-6540-A09A-0B42ED710555}"/>
          </ac:picMkLst>
        </pc:picChg>
        <pc:picChg chg="add mod modCrop">
          <ac:chgData name="함 진아" userId="853515ff651aadf9" providerId="LiveId" clId="{61A081B4-9877-EC4D-864C-6299E114A3CF}" dt="2020-08-13T10:22:14.433" v="2383" actId="732"/>
          <ac:picMkLst>
            <pc:docMk/>
            <pc:sldMk cId="3751429826" sldId="298"/>
            <ac:picMk id="32" creationId="{96F1D69D-2D91-0B45-AAD5-FBAC6E858248}"/>
          </ac:picMkLst>
        </pc:picChg>
        <pc:picChg chg="add mod modCrop">
          <ac:chgData name="함 진아" userId="853515ff651aadf9" providerId="LiveId" clId="{61A081B4-9877-EC4D-864C-6299E114A3CF}" dt="2020-08-13T10:22:37.968" v="2388" actId="1076"/>
          <ac:picMkLst>
            <pc:docMk/>
            <pc:sldMk cId="3751429826" sldId="298"/>
            <ac:picMk id="33" creationId="{00397915-4DE9-8C4B-A187-0A605475419C}"/>
          </ac:picMkLst>
        </pc:picChg>
        <pc:picChg chg="add mod modCrop">
          <ac:chgData name="함 진아" userId="853515ff651aadf9" providerId="LiveId" clId="{61A081B4-9877-EC4D-864C-6299E114A3CF}" dt="2020-08-13T10:22:42.918" v="2389" actId="732"/>
          <ac:picMkLst>
            <pc:docMk/>
            <pc:sldMk cId="3751429826" sldId="298"/>
            <ac:picMk id="34" creationId="{4C078AAE-BA5F-BC40-B00D-2700C1EEA150}"/>
          </ac:picMkLst>
        </pc:picChg>
        <pc:picChg chg="add mod modCrop">
          <ac:chgData name="함 진아" userId="853515ff651aadf9" providerId="LiveId" clId="{61A081B4-9877-EC4D-864C-6299E114A3CF}" dt="2020-08-13T10:22:18.055" v="2384" actId="732"/>
          <ac:picMkLst>
            <pc:docMk/>
            <pc:sldMk cId="3751429826" sldId="298"/>
            <ac:picMk id="35" creationId="{417B6B71-E309-C34E-8CBD-227DBA6FD992}"/>
          </ac:picMkLst>
        </pc:picChg>
      </pc:sldChg>
      <pc:sldChg chg="addSp modSp add ord">
        <pc:chgData name="함 진아" userId="853515ff651aadf9" providerId="LiveId" clId="{61A081B4-9877-EC4D-864C-6299E114A3CF}" dt="2020-08-13T10:09:41.676" v="1787" actId="1076"/>
        <pc:sldMkLst>
          <pc:docMk/>
          <pc:sldMk cId="1835850694" sldId="299"/>
        </pc:sldMkLst>
        <pc:spChg chg="mod">
          <ac:chgData name="함 진아" userId="853515ff651aadf9" providerId="LiveId" clId="{61A081B4-9877-EC4D-864C-6299E114A3CF}" dt="2020-08-13T10:09:21.405" v="1784" actId="404"/>
          <ac:spMkLst>
            <pc:docMk/>
            <pc:sldMk cId="1835850694" sldId="299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0:09:27.229" v="1786"/>
          <ac:spMkLst>
            <pc:docMk/>
            <pc:sldMk cId="1835850694" sldId="299"/>
            <ac:spMk id="6" creationId="{3B7E65A4-3F03-3D47-B0FB-24FE05403A9C}"/>
          </ac:spMkLst>
        </pc:spChg>
        <pc:grpChg chg="mod">
          <ac:chgData name="함 진아" userId="853515ff651aadf9" providerId="LiveId" clId="{61A081B4-9877-EC4D-864C-6299E114A3CF}" dt="2020-08-13T10:09:41.676" v="1787" actId="1076"/>
          <ac:grpSpMkLst>
            <pc:docMk/>
            <pc:sldMk cId="1835850694" sldId="299"/>
            <ac:grpSpMk id="20" creationId="{12641156-B663-F64B-A5BD-C1FBED09580B}"/>
          </ac:grpSpMkLst>
        </pc:grpChg>
        <pc:picChg chg="add 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10" creationId="{80774957-8EF4-154F-B6F0-BEF795DE0C8A}"/>
          </ac:picMkLst>
        </pc:picChg>
        <pc:picChg chg="mod modCrop">
          <ac:chgData name="함 진아" userId="853515ff651aadf9" providerId="LiveId" clId="{61A081B4-9877-EC4D-864C-6299E114A3CF}" dt="2020-08-13T10:06:53.058" v="1737" actId="732"/>
          <ac:picMkLst>
            <pc:docMk/>
            <pc:sldMk cId="1835850694" sldId="299"/>
            <ac:picMk id="17" creationId="{3B50B949-FAE0-2B4A-AC72-00F9182FD1F2}"/>
          </ac:picMkLst>
        </pc:picChg>
        <pc:picChg chg="mod modCrop">
          <ac:chgData name="함 진아" userId="853515ff651aadf9" providerId="LiveId" clId="{61A081B4-9877-EC4D-864C-6299E114A3CF}" dt="2020-08-13T10:06:45.295" v="1735" actId="732"/>
          <ac:picMkLst>
            <pc:docMk/>
            <pc:sldMk cId="1835850694" sldId="299"/>
            <ac:picMk id="19" creationId="{32D0EAA2-7380-EF46-A63F-697740D6CBA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4" creationId="{2CC57077-C4F2-CB4F-BFB2-2E56EED4D8D6}"/>
          </ac:picMkLst>
        </pc:picChg>
        <pc:picChg chg="mod modCrop">
          <ac:chgData name="함 진아" userId="853515ff651aadf9" providerId="LiveId" clId="{61A081B4-9877-EC4D-864C-6299E114A3CF}" dt="2020-08-13T10:09:41.676" v="1787" actId="1076"/>
          <ac:picMkLst>
            <pc:docMk/>
            <pc:sldMk cId="1835850694" sldId="299"/>
            <ac:picMk id="26" creationId="{74D2B77E-E181-8A44-ACC1-E450FBE3DC82}"/>
          </ac:picMkLst>
        </pc:picChg>
      </pc:sldChg>
      <pc:sldChg chg="addSp delSp modSp add del">
        <pc:chgData name="함 진아" userId="853515ff651aadf9" providerId="LiveId" clId="{61A081B4-9877-EC4D-864C-6299E114A3CF}" dt="2020-08-13T10:23:10.776" v="2397" actId="2696"/>
        <pc:sldMkLst>
          <pc:docMk/>
          <pc:sldMk cId="1100822167" sldId="300"/>
        </pc:sldMkLst>
        <pc:spChg chg="mod">
          <ac:chgData name="함 진아" userId="853515ff651aadf9" providerId="LiveId" clId="{61A081B4-9877-EC4D-864C-6299E114A3CF}" dt="2020-08-13T10:19:24.508" v="2286" actId="14100"/>
          <ac:spMkLst>
            <pc:docMk/>
            <pc:sldMk cId="1100822167" sldId="300"/>
            <ac:spMk id="3" creationId="{2B979466-8226-B846-B32B-4B39A6E81EC9}"/>
          </ac:spMkLst>
        </pc:spChg>
        <pc:picChg chg="add del mod">
          <ac:chgData name="함 진아" userId="853515ff651aadf9" providerId="LiveId" clId="{61A081B4-9877-EC4D-864C-6299E114A3CF}" dt="2020-08-13T10:20:21.859" v="2294" actId="478"/>
          <ac:picMkLst>
            <pc:docMk/>
            <pc:sldMk cId="1100822167" sldId="300"/>
            <ac:picMk id="4" creationId="{E8E57ADE-DCAA-8E40-B662-039E5CDA7348}"/>
          </ac:picMkLst>
        </pc:picChg>
        <pc:picChg chg="add mod modCrop">
          <ac:chgData name="함 진아" userId="853515ff651aadf9" providerId="LiveId" clId="{61A081B4-9877-EC4D-864C-6299E114A3CF}" dt="2020-08-13T10:20:47.159" v="2302" actId="1076"/>
          <ac:picMkLst>
            <pc:docMk/>
            <pc:sldMk cId="1100822167" sldId="300"/>
            <ac:picMk id="5" creationId="{4B80A2D1-839D-9E4D-854A-FD469CAF4E6B}"/>
          </ac:picMkLst>
        </pc:picChg>
        <pc:picChg chg="add del">
          <ac:chgData name="함 진아" userId="853515ff651aadf9" providerId="LiveId" clId="{61A081B4-9877-EC4D-864C-6299E114A3CF}" dt="2020-08-13T10:20:01.112" v="2288" actId="478"/>
          <ac:picMkLst>
            <pc:docMk/>
            <pc:sldMk cId="1100822167" sldId="300"/>
            <ac:picMk id="33" creationId="{00397915-4DE9-8C4B-A187-0A605475419C}"/>
          </ac:picMkLst>
        </pc:picChg>
      </pc:sldChg>
      <pc:sldChg chg="add del">
        <pc:chgData name="함 진아" userId="853515ff651aadf9" providerId="LiveId" clId="{61A081B4-9877-EC4D-864C-6299E114A3CF}" dt="2020-08-13T10:06:13.400" v="1731"/>
        <pc:sldMkLst>
          <pc:docMk/>
          <pc:sldMk cId="1702190727" sldId="300"/>
        </pc:sldMkLst>
      </pc:sldChg>
      <pc:sldChg chg="addSp delSp modSp add">
        <pc:chgData name="함 진아" userId="853515ff651aadf9" providerId="LiveId" clId="{61A081B4-9877-EC4D-864C-6299E114A3CF}" dt="2020-08-13T12:15:53.710" v="5145" actId="1076"/>
        <pc:sldMkLst>
          <pc:docMk/>
          <pc:sldMk cId="1951769180" sldId="301"/>
        </pc:sldMkLst>
        <pc:spChg chg="mod">
          <ac:chgData name="함 진아" userId="853515ff651aadf9" providerId="LiveId" clId="{61A081B4-9877-EC4D-864C-6299E114A3CF}" dt="2020-08-13T10:25:23.035" v="2613" actId="20577"/>
          <ac:spMkLst>
            <pc:docMk/>
            <pc:sldMk cId="1951769180" sldId="301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15:43.688" v="5144" actId="20577"/>
          <ac:spMkLst>
            <pc:docMk/>
            <pc:sldMk cId="1951769180" sldId="301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4" creationId="{191F9232-2966-954D-A1EA-938D2AA24B0C}"/>
          </ac:picMkLst>
        </pc:picChg>
        <pc:picChg chg="add mod">
          <ac:chgData name="함 진아" userId="853515ff651aadf9" providerId="LiveId" clId="{61A081B4-9877-EC4D-864C-6299E114A3CF}" dt="2020-08-13T10:26:24.052" v="2655" actId="14100"/>
          <ac:picMkLst>
            <pc:docMk/>
            <pc:sldMk cId="1951769180" sldId="301"/>
            <ac:picMk id="5" creationId="{A9A5680C-F747-D944-A092-2977FC5BB95D}"/>
          </ac:picMkLst>
        </pc:picChg>
        <pc:picChg chg="add mod">
          <ac:chgData name="함 진아" userId="853515ff651aadf9" providerId="LiveId" clId="{61A081B4-9877-EC4D-864C-6299E114A3CF}" dt="2020-08-13T12:15:53.710" v="5145" actId="1076"/>
          <ac:picMkLst>
            <pc:docMk/>
            <pc:sldMk cId="1951769180" sldId="301"/>
            <ac:picMk id="7" creationId="{22210153-F9D7-6B4D-8FF2-F40800CDC9A8}"/>
          </ac:picMkLst>
        </pc:picChg>
        <pc:picChg chg="add del">
          <ac:chgData name="함 진아" userId="853515ff651aadf9" providerId="LiveId" clId="{61A081B4-9877-EC4D-864C-6299E114A3CF}" dt="2020-08-13T11:37:36.214" v="2666"/>
          <ac:picMkLst>
            <pc:docMk/>
            <pc:sldMk cId="1951769180" sldId="301"/>
            <ac:picMk id="8" creationId="{38586570-4149-B146-9A3A-60C970CC3003}"/>
          </ac:picMkLst>
        </pc:picChg>
        <pc:picChg chg="del">
          <ac:chgData name="함 진아" userId="853515ff651aadf9" providerId="LiveId" clId="{61A081B4-9877-EC4D-864C-6299E114A3CF}" dt="2020-08-13T10:26:43.145" v="2664" actId="478"/>
          <ac:picMkLst>
            <pc:docMk/>
            <pc:sldMk cId="1951769180" sldId="301"/>
            <ac:picMk id="32" creationId="{96F1D69D-2D91-0B45-AAD5-FBAC6E858248}"/>
          </ac:picMkLst>
        </pc:picChg>
        <pc:picChg chg="del">
          <ac:chgData name="함 진아" userId="853515ff651aadf9" providerId="LiveId" clId="{61A081B4-9877-EC4D-864C-6299E114A3CF}" dt="2020-08-13T10:24:08.825" v="2553" actId="478"/>
          <ac:picMkLst>
            <pc:docMk/>
            <pc:sldMk cId="1951769180" sldId="301"/>
            <ac:picMk id="33" creationId="{00397915-4DE9-8C4B-A187-0A605475419C}"/>
          </ac:picMkLst>
        </pc:picChg>
        <pc:picChg chg="del">
          <ac:chgData name="함 진아" userId="853515ff651aadf9" providerId="LiveId" clId="{61A081B4-9877-EC4D-864C-6299E114A3CF}" dt="2020-08-13T10:25:03.613" v="2559" actId="478"/>
          <ac:picMkLst>
            <pc:docMk/>
            <pc:sldMk cId="1951769180" sldId="301"/>
            <ac:picMk id="34" creationId="{4C078AAE-BA5F-BC40-B00D-2700C1EEA150}"/>
          </ac:picMkLst>
        </pc:picChg>
        <pc:picChg chg="del">
          <ac:chgData name="함 진아" userId="853515ff651aadf9" providerId="LiveId" clId="{61A081B4-9877-EC4D-864C-6299E114A3CF}" dt="2020-08-13T10:25:54.296" v="2649" actId="478"/>
          <ac:picMkLst>
            <pc:docMk/>
            <pc:sldMk cId="1951769180" sldId="301"/>
            <ac:picMk id="35" creationId="{417B6B71-E309-C34E-8CBD-227DBA6FD992}"/>
          </ac:picMkLst>
        </pc:picChg>
      </pc:sldChg>
      <pc:sldChg chg="addSp delSp modSp add">
        <pc:chgData name="함 진아" userId="853515ff651aadf9" providerId="LiveId" clId="{61A081B4-9877-EC4D-864C-6299E114A3CF}" dt="2020-08-13T11:41:50.180" v="2998"/>
        <pc:sldMkLst>
          <pc:docMk/>
          <pc:sldMk cId="2778488523" sldId="302"/>
        </pc:sldMkLst>
        <pc:spChg chg="mod">
          <ac:chgData name="함 진아" userId="853515ff651aadf9" providerId="LiveId" clId="{61A081B4-9877-EC4D-864C-6299E114A3CF}" dt="2020-08-13T11:39:28.003" v="2972" actId="20577"/>
          <ac:spMkLst>
            <pc:docMk/>
            <pc:sldMk cId="2778488523" sldId="30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0:22.836" v="2992" actId="20577"/>
          <ac:spMkLst>
            <pc:docMk/>
            <pc:sldMk cId="2778488523" sldId="302"/>
            <ac:spMk id="6" creationId="{3B7E65A4-3F03-3D47-B0FB-24FE05403A9C}"/>
          </ac:spMkLst>
        </pc:spChg>
        <pc:spChg chg="add del">
          <ac:chgData name="함 진아" userId="853515ff651aadf9" providerId="LiveId" clId="{61A081B4-9877-EC4D-864C-6299E114A3CF}" dt="2020-08-13T11:41:50.180" v="2998"/>
          <ac:spMkLst>
            <pc:docMk/>
            <pc:sldMk cId="2778488523" sldId="302"/>
            <ac:spMk id="10" creationId="{82273011-AC12-5E44-8BDF-3E7DD2B0DBB7}"/>
          </ac:spMkLst>
        </pc:spChg>
        <pc:picChg chg="del">
          <ac:chgData name="함 진아" userId="853515ff651aadf9" providerId="LiveId" clId="{61A081B4-9877-EC4D-864C-6299E114A3CF}" dt="2020-08-13T11:38:03.093" v="2781" actId="478"/>
          <ac:picMkLst>
            <pc:docMk/>
            <pc:sldMk cId="2778488523" sldId="302"/>
            <ac:picMk id="4" creationId="{191F9232-2966-954D-A1EA-938D2AA24B0C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5" creationId="{A9A5680C-F747-D944-A092-2977FC5BB95D}"/>
          </ac:picMkLst>
        </pc:picChg>
        <pc:picChg chg="del">
          <ac:chgData name="함 진아" userId="853515ff651aadf9" providerId="LiveId" clId="{61A081B4-9877-EC4D-864C-6299E114A3CF}" dt="2020-08-13T11:39:36.754" v="2974" actId="478"/>
          <ac:picMkLst>
            <pc:docMk/>
            <pc:sldMk cId="2778488523" sldId="302"/>
            <ac:picMk id="7" creationId="{22210153-F9D7-6B4D-8FF2-F40800CDC9A8}"/>
          </ac:picMkLst>
        </pc:picChg>
        <pc:picChg chg="add mod">
          <ac:chgData name="함 진아" userId="853515ff651aadf9" providerId="LiveId" clId="{61A081B4-9877-EC4D-864C-6299E114A3CF}" dt="2020-08-13T11:40:45.609" v="2996" actId="1076"/>
          <ac:picMkLst>
            <pc:docMk/>
            <pc:sldMk cId="2778488523" sldId="302"/>
            <ac:picMk id="8" creationId="{A870B5FF-5130-F749-9635-268583869F57}"/>
          </ac:picMkLst>
        </pc:picChg>
        <pc:picChg chg="add mod">
          <ac:chgData name="함 진아" userId="853515ff651aadf9" providerId="LiveId" clId="{61A081B4-9877-EC4D-864C-6299E114A3CF}" dt="2020-08-13T11:40:29.701" v="2995" actId="1076"/>
          <ac:picMkLst>
            <pc:docMk/>
            <pc:sldMk cId="2778488523" sldId="302"/>
            <ac:picMk id="9" creationId="{C61F2233-4182-194B-8AFE-A677B985E6BA}"/>
          </ac:picMkLst>
        </pc:picChg>
      </pc:sldChg>
      <pc:sldChg chg="addSp delSp modSp add ord">
        <pc:chgData name="함 진아" userId="853515ff651aadf9" providerId="LiveId" clId="{61A081B4-9877-EC4D-864C-6299E114A3CF}" dt="2020-08-13T11:45:32.042" v="3347" actId="1076"/>
        <pc:sldMkLst>
          <pc:docMk/>
          <pc:sldMk cId="493552708" sldId="303"/>
        </pc:sldMkLst>
        <pc:spChg chg="mod">
          <ac:chgData name="함 진아" userId="853515ff651aadf9" providerId="LiveId" clId="{61A081B4-9877-EC4D-864C-6299E114A3CF}" dt="2020-08-13T11:43:56.539" v="3224" actId="20577"/>
          <ac:spMkLst>
            <pc:docMk/>
            <pc:sldMk cId="493552708" sldId="30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1:45:07.198" v="3339" actId="20577"/>
          <ac:spMkLst>
            <pc:docMk/>
            <pc:sldMk cId="493552708" sldId="303"/>
            <ac:spMk id="6" creationId="{3B7E65A4-3F03-3D47-B0FB-24FE05403A9C}"/>
          </ac:spMkLst>
        </pc:spChg>
        <pc:picChg chg="add mod">
          <ac:chgData name="함 진아" userId="853515ff651aadf9" providerId="LiveId" clId="{61A081B4-9877-EC4D-864C-6299E114A3CF}" dt="2020-08-13T11:43:37.919" v="3153" actId="1076"/>
          <ac:picMkLst>
            <pc:docMk/>
            <pc:sldMk cId="493552708" sldId="303"/>
            <ac:picMk id="4" creationId="{32048563-24A9-C345-9211-0F8A6B651376}"/>
          </ac:picMkLst>
        </pc:picChg>
        <pc:picChg chg="add mod modCrop">
          <ac:chgData name="함 진아" userId="853515ff651aadf9" providerId="LiveId" clId="{61A081B4-9877-EC4D-864C-6299E114A3CF}" dt="2020-08-13T11:44:16.192" v="3231" actId="732"/>
          <ac:picMkLst>
            <pc:docMk/>
            <pc:sldMk cId="493552708" sldId="303"/>
            <ac:picMk id="5" creationId="{7F54CE15-F09C-5948-A234-A9A27F945EFA}"/>
          </ac:picMkLst>
        </pc:picChg>
        <pc:picChg chg="add mod modCrop">
          <ac:chgData name="함 진아" userId="853515ff651aadf9" providerId="LiveId" clId="{61A081B4-9877-EC4D-864C-6299E114A3CF}" dt="2020-08-13T11:45:32.042" v="3347" actId="1076"/>
          <ac:picMkLst>
            <pc:docMk/>
            <pc:sldMk cId="493552708" sldId="303"/>
            <ac:picMk id="7" creationId="{E82B64F1-3ABD-6345-AA8A-A134B92C10AD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8" creationId="{A870B5FF-5130-F749-9635-268583869F57}"/>
          </ac:picMkLst>
        </pc:picChg>
        <pc:picChg chg="del">
          <ac:chgData name="함 진아" userId="853515ff651aadf9" providerId="LiveId" clId="{61A081B4-9877-EC4D-864C-6299E114A3CF}" dt="2020-08-13T11:43:33.372" v="3146" actId="478"/>
          <ac:picMkLst>
            <pc:docMk/>
            <pc:sldMk cId="493552708" sldId="303"/>
            <ac:picMk id="9" creationId="{C61F2233-4182-194B-8AFE-A677B985E6B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1:55:02.324" v="3907" actId="114"/>
        <pc:sldMkLst>
          <pc:docMk/>
          <pc:sldMk cId="1517644203" sldId="304"/>
        </pc:sldMkLst>
        <pc:spChg chg="mod or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1:55:02.324" v="3907" actId="114"/>
          <ac:spMkLst>
            <pc:docMk/>
            <pc:sldMk cId="1517644203" sldId="304"/>
            <ac:spMk id="3" creationId="{2B979466-8226-B846-B32B-4B39A6E81EC9}"/>
          </ac:spMkLst>
        </pc:spChg>
        <pc:spChg chg="del">
          <ac:chgData name="함 진아" userId="853515ff651aadf9" providerId="LiveId" clId="{61A081B4-9877-EC4D-864C-6299E114A3CF}" dt="2020-08-13T11:48:07.164" v="3544" actId="478"/>
          <ac:spMkLst>
            <pc:docMk/>
            <pc:sldMk cId="1517644203" sldId="304"/>
            <ac:spMk id="6" creationId="{3B7E65A4-3F03-3D47-B0FB-24FE05403A9C}"/>
          </ac:spMkLst>
        </pc:spChg>
        <pc:spChg chg="add del mod">
          <ac:chgData name="함 진아" userId="853515ff651aadf9" providerId="LiveId" clId="{61A081B4-9877-EC4D-864C-6299E114A3CF}" dt="2020-08-13T11:48:11.260" v="3545" actId="700"/>
          <ac:spMkLst>
            <pc:docMk/>
            <pc:sldMk cId="1517644203" sldId="304"/>
            <ac:spMk id="10" creationId="{7A6D37C5-BA84-5D45-ACFF-AAA924033D9F}"/>
          </ac:spMkLst>
        </pc:spChg>
        <pc:picChg chg="del">
          <ac:chgData name="함 진아" userId="853515ff651aadf9" providerId="LiveId" clId="{61A081B4-9877-EC4D-864C-6299E114A3CF}" dt="2020-08-13T11:47:10.110" v="3478" actId="478"/>
          <ac:picMkLst>
            <pc:docMk/>
            <pc:sldMk cId="1517644203" sldId="304"/>
            <ac:picMk id="4" creationId="{32048563-24A9-C345-9211-0F8A6B651376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5" creationId="{7F54CE15-F09C-5948-A234-A9A27F945EFA}"/>
          </ac:picMkLst>
        </pc:picChg>
        <pc:picChg chg="del">
          <ac:chgData name="함 진아" userId="853515ff651aadf9" providerId="LiveId" clId="{61A081B4-9877-EC4D-864C-6299E114A3CF}" dt="2020-08-13T11:48:01.242" v="3539" actId="478"/>
          <ac:picMkLst>
            <pc:docMk/>
            <pc:sldMk cId="1517644203" sldId="304"/>
            <ac:picMk id="7" creationId="{E82B64F1-3ABD-6345-AA8A-A134B92C10A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8" creationId="{5A6042AD-15E4-A04E-B859-FB39B80FDA5D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1" creationId="{1B2E1AB6-3368-8649-B028-7AF012E9F177}"/>
          </ac:picMkLst>
        </pc:picChg>
        <pc:picChg chg="add mod">
          <ac:chgData name="함 진아" userId="853515ff651aadf9" providerId="LiveId" clId="{61A081B4-9877-EC4D-864C-6299E114A3CF}" dt="2020-08-13T11:50:50.910" v="3627" actId="1076"/>
          <ac:picMkLst>
            <pc:docMk/>
            <pc:sldMk cId="1517644203" sldId="304"/>
            <ac:picMk id="12" creationId="{9270B0DE-F4E3-6540-A8B4-344B44F50FAA}"/>
          </ac:picMkLst>
        </pc:picChg>
      </pc:sldChg>
      <pc:sldChg chg="addSp delSp modSp add">
        <pc:chgData name="함 진아" userId="853515ff651aadf9" providerId="LiveId" clId="{61A081B4-9877-EC4D-864C-6299E114A3CF}" dt="2020-08-13T11:58:57.312" v="4175" actId="1076"/>
        <pc:sldMkLst>
          <pc:docMk/>
          <pc:sldMk cId="1936477670" sldId="305"/>
        </pc:sldMkLst>
        <pc:spChg chg="mod">
          <ac:chgData name="함 진아" userId="853515ff651aadf9" providerId="LiveId" clId="{61A081B4-9877-EC4D-864C-6299E114A3CF}" dt="2020-08-13T11:56:52.968" v="4155" actId="20577"/>
          <ac:spMkLst>
            <pc:docMk/>
            <pc:sldMk cId="1936477670" sldId="305"/>
            <ac:spMk id="3" creationId="{2B979466-8226-B846-B32B-4B39A6E81EC9}"/>
          </ac:spMkLst>
        </pc:spChg>
        <pc:picChg chg="add mod">
          <ac:chgData name="함 진아" userId="853515ff651aadf9" providerId="LiveId" clId="{61A081B4-9877-EC4D-864C-6299E114A3CF}" dt="2020-08-13T11:58:39.276" v="4172" actId="1076"/>
          <ac:picMkLst>
            <pc:docMk/>
            <pc:sldMk cId="1936477670" sldId="305"/>
            <ac:picMk id="4" creationId="{06227CFE-7B08-A948-9868-D2B73DBBE4A7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5" creationId="{A026A191-D574-CF46-8400-6BF661A2643C}"/>
          </ac:picMkLst>
        </pc:picChg>
        <pc:picChg chg="add del mod">
          <ac:chgData name="함 진아" userId="853515ff651aadf9" providerId="LiveId" clId="{61A081B4-9877-EC4D-864C-6299E114A3CF}" dt="2020-08-13T11:58:10.345" v="4166" actId="478"/>
          <ac:picMkLst>
            <pc:docMk/>
            <pc:sldMk cId="1936477670" sldId="305"/>
            <ac:picMk id="6" creationId="{59EA44DE-2D57-9041-97CE-C9C281558B96}"/>
          </ac:picMkLst>
        </pc:picChg>
        <pc:picChg chg="add mod modCrop">
          <ac:chgData name="함 진아" userId="853515ff651aadf9" providerId="LiveId" clId="{61A081B4-9877-EC4D-864C-6299E114A3CF}" dt="2020-08-13T11:58:57.312" v="4175" actId="1076"/>
          <ac:picMkLst>
            <pc:docMk/>
            <pc:sldMk cId="1936477670" sldId="305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1:54:27.644" v="3866" actId="478"/>
          <ac:picMkLst>
            <pc:docMk/>
            <pc:sldMk cId="1936477670" sldId="305"/>
            <ac:picMk id="11" creationId="{1B2E1AB6-3368-8649-B028-7AF012E9F177}"/>
          </ac:picMkLst>
        </pc:picChg>
        <pc:picChg chg="del">
          <ac:chgData name="함 진아" userId="853515ff651aadf9" providerId="LiveId" clId="{61A081B4-9877-EC4D-864C-6299E114A3CF}" dt="2020-08-13T11:55:27.408" v="3969" actId="478"/>
          <ac:picMkLst>
            <pc:docMk/>
            <pc:sldMk cId="1936477670" sldId="305"/>
            <ac:picMk id="12" creationId="{9270B0DE-F4E3-6540-A8B4-344B44F50FAA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29:42.801" v="5773" actId="1076"/>
        <pc:sldMkLst>
          <pc:docMk/>
          <pc:sldMk cId="105400791" sldId="306"/>
        </pc:sldMkLst>
        <pc:spChg chg="mod ord">
          <ac:chgData name="함 진아" userId="853515ff651aadf9" providerId="LiveId" clId="{61A081B4-9877-EC4D-864C-6299E114A3CF}" dt="2020-08-13T12:07:41.055" v="4620" actId="700"/>
          <ac:spMkLst>
            <pc:docMk/>
            <pc:sldMk cId="105400791" sldId="306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07:55.269" v="4629"/>
          <ac:spMkLst>
            <pc:docMk/>
            <pc:sldMk cId="105400791" sldId="306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06:24.161" v="4601" actId="478"/>
          <ac:spMkLst>
            <pc:docMk/>
            <pc:sldMk cId="105400791" sldId="306"/>
            <ac:spMk id="5" creationId="{5708A63A-110D-534C-B2ED-43FA3249D2D1}"/>
          </ac:spMkLst>
        </pc:spChg>
        <pc:spChg chg="add del mod">
          <ac:chgData name="함 진아" userId="853515ff651aadf9" providerId="LiveId" clId="{61A081B4-9877-EC4D-864C-6299E114A3CF}" dt="2020-08-13T12:06:27.503" v="4602" actId="700"/>
          <ac:spMkLst>
            <pc:docMk/>
            <pc:sldMk cId="105400791" sldId="306"/>
            <ac:spMk id="11" creationId="{98B2CE6F-1020-4D46-BDFB-34610AA60165}"/>
          </ac:spMkLst>
        </pc:spChg>
        <pc:spChg chg="add mod ord">
          <ac:chgData name="함 진아" userId="853515ff651aadf9" providerId="LiveId" clId="{61A081B4-9877-EC4D-864C-6299E114A3CF}" dt="2020-08-13T12:29:41.125" v="5772" actId="14100"/>
          <ac:spMkLst>
            <pc:docMk/>
            <pc:sldMk cId="105400791" sldId="306"/>
            <ac:spMk id="13" creationId="{75D4F2CD-2420-104C-BB74-B91D07229ADF}"/>
          </ac:spMkLst>
        </pc:sp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4" creationId="{06227CFE-7B08-A948-9868-D2B73DBBE4A7}"/>
          </ac:picMkLst>
        </pc:picChg>
        <pc:picChg chg="add mod">
          <ac:chgData name="함 진아" userId="853515ff651aadf9" providerId="LiveId" clId="{61A081B4-9877-EC4D-864C-6299E114A3CF}" dt="2020-08-13T12:08:20.497" v="4639" actId="1076"/>
          <ac:picMkLst>
            <pc:docMk/>
            <pc:sldMk cId="105400791" sldId="306"/>
            <ac:picMk id="6" creationId="{5435B74B-4479-9846-A96D-F83077C7290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7" creationId="{836495FD-49FD-E247-A7B8-FC220E483FE4}"/>
          </ac:picMkLst>
        </pc:picChg>
        <pc:picChg chg="del">
          <ac:chgData name="함 진아" userId="853515ff651aadf9" providerId="LiveId" clId="{61A081B4-9877-EC4D-864C-6299E114A3CF}" dt="2020-08-13T12:00:03.732" v="4214" actId="478"/>
          <ac:picMkLst>
            <pc:docMk/>
            <pc:sldMk cId="105400791" sldId="306"/>
            <ac:picMk id="8" creationId="{5A6042AD-15E4-A04E-B859-FB39B80FDA5D}"/>
          </ac:picMkLst>
        </pc:picChg>
        <pc:picChg chg="add mod modCrop">
          <ac:chgData name="함 진아" userId="853515ff651aadf9" providerId="LiveId" clId="{61A081B4-9877-EC4D-864C-6299E114A3CF}" dt="2020-08-13T12:29:42.801" v="5773" actId="1076"/>
          <ac:picMkLst>
            <pc:docMk/>
            <pc:sldMk cId="105400791" sldId="306"/>
            <ac:picMk id="9" creationId="{7E2237ED-129F-6D44-8C3B-EE62261B5E1D}"/>
          </ac:picMkLst>
        </pc:picChg>
        <pc:picChg chg="add mod modCrop">
          <ac:chgData name="함 진아" userId="853515ff651aadf9" providerId="LiveId" clId="{61A081B4-9877-EC4D-864C-6299E114A3CF}" dt="2020-08-13T12:08:18.157" v="4638" actId="1076"/>
          <ac:picMkLst>
            <pc:docMk/>
            <pc:sldMk cId="105400791" sldId="306"/>
            <ac:picMk id="12" creationId="{5CC6A199-F81A-234B-A635-CB5456838D86}"/>
          </ac:picMkLst>
        </pc:picChg>
        <pc:picChg chg="add del mod">
          <ac:chgData name="함 진아" userId="853515ff651aadf9" providerId="LiveId" clId="{61A081B4-9877-EC4D-864C-6299E114A3CF}" dt="2020-08-13T12:10:34.699" v="4733" actId="478"/>
          <ac:picMkLst>
            <pc:docMk/>
            <pc:sldMk cId="105400791" sldId="306"/>
            <ac:picMk id="14" creationId="{37A29282-910D-4B43-AFAA-97F27106D41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13:30.788" v="4842" actId="1076"/>
        <pc:sldMkLst>
          <pc:docMk/>
          <pc:sldMk cId="1337339065" sldId="307"/>
        </pc:sldMkLst>
        <pc:spChg chg="mod or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12:18.088" v="4817" actId="20577"/>
          <ac:spMkLst>
            <pc:docMk/>
            <pc:sldMk cId="1337339065" sldId="307"/>
            <ac:spMk id="3" creationId="{2B979466-8226-B846-B32B-4B39A6E81EC9}"/>
          </ac:spMkLst>
        </pc:spChg>
        <pc:spChg chg="add del mod">
          <ac:chgData name="함 진아" userId="853515ff651aadf9" providerId="LiveId" clId="{61A081B4-9877-EC4D-864C-6299E114A3CF}" dt="2020-08-13T12:09:08.421" v="4644" actId="700"/>
          <ac:spMkLst>
            <pc:docMk/>
            <pc:sldMk cId="1337339065" sldId="307"/>
            <ac:spMk id="5" creationId="{FECFAB4D-92D7-F74E-B7CA-684DE26CE130}"/>
          </ac:spMkLst>
        </pc:spChg>
        <pc:spChg chg="del">
          <ac:chgData name="함 진아" userId="853515ff651aadf9" providerId="LiveId" clId="{61A081B4-9877-EC4D-864C-6299E114A3CF}" dt="2020-08-13T12:09:06.647" v="4643" actId="478"/>
          <ac:spMkLst>
            <pc:docMk/>
            <pc:sldMk cId="1337339065" sldId="307"/>
            <ac:spMk id="13" creationId="{75D4F2CD-2420-104C-BB74-B91D07229ADF}"/>
          </ac:spMkLst>
        </pc:spChg>
        <pc:graphicFrameChg chg="add del">
          <ac:chgData name="함 진아" userId="853515ff651aadf9" providerId="LiveId" clId="{61A081B4-9877-EC4D-864C-6299E114A3CF}" dt="2020-08-13T12:11:22.919" v="4784" actId="478"/>
          <ac:graphicFrameMkLst>
            <pc:docMk/>
            <pc:sldMk cId="1337339065" sldId="307"/>
            <ac:graphicFrameMk id="10" creationId="{869F7BDA-BD18-D24C-98F1-CFFB25FC9F65}"/>
          </ac:graphicFrameMkLst>
        </pc:graphicFrameChg>
        <pc:graphicFrameChg chg="add del">
          <ac:chgData name="함 진아" userId="853515ff651aadf9" providerId="LiveId" clId="{61A081B4-9877-EC4D-864C-6299E114A3CF}" dt="2020-08-13T12:11:24.719" v="4786"/>
          <ac:graphicFrameMkLst>
            <pc:docMk/>
            <pc:sldMk cId="1337339065" sldId="307"/>
            <ac:graphicFrameMk id="11" creationId="{BF5BFC77-4C3D-6E48-8DE1-204A4CF24BF1}"/>
          </ac:graphicFrameMkLst>
        </pc:graphicFrame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6" creationId="{5435B74B-4479-9846-A96D-F83077C72904}"/>
          </ac:picMkLst>
        </pc:picChg>
        <pc:picChg chg="add mod">
          <ac:chgData name="함 진아" userId="853515ff651aadf9" providerId="LiveId" clId="{61A081B4-9877-EC4D-864C-6299E114A3CF}" dt="2020-08-13T12:12:24.949" v="4822" actId="14100"/>
          <ac:picMkLst>
            <pc:docMk/>
            <pc:sldMk cId="1337339065" sldId="307"/>
            <ac:picMk id="8" creationId="{6848A784-51C5-284B-A574-27D3D4418A95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9" creationId="{7E2237ED-129F-6D44-8C3B-EE62261B5E1D}"/>
          </ac:picMkLst>
        </pc:picChg>
        <pc:picChg chg="del">
          <ac:chgData name="함 진아" userId="853515ff651aadf9" providerId="LiveId" clId="{61A081B4-9877-EC4D-864C-6299E114A3CF}" dt="2020-08-13T12:09:10.693" v="4645" actId="478"/>
          <ac:picMkLst>
            <pc:docMk/>
            <pc:sldMk cId="1337339065" sldId="307"/>
            <ac:picMk id="12" creationId="{5CC6A199-F81A-234B-A635-CB5456838D86}"/>
          </ac:picMkLst>
        </pc:picChg>
        <pc:picChg chg="add mod modCrop">
          <ac:chgData name="함 진아" userId="853515ff651aadf9" providerId="LiveId" clId="{61A081B4-9877-EC4D-864C-6299E114A3CF}" dt="2020-08-13T12:13:27.241" v="4841" actId="1035"/>
          <ac:picMkLst>
            <pc:docMk/>
            <pc:sldMk cId="1337339065" sldId="307"/>
            <ac:picMk id="15" creationId="{C6CF5988-4FEA-464A-9B1C-AFF0CC670294}"/>
          </ac:picMkLst>
        </pc:picChg>
        <pc:picChg chg="add mod modCrop">
          <ac:chgData name="함 진아" userId="853515ff651aadf9" providerId="LiveId" clId="{61A081B4-9877-EC4D-864C-6299E114A3CF}" dt="2020-08-13T12:13:30.788" v="4842" actId="1076"/>
          <ac:picMkLst>
            <pc:docMk/>
            <pc:sldMk cId="1337339065" sldId="307"/>
            <ac:picMk id="16" creationId="{23EF9E83-7C80-EC48-9BF4-6D8E11CCFC7A}"/>
          </ac:picMkLst>
        </pc:picChg>
      </pc:sldChg>
      <pc:sldChg chg="add del">
        <pc:chgData name="함 진아" userId="853515ff651aadf9" providerId="LiveId" clId="{61A081B4-9877-EC4D-864C-6299E114A3CF}" dt="2020-08-13T12:00:55.451" v="4224"/>
        <pc:sldMkLst>
          <pc:docMk/>
          <pc:sldMk cId="2858102389" sldId="307"/>
        </pc:sldMkLst>
      </pc:sldChg>
      <pc:sldChg chg="addSp delSp modSp add">
        <pc:chgData name="함 진아" userId="853515ff651aadf9" providerId="LiveId" clId="{61A081B4-9877-EC4D-864C-6299E114A3CF}" dt="2020-08-13T12:19:32.019" v="5283" actId="1076"/>
        <pc:sldMkLst>
          <pc:docMk/>
          <pc:sldMk cId="1460173607" sldId="308"/>
        </pc:sldMkLst>
        <pc:spChg chg="mod">
          <ac:chgData name="함 진아" userId="853515ff651aadf9" providerId="LiveId" clId="{61A081B4-9877-EC4D-864C-6299E114A3CF}" dt="2020-08-13T12:19:13.961" v="5279" actId="20577"/>
          <ac:spMkLst>
            <pc:docMk/>
            <pc:sldMk cId="1460173607" sldId="308"/>
            <ac:spMk id="3" creationId="{2B979466-8226-B846-B32B-4B39A6E81EC9}"/>
          </ac:spMkLst>
        </pc:spChg>
        <pc:picChg chg="add mod modCrop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4" creationId="{43ADC310-EB07-EC4D-940A-FD7F9D1F4026}"/>
          </ac:picMkLst>
        </pc:picChg>
        <pc:picChg chg="add mod">
          <ac:chgData name="함 진아" userId="853515ff651aadf9" providerId="LiveId" clId="{61A081B4-9877-EC4D-864C-6299E114A3CF}" dt="2020-08-13T12:19:27.823" v="5282" actId="1076"/>
          <ac:picMkLst>
            <pc:docMk/>
            <pc:sldMk cId="1460173607" sldId="308"/>
            <ac:picMk id="6" creationId="{23CBC588-4EA4-9745-9FC9-066B655A68A3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8" creationId="{6848A784-51C5-284B-A574-27D3D4418A95}"/>
          </ac:picMkLst>
        </pc:picChg>
        <pc:picChg chg="add mod modCrop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9" creationId="{18C38759-9D56-704C-A340-B4E0FE4503DD}"/>
          </ac:picMkLst>
        </pc:picChg>
        <pc:picChg chg="add mod">
          <ac:chgData name="함 진아" userId="853515ff651aadf9" providerId="LiveId" clId="{61A081B4-9877-EC4D-864C-6299E114A3CF}" dt="2020-08-13T12:19:32.019" v="5283" actId="1076"/>
          <ac:picMkLst>
            <pc:docMk/>
            <pc:sldMk cId="1460173607" sldId="308"/>
            <ac:picMk id="11" creationId="{24A9D735-D6C4-5640-AB79-068DDCD726B0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5" creationId="{C6CF5988-4FEA-464A-9B1C-AFF0CC670294}"/>
          </ac:picMkLst>
        </pc:picChg>
        <pc:picChg chg="del">
          <ac:chgData name="함 진아" userId="853515ff651aadf9" providerId="LiveId" clId="{61A081B4-9877-EC4D-864C-6299E114A3CF}" dt="2020-08-13T12:14:03.411" v="4857" actId="478"/>
          <ac:picMkLst>
            <pc:docMk/>
            <pc:sldMk cId="1460173607" sldId="308"/>
            <ac:picMk id="16" creationId="{23EF9E83-7C80-EC48-9BF4-6D8E11CCFC7A}"/>
          </ac:picMkLst>
        </pc:picChg>
      </pc:sldChg>
      <pc:sldChg chg="addSp delSp modSp add">
        <pc:chgData name="함 진아" userId="853515ff651aadf9" providerId="LiveId" clId="{61A081B4-9877-EC4D-864C-6299E114A3CF}" dt="2020-08-13T12:22:43.685" v="5477" actId="478"/>
        <pc:sldMkLst>
          <pc:docMk/>
          <pc:sldMk cId="3046018409" sldId="309"/>
        </pc:sldMkLst>
        <pc:spChg chg="mod">
          <ac:chgData name="함 진아" userId="853515ff651aadf9" providerId="LiveId" clId="{61A081B4-9877-EC4D-864C-6299E114A3CF}" dt="2020-08-13T12:21:29.336" v="5461" actId="20577"/>
          <ac:spMkLst>
            <pc:docMk/>
            <pc:sldMk cId="3046018409" sldId="309"/>
            <ac:spMk id="3" creationId="{2B979466-8226-B846-B32B-4B39A6E81EC9}"/>
          </ac:spMkLst>
        </pc:spChg>
        <pc:picChg chg="del">
          <ac:chgData name="함 진아" userId="853515ff651aadf9" providerId="LiveId" clId="{61A081B4-9877-EC4D-864C-6299E114A3CF}" dt="2020-08-13T12:22:18.417" v="5471" actId="478"/>
          <ac:picMkLst>
            <pc:docMk/>
            <pc:sldMk cId="3046018409" sldId="309"/>
            <ac:picMk id="4" creationId="{43ADC310-EB07-EC4D-940A-FD7F9D1F4026}"/>
          </ac:picMkLst>
        </pc:picChg>
        <pc:picChg chg="del">
          <ac:chgData name="함 진아" userId="853515ff651aadf9" providerId="LiveId" clId="{61A081B4-9877-EC4D-864C-6299E114A3CF}" dt="2020-08-13T12:22:43.685" v="5477" actId="478"/>
          <ac:picMkLst>
            <pc:docMk/>
            <pc:sldMk cId="3046018409" sldId="309"/>
            <ac:picMk id="6" creationId="{23CBC588-4EA4-9745-9FC9-066B655A68A3}"/>
          </ac:picMkLst>
        </pc:picChg>
        <pc:picChg chg="add mod">
          <ac:chgData name="함 진아" userId="853515ff651aadf9" providerId="LiveId" clId="{61A081B4-9877-EC4D-864C-6299E114A3CF}" dt="2020-08-13T12:22:31.358" v="5474" actId="1076"/>
          <ac:picMkLst>
            <pc:docMk/>
            <pc:sldMk cId="3046018409" sldId="309"/>
            <ac:picMk id="7" creationId="{10B67A87-236D-2247-A6B5-49612EBF61CB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9" creationId="{18C38759-9D56-704C-A340-B4E0FE4503DD}"/>
          </ac:picMkLst>
        </pc:picChg>
        <pc:picChg chg="add mod modCrop">
          <ac:chgData name="함 진아" userId="853515ff651aadf9" providerId="LiveId" clId="{61A081B4-9877-EC4D-864C-6299E114A3CF}" dt="2020-08-13T12:22:35.588" v="5475" actId="732"/>
          <ac:picMkLst>
            <pc:docMk/>
            <pc:sldMk cId="3046018409" sldId="309"/>
            <ac:picMk id="10" creationId="{654E2A93-E255-DE41-BD25-01BC4421918F}"/>
          </ac:picMkLst>
        </pc:picChg>
        <pc:picChg chg="del">
          <ac:chgData name="함 진아" userId="853515ff651aadf9" providerId="LiveId" clId="{61A081B4-9877-EC4D-864C-6299E114A3CF}" dt="2020-08-13T12:22:39.951" v="5476" actId="478"/>
          <ac:picMkLst>
            <pc:docMk/>
            <pc:sldMk cId="3046018409" sldId="309"/>
            <ac:picMk id="11" creationId="{24A9D735-D6C4-5640-AB79-068DDCD726B0}"/>
          </ac:picMkLst>
        </pc:picChg>
        <pc:picChg chg="add mod">
          <ac:chgData name="함 진아" userId="853515ff651aadf9" providerId="LiveId" clId="{61A081B4-9877-EC4D-864C-6299E114A3CF}" dt="2020-08-13T12:22:22.043" v="5472" actId="1076"/>
          <ac:picMkLst>
            <pc:docMk/>
            <pc:sldMk cId="3046018409" sldId="309"/>
            <ac:picMk id="13" creationId="{7248FE94-9896-824F-A640-D92B92CB5899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32:14.847" v="6016" actId="1076"/>
        <pc:sldMkLst>
          <pc:docMk/>
          <pc:sldMk cId="977547814" sldId="310"/>
        </pc:sldMkLst>
        <pc:spChg chg="mod or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31:18.355" v="6001" actId="20577"/>
          <ac:spMkLst>
            <pc:docMk/>
            <pc:sldMk cId="977547814" sldId="310"/>
            <ac:spMk id="3" creationId="{2B979466-8226-B846-B32B-4B39A6E81EC9}"/>
          </ac:spMkLst>
        </pc:spChg>
        <pc:spChg chg="add del mod ord">
          <ac:chgData name="함 진아" userId="853515ff651aadf9" providerId="LiveId" clId="{61A081B4-9877-EC4D-864C-6299E114A3CF}" dt="2020-08-13T12:30:46.267" v="5882" actId="478"/>
          <ac:spMkLst>
            <pc:docMk/>
            <pc:sldMk cId="977547814" sldId="310"/>
            <ac:spMk id="12" creationId="{A90E0C46-5FB3-2743-B2A7-3C40053AFDA7}"/>
          </ac:spMkLst>
        </pc:spChg>
        <pc:spChg chg="add del mod">
          <ac:chgData name="함 진아" userId="853515ff651aadf9" providerId="LiveId" clId="{61A081B4-9877-EC4D-864C-6299E114A3CF}" dt="2020-08-13T12:30:49.448" v="5883" actId="700"/>
          <ac:spMkLst>
            <pc:docMk/>
            <pc:sldMk cId="977547814" sldId="310"/>
            <ac:spMk id="15" creationId="{9FF5E024-366D-F342-989D-054910508F0A}"/>
          </ac:spMkLst>
        </pc:sp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5" creationId="{F3D994A7-0FE9-5649-B6D7-427795CCCE2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7" creationId="{10B67A87-236D-2247-A6B5-49612EBF61CB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8" creationId="{DD3D2B03-4AFA-F943-91D8-93E2F4F6F051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0" creationId="{654E2A93-E255-DE41-BD25-01BC4421918F}"/>
          </ac:picMkLst>
        </pc:picChg>
        <pc:picChg chg="add del mod modCrop">
          <ac:chgData name="함 진아" userId="853515ff651aadf9" providerId="LiveId" clId="{61A081B4-9877-EC4D-864C-6299E114A3CF}" dt="2020-08-13T12:30:43.483" v="5881" actId="478"/>
          <ac:picMkLst>
            <pc:docMk/>
            <pc:sldMk cId="977547814" sldId="310"/>
            <ac:picMk id="11" creationId="{F367AAE1-B8C8-C04C-A662-B3F6DF31840A}"/>
          </ac:picMkLst>
        </pc:picChg>
        <pc:picChg chg="del">
          <ac:chgData name="함 진아" userId="853515ff651aadf9" providerId="LiveId" clId="{61A081B4-9877-EC4D-864C-6299E114A3CF}" dt="2020-08-13T12:24:25.950" v="5613" actId="478"/>
          <ac:picMkLst>
            <pc:docMk/>
            <pc:sldMk cId="977547814" sldId="310"/>
            <ac:picMk id="13" creationId="{7248FE94-9896-824F-A640-D92B92CB5899}"/>
          </ac:picMkLst>
        </pc:picChg>
        <pc:picChg chg="add mod">
          <ac:chgData name="함 진아" userId="853515ff651aadf9" providerId="LiveId" clId="{61A081B4-9877-EC4D-864C-6299E114A3CF}" dt="2020-08-13T12:31:36.159" v="6008" actId="1076"/>
          <ac:picMkLst>
            <pc:docMk/>
            <pc:sldMk cId="977547814" sldId="310"/>
            <ac:picMk id="16" creationId="{888EF218-6139-5E4A-AF7D-8DE213FDB300}"/>
          </ac:picMkLst>
        </pc:picChg>
        <pc:picChg chg="add mod">
          <ac:chgData name="함 진아" userId="853515ff651aadf9" providerId="LiveId" clId="{61A081B4-9877-EC4D-864C-6299E114A3CF}" dt="2020-08-13T12:32:14.847" v="6016" actId="1076"/>
          <ac:picMkLst>
            <pc:docMk/>
            <pc:sldMk cId="977547814" sldId="310"/>
            <ac:picMk id="17" creationId="{BD48A979-6C25-7344-B6D7-9BC522CF22CF}"/>
          </ac:picMkLst>
        </pc:picChg>
      </pc:sldChg>
      <pc:sldChg chg="addSp delSp modSp add mod modClrScheme chgLayout">
        <pc:chgData name="함 진아" userId="853515ff651aadf9" providerId="LiveId" clId="{61A081B4-9877-EC4D-864C-6299E114A3CF}" dt="2020-08-13T12:40:36.137" v="6663" actId="20577"/>
        <pc:sldMkLst>
          <pc:docMk/>
          <pc:sldMk cId="3805766738" sldId="311"/>
        </pc:sldMkLst>
        <pc:spChg chg="mod ord">
          <ac:chgData name="함 진아" userId="853515ff651aadf9" providerId="LiveId" clId="{61A081B4-9877-EC4D-864C-6299E114A3CF}" dt="2020-08-13T12:35:04.374" v="6157" actId="700"/>
          <ac:spMkLst>
            <pc:docMk/>
            <pc:sldMk cId="3805766738" sldId="311"/>
            <ac:spMk id="2" creationId="{25B318A0-7C21-1B48-82D5-D648A0AB5881}"/>
          </ac:spMkLst>
        </pc:spChg>
        <pc:spChg chg="mod ord">
          <ac:chgData name="함 진아" userId="853515ff651aadf9" providerId="LiveId" clId="{61A081B4-9877-EC4D-864C-6299E114A3CF}" dt="2020-08-13T12:40:33.932" v="6660" actId="20577"/>
          <ac:spMkLst>
            <pc:docMk/>
            <pc:sldMk cId="3805766738" sldId="311"/>
            <ac:spMk id="3" creationId="{2B979466-8226-B846-B32B-4B39A6E81EC9}"/>
          </ac:spMkLst>
        </pc:spChg>
        <pc:spChg chg="add mod ord">
          <ac:chgData name="함 진아" userId="853515ff651aadf9" providerId="LiveId" clId="{61A081B4-9877-EC4D-864C-6299E114A3CF}" dt="2020-08-13T12:40:36.137" v="6663" actId="20577"/>
          <ac:spMkLst>
            <pc:docMk/>
            <pc:sldMk cId="3805766738" sldId="311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34:53.570" v="6156" actId="732"/>
          <ac:picMkLst>
            <pc:docMk/>
            <pc:sldMk cId="3805766738" sldId="311"/>
            <ac:picMk id="4" creationId="{0E5BB3D1-64A2-A04B-BE26-8EDC38CD7013}"/>
          </ac:picMkLst>
        </pc:picChg>
        <pc:picChg chg="add mod modCrop">
          <ac:chgData name="함 진아" userId="853515ff651aadf9" providerId="LiveId" clId="{61A081B4-9877-EC4D-864C-6299E114A3CF}" dt="2020-08-13T12:36:59.764" v="6305" actId="1076"/>
          <ac:picMkLst>
            <pc:docMk/>
            <pc:sldMk cId="3805766738" sldId="311"/>
            <ac:picMk id="6" creationId="{27B4BA33-97EB-1049-B396-2D99509E7C43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6" creationId="{888EF218-6139-5E4A-AF7D-8DE213FDB300}"/>
          </ac:picMkLst>
        </pc:picChg>
        <pc:picChg chg="del">
          <ac:chgData name="함 진아" userId="853515ff651aadf9" providerId="LiveId" clId="{61A081B4-9877-EC4D-864C-6299E114A3CF}" dt="2020-08-13T12:34:06.176" v="6119" actId="478"/>
          <ac:picMkLst>
            <pc:docMk/>
            <pc:sldMk cId="3805766738" sldId="311"/>
            <ac:picMk id="17" creationId="{BD48A979-6C25-7344-B6D7-9BC522CF22CF}"/>
          </ac:picMkLst>
        </pc:picChg>
      </pc:sldChg>
      <pc:sldChg chg="addSp delSp modSp add">
        <pc:chgData name="함 진아" userId="853515ff651aadf9" providerId="LiveId" clId="{61A081B4-9877-EC4D-864C-6299E114A3CF}" dt="2020-08-13T12:41:32.532" v="6724" actId="1036"/>
        <pc:sldMkLst>
          <pc:docMk/>
          <pc:sldMk cId="1635100020" sldId="312"/>
        </pc:sldMkLst>
        <pc:spChg chg="mod">
          <ac:chgData name="함 진아" userId="853515ff651aadf9" providerId="LiveId" clId="{61A081B4-9877-EC4D-864C-6299E114A3CF}" dt="2020-08-13T12:40:39.453" v="6666" actId="20577"/>
          <ac:spMkLst>
            <pc:docMk/>
            <pc:sldMk cId="1635100020" sldId="312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1:06.626" v="6712" actId="20577"/>
          <ac:spMkLst>
            <pc:docMk/>
            <pc:sldMk cId="1635100020" sldId="312"/>
            <ac:spMk id="5" creationId="{D59BB53F-85A5-AB45-BE59-B7D7E6A7A5F6}"/>
          </ac:spMkLst>
        </pc:spChg>
        <pc:picChg chg="add del">
          <ac:chgData name="함 진아" userId="853515ff651aadf9" providerId="LiveId" clId="{61A081B4-9877-EC4D-864C-6299E114A3CF}" dt="2020-08-13T12:39:02.545" v="6501" actId="478"/>
          <ac:picMkLst>
            <pc:docMk/>
            <pc:sldMk cId="1635100020" sldId="312"/>
            <ac:picMk id="4" creationId="{0E5BB3D1-64A2-A04B-BE26-8EDC38CD7013}"/>
          </ac:picMkLst>
        </pc:picChg>
        <pc:picChg chg="del">
          <ac:chgData name="함 진아" userId="853515ff651aadf9" providerId="LiveId" clId="{61A081B4-9877-EC4D-864C-6299E114A3CF}" dt="2020-08-13T12:39:53.836" v="6635" actId="478"/>
          <ac:picMkLst>
            <pc:docMk/>
            <pc:sldMk cId="1635100020" sldId="312"/>
            <ac:picMk id="6" creationId="{27B4BA33-97EB-1049-B396-2D99509E7C43}"/>
          </ac:picMkLst>
        </pc:picChg>
        <pc:picChg chg="add mod">
          <ac:chgData name="함 진아" userId="853515ff651aadf9" providerId="LiveId" clId="{61A081B4-9877-EC4D-864C-6299E114A3CF}" dt="2020-08-13T12:39:07.386" v="6502" actId="1076"/>
          <ac:picMkLst>
            <pc:docMk/>
            <pc:sldMk cId="1635100020" sldId="312"/>
            <ac:picMk id="7" creationId="{8DFDFC35-21AB-C94B-8B1E-6A8E2AA97BF6}"/>
          </ac:picMkLst>
        </pc:picChg>
        <pc:picChg chg="add mod modCrop">
          <ac:chgData name="함 진아" userId="853515ff651aadf9" providerId="LiveId" clId="{61A081B4-9877-EC4D-864C-6299E114A3CF}" dt="2020-08-13T12:40:13.076" v="6642" actId="732"/>
          <ac:picMkLst>
            <pc:docMk/>
            <pc:sldMk cId="1635100020" sldId="312"/>
            <ac:picMk id="8" creationId="{B2B31A75-712C-B44F-9644-ED9A405679DD}"/>
          </ac:picMkLst>
        </pc:picChg>
        <pc:picChg chg="add mod modCrop">
          <ac:chgData name="함 진아" userId="853515ff651aadf9" providerId="LiveId" clId="{61A081B4-9877-EC4D-864C-6299E114A3CF}" dt="2020-08-13T12:41:32.532" v="6724" actId="1036"/>
          <ac:picMkLst>
            <pc:docMk/>
            <pc:sldMk cId="1635100020" sldId="312"/>
            <ac:picMk id="9" creationId="{589C159B-69FB-5C40-9767-32A867E2DFDB}"/>
          </ac:picMkLst>
        </pc:picChg>
      </pc:sldChg>
      <pc:sldChg chg="addSp delSp modSp add">
        <pc:chgData name="함 진아" userId="853515ff651aadf9" providerId="LiveId" clId="{61A081B4-9877-EC4D-864C-6299E114A3CF}" dt="2020-08-13T12:46:58.420" v="7127" actId="1076"/>
        <pc:sldMkLst>
          <pc:docMk/>
          <pc:sldMk cId="5451039" sldId="313"/>
        </pc:sldMkLst>
        <pc:spChg chg="mod">
          <ac:chgData name="함 진아" userId="853515ff651aadf9" providerId="LiveId" clId="{61A081B4-9877-EC4D-864C-6299E114A3CF}" dt="2020-08-13T12:44:34.484" v="6939" actId="20577"/>
          <ac:spMkLst>
            <pc:docMk/>
            <pc:sldMk cId="5451039" sldId="313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6:24.005" v="7117" actId="20577"/>
          <ac:spMkLst>
            <pc:docMk/>
            <pc:sldMk cId="5451039" sldId="313"/>
            <ac:spMk id="5" creationId="{D59BB53F-85A5-AB45-BE59-B7D7E6A7A5F6}"/>
          </ac:spMkLst>
        </pc:spChg>
        <pc:picChg chg="add del mod">
          <ac:chgData name="함 진아" userId="853515ff651aadf9" providerId="LiveId" clId="{61A081B4-9877-EC4D-864C-6299E114A3CF}" dt="2020-08-13T12:42:10.659" v="6782" actId="478"/>
          <ac:picMkLst>
            <pc:docMk/>
            <pc:sldMk cId="5451039" sldId="313"/>
            <ac:picMk id="4" creationId="{765C7641-D9BE-E349-960B-246A2AD3884E}"/>
          </ac:picMkLst>
        </pc:picChg>
        <pc:picChg chg="add mod modCrop">
          <ac:chgData name="함 진아" userId="853515ff651aadf9" providerId="LiveId" clId="{61A081B4-9877-EC4D-864C-6299E114A3CF}" dt="2020-08-13T12:44:44.329" v="6941" actId="1076"/>
          <ac:picMkLst>
            <pc:docMk/>
            <pc:sldMk cId="5451039" sldId="313"/>
            <ac:picMk id="6" creationId="{74585861-4BA2-6B4F-A080-6053B32B89F0}"/>
          </ac:picMkLst>
        </pc:picChg>
        <pc:picChg chg="del mod">
          <ac:chgData name="함 진아" userId="853515ff651aadf9" providerId="LiveId" clId="{61A081B4-9877-EC4D-864C-6299E114A3CF}" dt="2020-08-13T12:42:34.948" v="6792" actId="478"/>
          <ac:picMkLst>
            <pc:docMk/>
            <pc:sldMk cId="5451039" sldId="313"/>
            <ac:picMk id="7" creationId="{8DFDFC35-21AB-C94B-8B1E-6A8E2AA97BF6}"/>
          </ac:picMkLst>
        </pc:picChg>
        <pc:picChg chg="del">
          <ac:chgData name="함 진아" userId="853515ff651aadf9" providerId="LiveId" clId="{61A081B4-9877-EC4D-864C-6299E114A3CF}" dt="2020-08-13T12:45:56.721" v="7021" actId="478"/>
          <ac:picMkLst>
            <pc:docMk/>
            <pc:sldMk cId="5451039" sldId="313"/>
            <ac:picMk id="8" creationId="{B2B31A75-712C-B44F-9644-ED9A405679DD}"/>
          </ac:picMkLst>
        </pc:picChg>
        <pc:picChg chg="del">
          <ac:chgData name="함 진아" userId="853515ff651aadf9" providerId="LiveId" clId="{61A081B4-9877-EC4D-864C-6299E114A3CF}" dt="2020-08-13T12:46:55.592" v="7126" actId="478"/>
          <ac:picMkLst>
            <pc:docMk/>
            <pc:sldMk cId="5451039" sldId="313"/>
            <ac:picMk id="9" creationId="{589C159B-69FB-5C40-9767-32A867E2DFDB}"/>
          </ac:picMkLst>
        </pc:picChg>
        <pc:picChg chg="add mod modCrop">
          <ac:chgData name="함 진아" userId="853515ff651aadf9" providerId="LiveId" clId="{61A081B4-9877-EC4D-864C-6299E114A3CF}" dt="2020-08-13T12:44:37.849" v="6940" actId="1076"/>
          <ac:picMkLst>
            <pc:docMk/>
            <pc:sldMk cId="5451039" sldId="313"/>
            <ac:picMk id="10" creationId="{AA83BD17-9511-4E4A-9234-D3F3B5DEB52E}"/>
          </ac:picMkLst>
        </pc:picChg>
        <pc:picChg chg="add mod modCrop">
          <ac:chgData name="함 진아" userId="853515ff651aadf9" providerId="LiveId" clId="{61A081B4-9877-EC4D-864C-6299E114A3CF}" dt="2020-08-13T12:46:00.695" v="7022" actId="1076"/>
          <ac:picMkLst>
            <pc:docMk/>
            <pc:sldMk cId="5451039" sldId="313"/>
            <ac:picMk id="11" creationId="{FB903992-C01A-D445-BC25-0C83E3A66968}"/>
          </ac:picMkLst>
        </pc:picChg>
        <pc:picChg chg="add mod modCrop">
          <ac:chgData name="함 진아" userId="853515ff651aadf9" providerId="LiveId" clId="{61A081B4-9877-EC4D-864C-6299E114A3CF}" dt="2020-08-13T12:46:58.420" v="7127" actId="1076"/>
          <ac:picMkLst>
            <pc:docMk/>
            <pc:sldMk cId="5451039" sldId="313"/>
            <ac:picMk id="12" creationId="{B92A2473-44D5-CB4C-A157-29E7BE7C0721}"/>
          </ac:picMkLst>
        </pc:picChg>
      </pc:sldChg>
      <pc:sldChg chg="addSp delSp modSp add">
        <pc:chgData name="함 진아" userId="853515ff651aadf9" providerId="LiveId" clId="{61A081B4-9877-EC4D-864C-6299E114A3CF}" dt="2020-08-13T12:49:59.928" v="7475" actId="478"/>
        <pc:sldMkLst>
          <pc:docMk/>
          <pc:sldMk cId="3096045750" sldId="314"/>
        </pc:sldMkLst>
        <pc:spChg chg="mod">
          <ac:chgData name="함 진아" userId="853515ff651aadf9" providerId="LiveId" clId="{61A081B4-9877-EC4D-864C-6299E114A3CF}" dt="2020-08-13T12:48:28.735" v="7291" actId="20577"/>
          <ac:spMkLst>
            <pc:docMk/>
            <pc:sldMk cId="3096045750" sldId="314"/>
            <ac:spMk id="3" creationId="{2B979466-8226-B846-B32B-4B39A6E81EC9}"/>
          </ac:spMkLst>
        </pc:spChg>
        <pc:spChg chg="mod">
          <ac:chgData name="함 진아" userId="853515ff651aadf9" providerId="LiveId" clId="{61A081B4-9877-EC4D-864C-6299E114A3CF}" dt="2020-08-13T12:49:20.060" v="7457" actId="20577"/>
          <ac:spMkLst>
            <pc:docMk/>
            <pc:sldMk cId="3096045750" sldId="314"/>
            <ac:spMk id="5" creationId="{D59BB53F-85A5-AB45-BE59-B7D7E6A7A5F6}"/>
          </ac:spMkLst>
        </pc:spChg>
        <pc:picChg chg="add mod modCrop">
          <ac:chgData name="함 진아" userId="853515ff651aadf9" providerId="LiveId" clId="{61A081B4-9877-EC4D-864C-6299E114A3CF}" dt="2020-08-13T12:48:26.622" v="7290" actId="1076"/>
          <ac:picMkLst>
            <pc:docMk/>
            <pc:sldMk cId="3096045750" sldId="314"/>
            <ac:picMk id="4" creationId="{06779078-02BC-0249-9BB7-FD8059132EEF}"/>
          </ac:picMkLst>
        </pc:picChg>
        <pc:picChg chg="del">
          <ac:chgData name="함 진아" userId="853515ff651aadf9" providerId="LiveId" clId="{61A081B4-9877-EC4D-864C-6299E114A3CF}" dt="2020-08-13T12:47:43.722" v="7208" actId="478"/>
          <ac:picMkLst>
            <pc:docMk/>
            <pc:sldMk cId="3096045750" sldId="314"/>
            <ac:picMk id="6" creationId="{74585861-4BA2-6B4F-A080-6053B32B89F0}"/>
          </ac:picMkLst>
        </pc:picChg>
        <pc:picChg chg="add mod modCrop">
          <ac:chgData name="함 진아" userId="853515ff651aadf9" providerId="LiveId" clId="{61A081B4-9877-EC4D-864C-6299E114A3CF}" dt="2020-08-13T12:49:57.703" v="7474" actId="1076"/>
          <ac:picMkLst>
            <pc:docMk/>
            <pc:sldMk cId="3096045750" sldId="314"/>
            <ac:picMk id="7" creationId="{31D5D5EC-1604-DC43-9988-9C9B84655FB1}"/>
          </ac:picMkLst>
        </pc:picChg>
        <pc:picChg chg="del">
          <ac:chgData name="함 진아" userId="853515ff651aadf9" providerId="LiveId" clId="{61A081B4-9877-EC4D-864C-6299E114A3CF}" dt="2020-08-13T12:48:30.130" v="7292" actId="478"/>
          <ac:picMkLst>
            <pc:docMk/>
            <pc:sldMk cId="3096045750" sldId="314"/>
            <ac:picMk id="10" creationId="{AA83BD17-9511-4E4A-9234-D3F3B5DEB52E}"/>
          </ac:picMkLst>
        </pc:picChg>
        <pc:picChg chg="del">
          <ac:chgData name="함 진아" userId="853515ff651aadf9" providerId="LiveId" clId="{61A081B4-9877-EC4D-864C-6299E114A3CF}" dt="2020-08-13T12:49:15.389" v="7454" actId="478"/>
          <ac:picMkLst>
            <pc:docMk/>
            <pc:sldMk cId="3096045750" sldId="314"/>
            <ac:picMk id="11" creationId="{FB903992-C01A-D445-BC25-0C83E3A66968}"/>
          </ac:picMkLst>
        </pc:picChg>
        <pc:picChg chg="add del">
          <ac:chgData name="함 진아" userId="853515ff651aadf9" providerId="LiveId" clId="{61A081B4-9877-EC4D-864C-6299E114A3CF}" dt="2020-08-13T12:49:59.928" v="7475" actId="478"/>
          <ac:picMkLst>
            <pc:docMk/>
            <pc:sldMk cId="3096045750" sldId="314"/>
            <ac:picMk id="12" creationId="{B92A2473-44D5-CB4C-A157-29E7BE7C0721}"/>
          </ac:picMkLst>
        </pc:picChg>
      </pc:sldChg>
    </pc:docChg>
  </pc:docChgLst>
  <pc:docChgLst>
    <pc:chgData name="함 진아" userId="853515ff651aadf9" providerId="LiveId" clId="{597D2F9A-4E5C-A049-8AFB-06C7CDF7F6F1}"/>
    <pc:docChg chg="modSld">
      <pc:chgData name="함 진아" userId="853515ff651aadf9" providerId="LiveId" clId="{597D2F9A-4E5C-A049-8AFB-06C7CDF7F6F1}" dt="2020-08-13T09:23:47.449" v="2"/>
      <pc:docMkLst>
        <pc:docMk/>
      </pc:docMkLst>
      <pc:sldChg chg="modSp">
        <pc:chgData name="함 진아" userId="853515ff651aadf9" providerId="LiveId" clId="{597D2F9A-4E5C-A049-8AFB-06C7CDF7F6F1}" dt="2020-08-13T09:23:47.449" v="2"/>
        <pc:sldMkLst>
          <pc:docMk/>
          <pc:sldMk cId="3132802960" sldId="256"/>
        </pc:sldMkLst>
        <pc:spChg chg="mod">
          <ac:chgData name="함 진아" userId="853515ff651aadf9" providerId="LiveId" clId="{597D2F9A-4E5C-A049-8AFB-06C7CDF7F6F1}" dt="2020-08-13T09:23:34.888" v="0"/>
          <ac:spMkLst>
            <pc:docMk/>
            <pc:sldMk cId="3132802960" sldId="256"/>
            <ac:spMk id="2" creationId="{C8074158-F585-8A4A-83C7-083ED31D9ABC}"/>
          </ac:spMkLst>
        </pc:spChg>
        <pc:spChg chg="mod">
          <ac:chgData name="함 진아" userId="853515ff651aadf9" providerId="LiveId" clId="{597D2F9A-4E5C-A049-8AFB-06C7CDF7F6F1}" dt="2020-08-13T09:23:47.449" v="2"/>
          <ac:spMkLst>
            <pc:docMk/>
            <pc:sldMk cId="3132802960" sldId="256"/>
            <ac:spMk id="3" creationId="{C504CF70-F56C-E843-8217-87B2EF59E5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1E6C1-A25B-6242-AC04-7DC33734B23F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3EB2-0820-8745-AD96-F517DB72511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934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C3EB2-0820-8745-AD96-F517DB72511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015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4D524-D84D-9245-84D6-6AD0143E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06731"/>
            <a:ext cx="9144000" cy="1112684"/>
          </a:xfrm>
        </p:spPr>
        <p:txBody>
          <a:bodyPr anchor="b">
            <a:normAutofit/>
          </a:bodyPr>
          <a:lstStyle>
            <a:lvl1pPr algn="ctr">
              <a:defRPr sz="60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1A5029-3286-D14A-9E73-1482865AF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318"/>
            <a:ext cx="9144000" cy="844826"/>
          </a:xfrm>
        </p:spPr>
        <p:txBody>
          <a:bodyPr>
            <a:normAutofit/>
          </a:bodyPr>
          <a:lstStyle>
            <a:lvl1pPr marL="0" indent="0" algn="ctr">
              <a:buNone/>
              <a:defRPr sz="2800" spc="-1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235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3ECC-12F1-FE41-B969-66731042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AFA04-25A2-1641-BAE1-234B3D2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D9E66-C3BD-5046-B2FC-FC1C21C0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877DA-B0F8-AA49-8DD8-5FEDBCB9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59852-819F-8E4D-BB45-DCC081F3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B1AF3-A8B4-AB44-B271-D72B7CD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21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1D61A-7D02-0A42-93C1-A0DB7E5B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74E671-191C-2045-8FF0-6FDF08E1C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85BA30-7FBC-A540-82D9-417B04366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8028A-39DA-494D-9008-13794088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F1D5CC-8241-8D42-8427-30BD4C86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27859-2AAF-D44A-BF6A-D8067BB7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56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B5AF6-1520-9B4D-A2C8-550E9A19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5E3D88-7CD7-8E40-B63E-1045EE50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1C532-D70D-2F4F-8D50-D4547937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564F-C7B3-0546-8FA8-43D1991B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EEC4-AC7A-0049-9697-E834A8D9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89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A627AC-3E76-2743-B74C-48121DA6F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4E9EE-1DB3-0A41-AEA0-F1E4E985A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A3A1-EC6D-5442-B0C3-EC1C8FB0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685F9-9FA2-264D-875D-27ED96C5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350E3-9698-644D-9ACC-877B161D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2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4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3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solidFill>
          <a:srgbClr val="C7D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5FE9850-779E-D34D-A9D5-3F8429B0B766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3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A8AFD7-E5DB-EA4A-BFC0-5030B25B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18" y="665393"/>
            <a:ext cx="10726964" cy="609291"/>
          </a:xfrm>
        </p:spPr>
        <p:txBody>
          <a:bodyPr anchor="b">
            <a:normAutofit/>
          </a:bodyPr>
          <a:lstStyle>
            <a:lvl1pPr>
              <a:defRPr sz="3600" spc="-100" baseline="0"/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29B7C-5BED-5B4B-BB80-0EC955DE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45C6AD7C-DD67-784B-A8C8-9DF32FD91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995" y="6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544C6A9-BD89-C84B-8728-F5A61358CE09}"/>
              </a:ext>
            </a:extLst>
          </p:cNvPr>
          <p:cNvCxnSpPr/>
          <p:nvPr userDrawn="1"/>
        </p:nvCxnSpPr>
        <p:spPr>
          <a:xfrm>
            <a:off x="732518" y="1358917"/>
            <a:ext cx="1072696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59B7AD-2C20-8D47-9199-95FC7AE53D3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1567545"/>
            <a:ext cx="5363482" cy="4581461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400" b="1" i="0" spc="-90" baseline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6858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2000" spc="-90" baseline="0"/>
            </a:lvl2pPr>
            <a:lvl3pPr marL="11430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800" spc="-90" baseline="0"/>
            </a:lvl3pPr>
            <a:lvl4pPr marL="16002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4pPr>
            <a:lvl5pPr marL="2057400" indent="-228600">
              <a:lnSpc>
                <a:spcPct val="100000"/>
              </a:lnSpc>
              <a:buClr>
                <a:srgbClr val="007EC5"/>
              </a:buClr>
              <a:buFont typeface="Wingdings" pitchFamily="2" charset="2"/>
              <a:buChar char="§"/>
              <a:defRPr sz="1600" spc="-90" baseline="0"/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4364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02B07A-1BA1-A249-AAF7-31BAD224D5BD}"/>
              </a:ext>
            </a:extLst>
          </p:cNvPr>
          <p:cNvGrpSpPr/>
          <p:nvPr userDrawn="1"/>
        </p:nvGrpSpPr>
        <p:grpSpPr>
          <a:xfrm>
            <a:off x="1524799" y="341089"/>
            <a:ext cx="9142364" cy="6336369"/>
            <a:chOff x="1630237" y="408464"/>
            <a:chExt cx="9142364" cy="633636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B147709-E2CC-3E49-9213-47960F534A2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408464"/>
              <a:ext cx="1718924" cy="471564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8CB86F5-2A82-9745-88F0-C8F0F31DC1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78979" y="408465"/>
              <a:ext cx="1761889" cy="3822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73E02EC-FF1D-7742-A247-C75232274A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0237" y="5124106"/>
              <a:ext cx="1718924" cy="162072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9D12ED1-7B21-884F-9129-237F6A41381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49161" y="6261999"/>
              <a:ext cx="2393023" cy="4828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D601D21-4984-ED4E-8B8C-0681E3CD9E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60503" y="408464"/>
              <a:ext cx="2712098" cy="112355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DB16737-E3E1-B341-ADBF-C886BF7297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42184" y="6261999"/>
              <a:ext cx="2907063" cy="48283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C804FC99-B425-CD42-95B2-142F93A255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68726" y="1532021"/>
              <a:ext cx="403875" cy="306125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57501E5-47A0-9646-BAE0-A2D9CAC9BD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77231" y="4593277"/>
              <a:ext cx="395370" cy="13032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0EB93D5E-143A-084E-AD03-628623C9A8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"/>
            <a:stretch/>
          </p:blipFill>
          <p:spPr>
            <a:xfrm>
              <a:off x="8633248" y="5896477"/>
              <a:ext cx="2139353" cy="84835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B3A7352-A9E9-FD40-9958-5A2A4C2CF3A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81370" y="408464"/>
              <a:ext cx="1617683" cy="382252"/>
            </a:xfrm>
            <a:prstGeom prst="rect">
              <a:avLst/>
            </a:prstGeom>
          </p:spPr>
        </p:pic>
      </p:grp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DC511079-74E5-DC43-AC5D-6079F1A9F982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2144099" y="3747057"/>
            <a:ext cx="380767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CAAA8C1-D1BE-1C4D-B5BD-4AED9D420871}"/>
              </a:ext>
            </a:extLst>
          </p:cNvPr>
          <p:cNvSpPr/>
          <p:nvPr userDrawn="1"/>
        </p:nvSpPr>
        <p:spPr>
          <a:xfrm>
            <a:off x="5646000" y="262028"/>
            <a:ext cx="900000" cy="900000"/>
          </a:xfrm>
          <a:prstGeom prst="ellipse">
            <a:avLst/>
          </a:prstGeom>
          <a:solidFill>
            <a:srgbClr val="55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28BA67BD-2D45-5848-A348-3B9CBA1A8940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433408" y="408464"/>
            <a:ext cx="1325146" cy="554280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9128E3AD-7238-374B-94DA-CA616224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1395" y="1704771"/>
            <a:ext cx="6029210" cy="98495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 i="0" spc="-100" baseline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9F91E49C-71FB-7144-AE3C-4AD57CB5D31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833352"/>
            <a:ext cx="0" cy="76588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A0CF28F1-F72E-4F47-909A-EA47CAB89C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6240225" y="3746778"/>
            <a:ext cx="3848558" cy="229110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-1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1311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26864B3-D56A-F842-9B33-66D69E14A521}"/>
              </a:ext>
            </a:extLst>
          </p:cNvPr>
          <p:cNvSpPr/>
          <p:nvPr userDrawn="1"/>
        </p:nvSpPr>
        <p:spPr>
          <a:xfrm>
            <a:off x="498000" y="477000"/>
            <a:ext cx="11196000" cy="5904000"/>
          </a:xfrm>
          <a:prstGeom prst="roundRect">
            <a:avLst>
              <a:gd name="adj" fmla="val 6231"/>
            </a:avLst>
          </a:prstGeom>
          <a:solidFill>
            <a:srgbClr val="D4D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C85B4-1BA4-564A-A115-832F681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17106"/>
            <a:ext cx="10515600" cy="781904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21F0411F-886D-D043-9A60-59D70EEA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850" y="1554481"/>
            <a:ext cx="10515600" cy="2390502"/>
          </a:xfrm>
        </p:spPr>
        <p:txBody>
          <a:bodyPr anchor="b">
            <a:normAutofit/>
          </a:bodyPr>
          <a:lstStyle>
            <a:lvl1pPr marL="0" indent="0" algn="ctr">
              <a:buNone/>
              <a:defRPr sz="4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kumimoji="1" lang="ko-KR" altLang="en-US" dirty="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3F73570-D1B4-3C40-A4C7-BC179A0B548B}"/>
              </a:ext>
            </a:extLst>
          </p:cNvPr>
          <p:cNvCxnSpPr/>
          <p:nvPr userDrawn="1"/>
        </p:nvCxnSpPr>
        <p:spPr>
          <a:xfrm>
            <a:off x="2762250" y="12382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50D6B230-73B3-D84A-B9CD-12CE9C2F46BF}"/>
              </a:ext>
            </a:extLst>
          </p:cNvPr>
          <p:cNvCxnSpPr/>
          <p:nvPr userDrawn="1"/>
        </p:nvCxnSpPr>
        <p:spPr>
          <a:xfrm>
            <a:off x="2828925" y="4210050"/>
            <a:ext cx="6534150" cy="0"/>
          </a:xfrm>
          <a:prstGeom prst="line">
            <a:avLst/>
          </a:prstGeom>
          <a:ln>
            <a:solidFill>
              <a:srgbClr val="0063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EDAF17-5078-A048-B8BF-1B0856B63FFA}"/>
              </a:ext>
            </a:extLst>
          </p:cNvPr>
          <p:cNvGrpSpPr/>
          <p:nvPr userDrawn="1"/>
        </p:nvGrpSpPr>
        <p:grpSpPr>
          <a:xfrm>
            <a:off x="498000" y="5848358"/>
            <a:ext cx="540000" cy="540000"/>
            <a:chOff x="498000" y="5848358"/>
            <a:chExt cx="540000" cy="540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C43FDC0-C9AA-A04A-9845-229A3AFB461A}"/>
                </a:ext>
              </a:extLst>
            </p:cNvPr>
            <p:cNvSpPr/>
            <p:nvPr userDrawn="1"/>
          </p:nvSpPr>
          <p:spPr>
            <a:xfrm>
              <a:off x="498000" y="58483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37E1E1C-8935-7A4A-AD18-984AD8CF42C8}"/>
                </a:ext>
              </a:extLst>
            </p:cNvPr>
            <p:cNvSpPr/>
            <p:nvPr userDrawn="1"/>
          </p:nvSpPr>
          <p:spPr>
            <a:xfrm>
              <a:off x="858000" y="58483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D127ABCB-41B0-DA44-B292-2680D46179D4}"/>
                </a:ext>
              </a:extLst>
            </p:cNvPr>
            <p:cNvSpPr/>
            <p:nvPr userDrawn="1"/>
          </p:nvSpPr>
          <p:spPr>
            <a:xfrm>
              <a:off x="675350" y="60248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49E3F62-8519-CD4D-90D8-61FA2F78547A}"/>
              </a:ext>
            </a:extLst>
          </p:cNvPr>
          <p:cNvGrpSpPr/>
          <p:nvPr userDrawn="1"/>
        </p:nvGrpSpPr>
        <p:grpSpPr>
          <a:xfrm flipH="1">
            <a:off x="11155325" y="5841000"/>
            <a:ext cx="540000" cy="540000"/>
            <a:chOff x="650400" y="6000758"/>
            <a:chExt cx="540000" cy="5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9F3D78-1BE1-8242-A97F-778023C145E8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D6D8BE15-6EAB-BE43-9A58-087309860DE5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10ADA2-FD6E-124A-9699-AF1A863E834A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7D98B8-58FE-4D49-9D06-C81C64804900}"/>
              </a:ext>
            </a:extLst>
          </p:cNvPr>
          <p:cNvGrpSpPr/>
          <p:nvPr userDrawn="1"/>
        </p:nvGrpSpPr>
        <p:grpSpPr>
          <a:xfrm flipH="1" flipV="1">
            <a:off x="11155325" y="477000"/>
            <a:ext cx="540000" cy="540000"/>
            <a:chOff x="650400" y="6000758"/>
            <a:chExt cx="540000" cy="540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71F563-469F-214F-9AE1-CDD5DF47CE45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266CDA2-0F31-F24A-A9AF-061F28926EB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328E12-ACC4-DD4C-AB70-E25F3A4C8F05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C0CF47-42E8-2F4E-9062-AF6C90260981}"/>
              </a:ext>
            </a:extLst>
          </p:cNvPr>
          <p:cNvGrpSpPr/>
          <p:nvPr userDrawn="1"/>
        </p:nvGrpSpPr>
        <p:grpSpPr>
          <a:xfrm flipV="1">
            <a:off x="495350" y="469642"/>
            <a:ext cx="540000" cy="540000"/>
            <a:chOff x="650400" y="6000758"/>
            <a:chExt cx="540000" cy="54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DD72F1A-51F1-1345-BA2A-A69DB41AD5B2}"/>
                </a:ext>
              </a:extLst>
            </p:cNvPr>
            <p:cNvSpPr/>
            <p:nvPr userDrawn="1"/>
          </p:nvSpPr>
          <p:spPr>
            <a:xfrm>
              <a:off x="650400" y="6000758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EF7342CD-5B10-AE41-BAAB-930DFD7DBE0E}"/>
                </a:ext>
              </a:extLst>
            </p:cNvPr>
            <p:cNvSpPr/>
            <p:nvPr userDrawn="1"/>
          </p:nvSpPr>
          <p:spPr>
            <a:xfrm>
              <a:off x="1010400" y="6000758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82F2E492-DA61-9C45-855B-CE71EBDAA359}"/>
                </a:ext>
              </a:extLst>
            </p:cNvPr>
            <p:cNvSpPr/>
            <p:nvPr userDrawn="1"/>
          </p:nvSpPr>
          <p:spPr>
            <a:xfrm>
              <a:off x="827750" y="6177220"/>
              <a:ext cx="180000" cy="179718"/>
            </a:xfrm>
            <a:prstGeom prst="roundRect">
              <a:avLst>
                <a:gd name="adj" fmla="val 0"/>
              </a:avLst>
            </a:prstGeom>
            <a:solidFill>
              <a:srgbClr val="D4DC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83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0E0E-789D-5946-BA65-2E46BE0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DD22-BD43-F141-957C-5F6110066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56CF1E-3BD4-494F-9775-937786F6D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DB8F00-62D8-6247-B34F-75932B8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B123D-D8DA-054B-BC4A-D5D50B6A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5DDA8-A5F7-754B-82C8-AD87D2F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59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29D6-4B6F-784F-8083-A96A0B10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CF096-0253-3841-8442-6B6DAC018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2125D2-1087-5341-8CBD-A21C1060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B1383-E05C-A64D-AA3C-198197A4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4E48C2-18A1-AE40-BB28-48630953B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BCB18-493E-5D49-8F49-F325839B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51C66E-8873-AD41-977A-654B3BB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76273F-5566-6340-BFF3-500C279A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06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77AC-5872-2342-AC09-915CBDB4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6FA3-14D1-2A4E-A445-12B6DEC3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4F399-0A2B-C447-BA27-52A4D83B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2505E-15A3-174A-AD81-E877C71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9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0B470-19FB-6746-B0C6-EC3B9B0A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565308-5024-E64C-9661-9E4036B1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B483B-FE2B-5643-9258-F90BD57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47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65449-AE24-3043-9274-54B2B685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6E0D9-A74E-4949-A379-FE3BC5BE6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C3498-4FC1-074D-86D4-FD4581E43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2AC-4FCD-4648-AC03-FE03444D7071}" type="datetimeFigureOut">
              <a:rPr kumimoji="1" lang="ko-KR" altLang="en-US" smtClean="0"/>
              <a:t>2022-07-30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16EEB-FA97-A942-932A-A3055F20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1348A-1A64-0C4B-AA46-05C536516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C941C-5230-EC45-9A36-3624F5B944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82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A1DDD-BD58-454F-AAAF-00FBFF9A15E0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75B077-11E4-BF4E-BB58-BC3C3FE2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48328" y="1704771"/>
            <a:ext cx="7295344" cy="98495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프로그래밍의 기초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4FE5D616-4BD5-6B48-BCC1-065CD0ADA9A0}"/>
              </a:ext>
            </a:extLst>
          </p:cNvPr>
          <p:cNvSpPr txBox="1">
            <a:spLocks/>
          </p:cNvSpPr>
          <p:nvPr/>
        </p:nvSpPr>
        <p:spPr>
          <a:xfrm>
            <a:off x="4984225" y="3747057"/>
            <a:ext cx="3854604" cy="229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63A9"/>
                </a:solidFill>
              </a:rPr>
              <a:t>02-1</a:t>
            </a:r>
            <a:r>
              <a:rPr lang="ko-KR" altLang="en-US" dirty="0"/>
              <a:t> </a:t>
            </a:r>
            <a:r>
              <a:rPr lang="ko-KR" altLang="en-US" dirty="0" err="1"/>
              <a:t>숫자형</a:t>
            </a:r>
            <a:endParaRPr lang="en-US" altLang="ko-KR" dirty="0"/>
          </a:p>
          <a:p>
            <a:r>
              <a:rPr lang="en-US" altLang="ko-KR" dirty="0">
                <a:solidFill>
                  <a:srgbClr val="0063A9"/>
                </a:solidFill>
              </a:rPr>
              <a:t>02-2</a:t>
            </a:r>
            <a:r>
              <a:rPr lang="ko-KR" altLang="en-US" dirty="0"/>
              <a:t> 문자열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9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인덱싱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인덱싱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(Indexing)</a:t>
            </a:r>
          </a:p>
          <a:p>
            <a:pPr lvl="1">
              <a:tabLst>
                <a:tab pos="7191375" algn="l"/>
              </a:tabLst>
            </a:pPr>
            <a:endParaRPr kumimoji="1"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kumimoji="1" lang="en-US" altLang="ko-KR" dirty="0"/>
              <a:t>‘</a:t>
            </a:r>
            <a:r>
              <a:rPr kumimoji="1" lang="ko-KR" altLang="en-US" dirty="0"/>
              <a:t>가리킨다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의미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파이썬은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숫자를 셈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a[</a:t>
            </a:r>
            <a:r>
              <a:rPr kumimoji="1" lang="ko-KR" altLang="en-US" dirty="0"/>
              <a:t>번호</a:t>
            </a:r>
            <a:r>
              <a:rPr kumimoji="1" lang="en-US" altLang="ko-KR" dirty="0"/>
              <a:t>]</a:t>
            </a:r>
          </a:p>
          <a:p>
            <a:pPr lvl="3"/>
            <a:r>
              <a:rPr kumimoji="1" lang="ko-KR" altLang="en-US" dirty="0"/>
              <a:t>문자열 안의 특정 값 </a:t>
            </a:r>
            <a:r>
              <a:rPr kumimoji="1" lang="ko-KR" altLang="en-US" dirty="0" err="1"/>
              <a:t>뽑아냄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마이너스</a:t>
            </a:r>
            <a:r>
              <a:rPr kumimoji="1" lang="en-US" altLang="ko-KR" dirty="0"/>
              <a:t>(-)</a:t>
            </a:r>
          </a:p>
          <a:p>
            <a:pPr lvl="4"/>
            <a:r>
              <a:rPr kumimoji="1" lang="ko-KR" altLang="en-US" dirty="0"/>
              <a:t>문자열 뒤부터 셈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6042AD-15E4-A04E-B859-FB39B80F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6" y="2394070"/>
            <a:ext cx="6292789" cy="638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B2E1AB6-3368-8649-B028-7AF012E9F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5" y="3182860"/>
            <a:ext cx="6292789" cy="20581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70B0DE-F4E3-6540-A8B4-344B44F50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36" y="5398246"/>
            <a:ext cx="6316446" cy="54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4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슬라이싱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슬라이싱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(Slicing)</a:t>
            </a:r>
          </a:p>
          <a:p>
            <a:pPr lvl="1">
              <a:tabLst>
                <a:tab pos="7191375" algn="l"/>
              </a:tabLst>
            </a:pPr>
            <a:endParaRPr kumimoji="1"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kumimoji="1" lang="en-US" altLang="ko-KR" dirty="0"/>
              <a:t>‘</a:t>
            </a:r>
            <a:r>
              <a:rPr kumimoji="1" lang="ko-KR" altLang="en-US" dirty="0"/>
              <a:t>잘라낸다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의미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a[</a:t>
            </a:r>
            <a:r>
              <a:rPr kumimoji="1" lang="ko-KR" altLang="en-US" dirty="0"/>
              <a:t>시작 번호</a:t>
            </a:r>
            <a:r>
              <a:rPr kumimoji="1" lang="en-US" altLang="ko-KR" dirty="0"/>
              <a:t>:</a:t>
            </a:r>
            <a:r>
              <a:rPr kumimoji="1" lang="ko-KR" altLang="en-US" dirty="0"/>
              <a:t>끝 번호</a:t>
            </a:r>
            <a:r>
              <a:rPr kumimoji="1" lang="en-US" altLang="ko-KR" dirty="0"/>
              <a:t>]</a:t>
            </a:r>
          </a:p>
          <a:p>
            <a:pPr lvl="3"/>
            <a:r>
              <a:rPr kumimoji="1" lang="ko-KR" altLang="en-US" dirty="0"/>
              <a:t>시작 번호부터 끝 번호까지의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문자를 </a:t>
            </a:r>
            <a:r>
              <a:rPr kumimoji="1" lang="ko-KR" altLang="en-US" dirty="0" err="1"/>
              <a:t>뽑아냄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끝 번호에 해당하는 것은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포함하지 않음</a:t>
            </a:r>
            <a:endParaRPr kumimoji="1"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6042AD-15E4-A04E-B859-FB39B80FD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6" y="2394070"/>
            <a:ext cx="6292789" cy="6387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227CFE-7B08-A948-9868-D2B73DBBE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66" y="3085279"/>
            <a:ext cx="6292789" cy="10185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6495FD-49FD-E247-A7B8-FC220E483F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038" y="4208747"/>
            <a:ext cx="6304617" cy="19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7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 err="1"/>
              <a:t>포매팅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(Formatting)</a:t>
            </a:r>
          </a:p>
          <a:p>
            <a:pPr marL="1257300" lvl="2" indent="-342900">
              <a:buFont typeface="+mj-lt"/>
              <a:buAutoNum type="arabicPeriod"/>
              <a:tabLst>
                <a:tab pos="7191375" algn="l"/>
              </a:tabLst>
            </a:pPr>
            <a:r>
              <a:rPr kumimoji="1" lang="ko-KR" altLang="en-US" dirty="0"/>
              <a:t>숫자 바로 대입</a:t>
            </a:r>
            <a:endParaRPr kumimoji="1" lang="en-US" altLang="ko-KR" dirty="0"/>
          </a:p>
          <a:p>
            <a:pPr lvl="3">
              <a:tabLst>
                <a:tab pos="7191375" algn="l"/>
              </a:tabLst>
            </a:pPr>
            <a:r>
              <a:rPr kumimoji="1" lang="ko-KR" altLang="en-US" dirty="0"/>
              <a:t>문자열 포맷 코드 </a:t>
            </a:r>
            <a:r>
              <a:rPr kumimoji="1" lang="en-US" altLang="ko-KR" b="1" dirty="0">
                <a:solidFill>
                  <a:srgbClr val="0063A9"/>
                </a:solidFill>
              </a:rPr>
              <a:t>%d</a:t>
            </a:r>
          </a:p>
          <a:p>
            <a:pPr lvl="3">
              <a:tabLst>
                <a:tab pos="7191375" algn="l"/>
              </a:tabLst>
            </a:pPr>
            <a:endParaRPr kumimoji="1" lang="en-US" altLang="ko-KR" dirty="0"/>
          </a:p>
          <a:p>
            <a:pPr lvl="3">
              <a:tabLst>
                <a:tab pos="7191375" algn="l"/>
              </a:tabLst>
            </a:pPr>
            <a:endParaRPr kumimoji="1" lang="en-US" altLang="ko-KR" dirty="0"/>
          </a:p>
          <a:p>
            <a:pPr marL="1371600" lvl="3" indent="0">
              <a:buNone/>
              <a:tabLst>
                <a:tab pos="7191375" algn="l"/>
              </a:tabLst>
            </a:pPr>
            <a:endParaRPr kumimoji="1" lang="en-US" altLang="ko-KR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5D4F2CD-2420-104C-BB74-B91D07229A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2324" y="1567545"/>
            <a:ext cx="5837158" cy="4581461"/>
          </a:xfrm>
        </p:spPr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marL="1257300" lvl="2" indent="-342900">
              <a:buFont typeface="+mj-lt"/>
              <a:buAutoNum type="arabicPeriod" startAt="2"/>
            </a:pPr>
            <a:r>
              <a:rPr lang="ko-KR" altLang="en-US" dirty="0"/>
              <a:t>문자열 바로 대입</a:t>
            </a:r>
            <a:endParaRPr lang="en-US" altLang="ko-KR" dirty="0"/>
          </a:p>
          <a:p>
            <a:pPr lvl="3"/>
            <a:r>
              <a:rPr lang="ko-KR" altLang="en-US" dirty="0"/>
              <a:t>문자열 포맷 코드 </a:t>
            </a:r>
            <a:r>
              <a:rPr lang="en-US" altLang="ko-KR" b="1" dirty="0">
                <a:solidFill>
                  <a:srgbClr val="0063A9"/>
                </a:solidFill>
              </a:rPr>
              <a:t>%</a:t>
            </a:r>
            <a:r>
              <a:rPr lang="en" altLang="ko-KR" b="1" dirty="0">
                <a:solidFill>
                  <a:srgbClr val="0063A9"/>
                </a:solidFill>
              </a:rPr>
              <a:t>s</a:t>
            </a:r>
          </a:p>
          <a:p>
            <a:pPr lvl="3"/>
            <a:endParaRPr lang="en" altLang="ko-KR" b="1" dirty="0">
              <a:solidFill>
                <a:srgbClr val="0063A9"/>
              </a:solidFill>
            </a:endParaRPr>
          </a:p>
          <a:p>
            <a:pPr lvl="3"/>
            <a:endParaRPr lang="en" altLang="ko-KR" b="1" dirty="0">
              <a:solidFill>
                <a:srgbClr val="0063A9"/>
              </a:solidFill>
            </a:endParaRPr>
          </a:p>
          <a:p>
            <a:pPr lvl="3"/>
            <a:endParaRPr lang="en" altLang="ko-KR" b="1" dirty="0">
              <a:solidFill>
                <a:srgbClr val="0063A9"/>
              </a:solidFill>
            </a:endParaRPr>
          </a:p>
          <a:p>
            <a:pPr marL="1371600" lvl="3" indent="0">
              <a:buNone/>
            </a:pPr>
            <a:endParaRPr lang="en" altLang="ko-KR" b="1" dirty="0">
              <a:solidFill>
                <a:srgbClr val="0063A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35B74B-4479-9846-A96D-F83077C72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42" y="3546798"/>
            <a:ext cx="3790657" cy="824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2237ED-129F-6D44-8C3B-EE62261B5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5148" y="3546797"/>
            <a:ext cx="3790657" cy="824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CC6A199-F81A-234B-A635-CB5456838D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5342" y="4517284"/>
            <a:ext cx="3790657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포맷 코드</a:t>
            </a:r>
            <a:endParaRPr kumimoji="1" lang="en-US" altLang="ko-KR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48A784-51C5-284B-A574-27D3D441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65" y="3012089"/>
            <a:ext cx="5091797" cy="27150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CF5988-4FEA-464A-9B1C-AFF0CC6702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5682" y="3086862"/>
            <a:ext cx="4497302" cy="11613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EF9E83-7C80-EC48-9BF4-6D8E11CCFC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6875682" y="4405147"/>
            <a:ext cx="4497302" cy="11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3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포맷 코드 활용법</a:t>
            </a:r>
            <a:endParaRPr kumimoji="1" lang="en-US" altLang="ko-KR" b="1" dirty="0"/>
          </a:p>
          <a:p>
            <a:pPr marL="1257300" lvl="2" indent="-342900">
              <a:buFont typeface="+mj-lt"/>
              <a:buAutoNum type="arabicPeriod"/>
            </a:pPr>
            <a:r>
              <a:rPr kumimoji="1" lang="ko-KR" altLang="en-US" dirty="0"/>
              <a:t>정렬과 공백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%s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숫자와 함께 사용하면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공백과 정렬 표현 가능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DC310-EB07-EC4D-940A-FD7F9D1F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6626" y="3565477"/>
            <a:ext cx="5022403" cy="8327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CBC588-4EA4-9745-9FC9-066B655A6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26" y="4501680"/>
            <a:ext cx="5022403" cy="9715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C38759-9D56-704C-A340-B4E0FE4503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220" y="3565477"/>
            <a:ext cx="3591148" cy="8327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A9D735-D6C4-5640-AB79-068DDCD72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20" y="4501680"/>
            <a:ext cx="3591148" cy="9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포맷 코드 활용법</a:t>
            </a:r>
            <a:endParaRPr kumimoji="1" lang="en-US" altLang="ko-KR" b="1" dirty="0"/>
          </a:p>
          <a:p>
            <a:pPr marL="1257300" lvl="2" indent="-342900">
              <a:buFont typeface="+mj-lt"/>
              <a:buAutoNum type="arabicPeriod" startAt="2"/>
            </a:pPr>
            <a:r>
              <a:rPr kumimoji="1" lang="ko-KR" altLang="en-US" dirty="0"/>
              <a:t>소수점 표현하기</a:t>
            </a:r>
            <a:endParaRPr kumimoji="1" lang="en-US" altLang="ko-KR" dirty="0"/>
          </a:p>
          <a:p>
            <a:pPr lvl="3"/>
            <a:r>
              <a:rPr kumimoji="1" lang="en-US" altLang="ko-KR" dirty="0"/>
              <a:t>%f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숫자와 함께 사용하면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소수점 뒤에 나올 숫자의 개수 조절 및 정렬 가능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B67A87-236D-2247-A6B5-49612EBF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20" y="4501679"/>
            <a:ext cx="3608496" cy="9541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4E2A93-E255-DE41-BD25-01BC442191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2221" y="3565476"/>
            <a:ext cx="3608496" cy="8240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248FE94-9896-824F-A640-D92B92CB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26" y="3565476"/>
            <a:ext cx="4822895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</a:t>
            </a:r>
            <a:r>
              <a:rPr kumimoji="1" lang="ko-KR" altLang="en-US" dirty="0" err="1"/>
              <a:t>포매팅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f</a:t>
            </a:r>
            <a:r>
              <a:rPr kumimoji="1" lang="ko-KR" altLang="en-US" b="1" dirty="0"/>
              <a:t> 문자열 </a:t>
            </a:r>
            <a:r>
              <a:rPr kumimoji="1" lang="ko-KR" altLang="en-US" b="1" dirty="0" err="1"/>
              <a:t>포매팅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파이썬</a:t>
            </a:r>
            <a:r>
              <a:rPr kumimoji="1" lang="ko-KR" altLang="en-US" dirty="0"/>
              <a:t> </a:t>
            </a:r>
            <a:r>
              <a:rPr kumimoji="1" lang="en-US" altLang="ko-KR" dirty="0"/>
              <a:t>3.6</a:t>
            </a:r>
            <a:r>
              <a:rPr kumimoji="1" lang="ko-KR" altLang="en-US" dirty="0"/>
              <a:t> 버전부터 </a:t>
            </a:r>
            <a:r>
              <a:rPr kumimoji="1" lang="en-US" altLang="ko-KR" dirty="0"/>
              <a:t>f</a:t>
            </a:r>
            <a:r>
              <a:rPr kumimoji="1" lang="ko-KR" altLang="en-US" dirty="0"/>
              <a:t> 문자열 </a:t>
            </a:r>
            <a:r>
              <a:rPr kumimoji="1" lang="ko-KR" altLang="en-US" dirty="0" err="1"/>
              <a:t>포매팅</a:t>
            </a:r>
            <a:r>
              <a:rPr kumimoji="1" lang="ko-KR" altLang="en-US" dirty="0"/>
              <a:t> 기능 제공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문자열 앞에 </a:t>
            </a:r>
            <a:r>
              <a:rPr kumimoji="1" lang="en-US" altLang="ko-KR" dirty="0"/>
              <a:t>f </a:t>
            </a:r>
            <a:r>
              <a:rPr kumimoji="1" lang="ko-KR" altLang="en-US" dirty="0"/>
              <a:t>접두사를 붙이면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</a:t>
            </a:r>
            <a:r>
              <a:rPr kumimoji="1" lang="ko-KR" altLang="en-US" dirty="0"/>
              <a:t> 문자열 </a:t>
            </a:r>
            <a:r>
              <a:rPr kumimoji="1" lang="ko-KR" altLang="en-US" dirty="0" err="1"/>
              <a:t>포매팅</a:t>
            </a:r>
            <a:r>
              <a:rPr kumimoji="1" lang="ko-KR" altLang="en-US" dirty="0"/>
              <a:t> 기능 사용 가능</a:t>
            </a:r>
            <a:endParaRPr kumimoji="1"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8EF218-6139-5E4A-AF7D-8DE213FDB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1" y="3567954"/>
            <a:ext cx="6913394" cy="135318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D48A979-6C25-7344-B6D7-9BC522CF2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11" y="4992930"/>
            <a:ext cx="6913394" cy="1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문자열 </a:t>
            </a:r>
            <a:r>
              <a:rPr kumimoji="1" lang="ko-KR" altLang="en-US" dirty="0" err="1"/>
              <a:t>자료형이</a:t>
            </a:r>
            <a:r>
              <a:rPr kumimoji="1" lang="ko-KR" altLang="en-US" dirty="0"/>
              <a:t> 가진 내장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count(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문자 개수 세는 함수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find(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찾는 문자열이 처음 나온 위치 반환</a:t>
            </a:r>
            <a:endParaRPr lang="en-US" altLang="ko-KR" dirty="0"/>
          </a:p>
          <a:p>
            <a:pPr lvl="2"/>
            <a:r>
              <a:rPr lang="ko-KR" altLang="en-US" dirty="0"/>
              <a:t>없으면 </a:t>
            </a:r>
            <a:r>
              <a:rPr lang="en-US" altLang="ko-KR" dirty="0"/>
              <a:t>-1</a:t>
            </a:r>
            <a:r>
              <a:rPr lang="ko-KR" altLang="en-US" dirty="0"/>
              <a:t> 반환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5BB3D1-64A2-A04B-BE26-8EDC38CD70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8601" y="3858275"/>
            <a:ext cx="3618945" cy="11103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B4BA33-97EB-1049-B396-2D99509E7C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2083" y="3567686"/>
            <a:ext cx="3618945" cy="16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6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index(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en-US" altLang="ko-KR" dirty="0"/>
              <a:t>find</a:t>
            </a:r>
            <a:r>
              <a:rPr kumimoji="1" lang="ko-KR" altLang="en-US" dirty="0"/>
              <a:t>와 마찬가지로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ko-KR" altLang="en-US" dirty="0"/>
              <a:t>찾는 문자열이 처음 나온 위치 반환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찾는 문자열이 없으면 오류 발생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join(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문자열 삽입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upper(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소문자를 대문자로 변환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DFC35-21AB-C94B-8B1E-6A8E2AA97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07" y="3858275"/>
            <a:ext cx="4802393" cy="19635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31A75-712C-B44F-9644-ED9A40567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3144876"/>
            <a:ext cx="3767372" cy="8153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9C159B-69FB-5C40-9767-32A867E2DF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2" y="4877116"/>
            <a:ext cx="3767371" cy="11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0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lower(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ko-KR" altLang="en-US" dirty="0"/>
              <a:t>대문자를 소문자로 변환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b="1" dirty="0" err="1"/>
              <a:t>lstrip</a:t>
            </a:r>
            <a:r>
              <a:rPr kumimoji="1" lang="en-US" altLang="ko-KR" b="1" dirty="0"/>
              <a:t>( )</a:t>
            </a:r>
          </a:p>
          <a:p>
            <a:pPr lvl="2"/>
            <a:r>
              <a:rPr kumimoji="1" lang="ko-KR" altLang="en-US" dirty="0"/>
              <a:t>가장 왼쪽에 있는 연속된 공백 삭제</a:t>
            </a:r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 err="1"/>
              <a:t>rstrip</a:t>
            </a:r>
            <a:r>
              <a:rPr lang="en-US" altLang="ko-KR" b="1" dirty="0"/>
              <a:t>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가장 오른쪽에 있는 연속된 공백 삭제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strip(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양쪽에 있는 연속된 공백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85861-4BA2-6B4F-A080-6053B32B89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39" y="3120080"/>
            <a:ext cx="3767371" cy="8402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3BD17-9511-4E4A-9234-D3F3B5DEB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0" y="4827688"/>
            <a:ext cx="3767370" cy="8279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903992-C01A-D445-BC25-0C83E3A669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1" y="3115376"/>
            <a:ext cx="3767371" cy="8279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2A2473-44D5-CB4C-A157-29E7BE7C07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1" y="4827688"/>
            <a:ext cx="3767371" cy="8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숫자형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10726963" cy="4581461"/>
          </a:xfrm>
        </p:spPr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숫자형</a:t>
            </a:r>
            <a:r>
              <a:rPr kumimoji="1"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(Number)</a:t>
            </a:r>
            <a:r>
              <a:rPr kumimoji="1" lang="ko-KR" altLang="en-US" sz="2400" dirty="0"/>
              <a:t>이란</a:t>
            </a:r>
            <a:r>
              <a:rPr kumimoji="1" lang="en-US" altLang="ko-KR" sz="2400" dirty="0"/>
              <a:t>?</a:t>
            </a: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숫자 형태로 이루어진 </a:t>
            </a:r>
            <a:r>
              <a:rPr kumimoji="1" lang="ko-KR" altLang="en-US" dirty="0" err="1"/>
              <a:t>자료형</a:t>
            </a:r>
            <a:endParaRPr kumimoji="1" lang="en-US" altLang="ko-KR" dirty="0"/>
          </a:p>
          <a:p>
            <a:pPr lvl="1"/>
            <a:endParaRPr kumimoji="1"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2E4FB4-6D63-8448-AC52-3FEC306F2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39547"/>
              </p:ext>
            </p:extLst>
          </p:nvPr>
        </p:nvGraphicFramePr>
        <p:xfrm>
          <a:off x="2962683" y="2949219"/>
          <a:ext cx="6266631" cy="2570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815">
                  <a:extLst>
                    <a:ext uri="{9D8B030D-6E8A-4147-A177-3AD203B41FA5}">
                      <a16:colId xmlns:a16="http://schemas.microsoft.com/office/drawing/2014/main" val="3795027227"/>
                    </a:ext>
                  </a:extLst>
                </a:gridCol>
                <a:gridCol w="3958816">
                  <a:extLst>
                    <a:ext uri="{9D8B030D-6E8A-4147-A177-3AD203B41FA5}">
                      <a16:colId xmlns:a16="http://schemas.microsoft.com/office/drawing/2014/main" val="3374759245"/>
                    </a:ext>
                  </a:extLst>
                </a:gridCol>
              </a:tblGrid>
              <a:tr h="44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사용 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860851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정수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123, -345, 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754632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실수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123.45, -1234.5, 3.4e10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208500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r>
                        <a:rPr lang="ko-KR" altLang="en-US"/>
                        <a:t>진수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0o34, 0o25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660965"/>
                  </a:ext>
                </a:extLst>
              </a:tr>
              <a:tr h="530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r>
                        <a:rPr lang="ko-KR" altLang="en-US"/>
                        <a:t>진수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0x2A, 0xFF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3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06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관련 함수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b="1" dirty="0"/>
              <a:t>replace(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)</a:t>
            </a:r>
          </a:p>
          <a:p>
            <a:pPr lvl="2"/>
            <a:r>
              <a:rPr kumimoji="1" lang="en-US" altLang="ko-KR" dirty="0"/>
              <a:t>replace(</a:t>
            </a:r>
            <a:r>
              <a:rPr kumimoji="1" lang="ko-KR" altLang="en-US" dirty="0"/>
              <a:t>바뀌게 될 문자열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바꿀 문자열</a:t>
            </a:r>
            <a:r>
              <a:rPr kumimoji="1" lang="en-US" altLang="ko-KR" dirty="0"/>
              <a:t>)</a:t>
            </a:r>
          </a:p>
          <a:p>
            <a:pPr lvl="2"/>
            <a:r>
              <a:rPr kumimoji="1" lang="ko-KR" altLang="en-US" dirty="0"/>
              <a:t>문자열 안의 특정 값을 다른 값으로 치환</a:t>
            </a:r>
            <a:endParaRPr kumimoji="1" lang="en-US" altLang="ko-KR" dirty="0"/>
          </a:p>
          <a:p>
            <a:pPr lvl="2"/>
            <a:endParaRPr kumimoji="1"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BB53F-85A5-AB45-BE59-B7D7E6A7A5F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split(</a:t>
            </a:r>
            <a:r>
              <a:rPr lang="ko-KR" altLang="en-US" b="1" dirty="0"/>
              <a:t> </a:t>
            </a:r>
            <a:r>
              <a:rPr lang="en-US" altLang="ko-KR" b="1" dirty="0"/>
              <a:t>)</a:t>
            </a:r>
          </a:p>
          <a:p>
            <a:pPr lvl="2"/>
            <a:r>
              <a:rPr lang="ko-KR" altLang="en-US" dirty="0"/>
              <a:t>공백 또는 특정 문자열을 </a:t>
            </a:r>
            <a:r>
              <a:rPr lang="ko-KR" altLang="en-US" dirty="0" err="1"/>
              <a:t>구분자로</a:t>
            </a:r>
            <a:r>
              <a:rPr lang="ko-KR" altLang="en-US" dirty="0"/>
              <a:t> 해서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문자열 분리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분리된 문자열은 리스트로 반환됨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779078-02BC-0249-9BB7-FD80591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7540" y="3525143"/>
            <a:ext cx="3767370" cy="11103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D5D5EC-1604-DC43-9988-9C9B84655F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1021" y="3723437"/>
            <a:ext cx="3854136" cy="19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45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1C47D-5888-7840-BD74-73562954A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7720"/>
            <a:ext cx="10515600" cy="1381290"/>
          </a:xfrm>
        </p:spPr>
        <p:txBody>
          <a:bodyPr>
            <a:normAutofit/>
          </a:bodyPr>
          <a:lstStyle/>
          <a:p>
            <a:r>
              <a:rPr lang="ko-KR" altLang="en-US" sz="1600" spc="-90" dirty="0">
                <a:solidFill>
                  <a:srgbClr val="0063A9"/>
                </a:solidFill>
              </a:rPr>
              <a:t>인생은 너무 짧으니</a:t>
            </a:r>
            <a:r>
              <a:rPr lang="en-US" altLang="ko-KR" sz="1600" spc="-90" dirty="0">
                <a:solidFill>
                  <a:srgbClr val="0063A9"/>
                </a:solidFill>
              </a:rPr>
              <a:t>,</a:t>
            </a:r>
          </a:p>
          <a:p>
            <a:r>
              <a:rPr lang="ko-KR" altLang="en-US" sz="1600" spc="-90" dirty="0" err="1">
                <a:solidFill>
                  <a:srgbClr val="0063A9"/>
                </a:solidFill>
              </a:rPr>
              <a:t>파이썬이</a:t>
            </a:r>
            <a:r>
              <a:rPr lang="ko-KR" altLang="en-US" sz="1600" spc="-90" dirty="0">
                <a:solidFill>
                  <a:srgbClr val="0063A9"/>
                </a:solidFill>
              </a:rPr>
              <a:t> 필요해</a:t>
            </a:r>
            <a:r>
              <a:rPr lang="en-US" altLang="ko-KR" sz="1600" spc="-90" dirty="0">
                <a:solidFill>
                  <a:srgbClr val="0063A9"/>
                </a:solidFill>
              </a:rPr>
              <a:t>!</a:t>
            </a:r>
            <a:endParaRPr lang="ko-KR" altLang="en-US" sz="1600" spc="-90" dirty="0">
              <a:solidFill>
                <a:srgbClr val="0063A9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59A72B-D985-F34B-B790-8246CB591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감사합니다</a:t>
            </a:r>
            <a:endParaRPr lang="en-US" altLang="ko-KR" sz="4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“Life is too short,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63A9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You need Python!”</a:t>
            </a:r>
            <a:endParaRPr lang="ko-KR" altLang="en-US" sz="1800" dirty="0">
              <a:solidFill>
                <a:srgbClr val="0063A9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숫자형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>
                <a:solidFill>
                  <a:srgbClr val="0063A9"/>
                </a:solidFill>
              </a:rPr>
              <a:t>숫자형</a:t>
            </a:r>
            <a:r>
              <a:rPr kumimoji="1" lang="ko-KR" altLang="en-US" sz="2400" dirty="0">
                <a:solidFill>
                  <a:srgbClr val="0063A9"/>
                </a:solidFill>
              </a:rPr>
              <a:t>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정수형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(Integer)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kumimoji="1" lang="ko-KR" altLang="en-US" dirty="0"/>
              <a:t>정수를 뜻하는 </a:t>
            </a:r>
            <a:r>
              <a:rPr kumimoji="1" lang="ko-KR" altLang="en-US" dirty="0" err="1"/>
              <a:t>자료형</a:t>
            </a:r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marL="914400" lvl="2" indent="0">
              <a:buNone/>
            </a:pPr>
            <a:endParaRPr kumimoji="1" lang="en-US" altLang="ko-KR" sz="2000" dirty="0"/>
          </a:p>
          <a:p>
            <a:pPr lvl="1"/>
            <a:r>
              <a:rPr kumimoji="1" lang="ko-KR" altLang="en-US" b="1" dirty="0" err="1"/>
              <a:t>실수형</a:t>
            </a:r>
            <a:r>
              <a:rPr kumimoji="1"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(Floating-point)</a:t>
            </a:r>
          </a:p>
          <a:p>
            <a:pPr lvl="2"/>
            <a:r>
              <a:rPr kumimoji="1" lang="ko-KR" altLang="en-US" dirty="0"/>
              <a:t>소수점이 포함된 숫자</a:t>
            </a:r>
            <a:endParaRPr kumimoji="1"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b="1" dirty="0"/>
              <a:t>8</a:t>
            </a:r>
            <a:r>
              <a:rPr lang="ko-KR" altLang="en-US" b="1" dirty="0"/>
              <a:t>진수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(Octal)</a:t>
            </a:r>
          </a:p>
          <a:p>
            <a:pPr lvl="2"/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알파벳 소문자 </a:t>
            </a:r>
            <a:r>
              <a:rPr lang="en-US" altLang="ko-KR" dirty="0"/>
              <a:t>o </a:t>
            </a:r>
            <a:r>
              <a:rPr lang="ko-KR" altLang="en-US" dirty="0"/>
              <a:t>또는 대문자 </a:t>
            </a:r>
            <a:r>
              <a:rPr lang="en-US" altLang="ko-KR" dirty="0"/>
              <a:t>O</a:t>
            </a:r>
          </a:p>
          <a:p>
            <a:pPr lvl="2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b="1" dirty="0"/>
              <a:t>16</a:t>
            </a:r>
            <a:r>
              <a:rPr lang="ko-KR" altLang="en-US" b="1" dirty="0"/>
              <a:t>진수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(Hexadecimal)</a:t>
            </a:r>
          </a:p>
          <a:p>
            <a:pPr lvl="2"/>
            <a:r>
              <a:rPr lang="ko-KR" altLang="en-US" dirty="0"/>
              <a:t>숫자 </a:t>
            </a:r>
            <a:r>
              <a:rPr lang="en-US" altLang="ko-KR" dirty="0"/>
              <a:t>0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알파벳 소문자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FCC8EE-AE97-7B4B-881A-F925CBC5AC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022" y="3099428"/>
            <a:ext cx="1752027" cy="980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2BA29-8D8B-0B48-94B0-1BFA24B6E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022" y="4960493"/>
            <a:ext cx="1752027" cy="7251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581961-124B-2846-8A03-D787FA3D87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8196" y="4960493"/>
            <a:ext cx="1752027" cy="725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C6A89-3C67-DE4D-9B9F-9AD4041D410D}"/>
              </a:ext>
            </a:extLst>
          </p:cNvPr>
          <p:cNvSpPr txBox="1"/>
          <p:nvPr/>
        </p:nvSpPr>
        <p:spPr>
          <a:xfrm>
            <a:off x="3597025" y="5718841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컴퓨터식</a:t>
            </a:r>
            <a:r>
              <a:rPr lang="ko-KR" altLang="en-US" sz="1400" dirty="0"/>
              <a:t> 지수 표현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138415-D560-2147-86DB-A9B9C12929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504" y="3171374"/>
            <a:ext cx="1752027" cy="515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658E01-C89E-6741-88CC-3E051AF011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1504" y="4965263"/>
            <a:ext cx="1752027" cy="7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02-1</a:t>
            </a:r>
            <a:r>
              <a:rPr kumimoji="1" lang="en-US" altLang="ko-KR" sz="3600" dirty="0"/>
              <a:t>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숫자형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 err="1"/>
              <a:t>숫자형</a:t>
            </a:r>
            <a:r>
              <a:rPr kumimoji="1" lang="ko-KR" altLang="en-US" dirty="0"/>
              <a:t> 활용하기 위한 연산자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ko-KR" altLang="en-US" sz="1200" dirty="0"/>
              <a:t> </a:t>
            </a:r>
            <a:endParaRPr kumimoji="1" lang="en-US" altLang="ko-KR" sz="1200" dirty="0"/>
          </a:p>
          <a:p>
            <a:pPr lvl="1"/>
            <a:r>
              <a:rPr kumimoji="1" lang="ko-KR" altLang="en-US" b="1" dirty="0"/>
              <a:t>사칙연산</a:t>
            </a:r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2"/>
            <a:endParaRPr kumimoji="1" lang="en-US" altLang="ko-KR" b="1" dirty="0"/>
          </a:p>
          <a:p>
            <a:pPr lvl="1"/>
            <a:r>
              <a:rPr kumimoji="1" lang="en-US" altLang="ko-KR" b="1" dirty="0"/>
              <a:t>//</a:t>
            </a:r>
            <a:r>
              <a:rPr kumimoji="1" lang="ko-KR" altLang="en-US" b="1" dirty="0"/>
              <a:t> 연산자 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나눗셈 후 몫 반환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kumimoji="1" lang="ko-KR" altLang="en-US" sz="1200" dirty="0">
                <a:solidFill>
                  <a:prstClr val="black"/>
                </a:solidFill>
              </a:rPr>
              <a:t> </a:t>
            </a:r>
            <a:endParaRPr kumimoji="1" lang="en-US" altLang="ko-KR" sz="1200" dirty="0">
              <a:solidFill>
                <a:prstClr val="black"/>
              </a:solidFill>
            </a:endParaRPr>
          </a:p>
          <a:p>
            <a:pPr lvl="1"/>
            <a:r>
              <a:rPr lang="ko-KR" altLang="en-US" b="1" dirty="0"/>
              <a:t>** 연산자 </a:t>
            </a:r>
            <a:r>
              <a:rPr lang="en-US" altLang="ko-KR" b="1" dirty="0"/>
              <a:t>:</a:t>
            </a:r>
            <a:r>
              <a:rPr lang="ko-KR" altLang="en-US" b="1" dirty="0"/>
              <a:t> 제곱</a:t>
            </a:r>
            <a:endParaRPr lang="en-US" altLang="ko-KR" b="1" dirty="0"/>
          </a:p>
          <a:p>
            <a:pPr lvl="2"/>
            <a:endParaRPr lang="en-US" altLang="ko-KR" b="1" dirty="0"/>
          </a:p>
          <a:p>
            <a:pPr lvl="2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%</a:t>
            </a:r>
            <a:r>
              <a:rPr lang="ko-KR" altLang="en-US" b="1" dirty="0"/>
              <a:t> 연산자 </a:t>
            </a:r>
            <a:r>
              <a:rPr lang="en-US" altLang="ko-KR" b="1" dirty="0"/>
              <a:t>:</a:t>
            </a:r>
            <a:r>
              <a:rPr lang="ko-KR" altLang="en-US" b="1" dirty="0"/>
              <a:t> 나눗셈 후 나머지 반환</a:t>
            </a:r>
            <a:endParaRPr lang="en-US" altLang="ko-KR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2641156-B663-F64B-A5BD-C1FBED09580B}"/>
              </a:ext>
            </a:extLst>
          </p:cNvPr>
          <p:cNvGrpSpPr/>
          <p:nvPr/>
        </p:nvGrpSpPr>
        <p:grpSpPr>
          <a:xfrm>
            <a:off x="1472047" y="2653990"/>
            <a:ext cx="3668666" cy="2260969"/>
            <a:chOff x="3143250" y="6528636"/>
            <a:chExt cx="5194300" cy="320120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B50B949-FAE0-2B4A-AC72-00F9182FD1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43250" y="8129238"/>
              <a:ext cx="5194300" cy="160060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2D0EAA2-7380-EF46-A63F-697740D6C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43250" y="6528636"/>
              <a:ext cx="5194300" cy="1600603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2CC57077-C4F2-CB4F-BFB2-2E56EED4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528" y="4496937"/>
            <a:ext cx="3884425" cy="122307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4D2B77E-E181-8A44-ACC1-E450FBE3D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528" y="2653990"/>
            <a:ext cx="3884425" cy="12230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774957-8EF4-154F-B6F0-BEF795DE0C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2047" y="5427856"/>
            <a:ext cx="3668666" cy="6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5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</a:t>
            </a:r>
            <a:r>
              <a:rPr kumimoji="1"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(String)</a:t>
            </a:r>
            <a:r>
              <a:rPr kumimoji="1" lang="ko-KR" altLang="en-US" dirty="0"/>
              <a:t>이란</a:t>
            </a:r>
            <a:r>
              <a:rPr kumimoji="1" lang="en-US" altLang="ko-KR" dirty="0"/>
              <a:t>?</a:t>
            </a:r>
            <a:endParaRPr kumimoji="1" lang="en-US" altLang="ko-KR" sz="2400" dirty="0"/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dirty="0"/>
              <a:t>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단어 등으로 구성된 문자들의 집합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428B8-3984-DE49-8835-F97463722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49" y="2971030"/>
            <a:ext cx="6913394" cy="1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5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문자열 사용법</a:t>
            </a:r>
            <a:endParaRPr kumimoji="1" lang="en-US" altLang="ko-K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만드는 방법</a:t>
            </a: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작은따옴표</a:t>
            </a:r>
            <a:r>
              <a:rPr kumimoji="1" lang="en-US" altLang="ko-KR" dirty="0"/>
              <a:t>(‘)</a:t>
            </a:r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큰따옴표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(“””)</a:t>
            </a:r>
          </a:p>
          <a:p>
            <a:pPr marL="1371600" lvl="2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작은따옴표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(‘’’)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6F1D69D-2D91-0B45-AAD5-FBAC6E858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082" y="4513360"/>
            <a:ext cx="3801987" cy="62021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0397915-4DE9-8C4B-A187-0A60547541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548" y="3188189"/>
            <a:ext cx="3801986" cy="62021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C078AAE-BA5F-BC40-B00D-2700C1EEA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3549" y="4513360"/>
            <a:ext cx="3801986" cy="62021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17B6B71-E309-C34E-8CBD-227DBA6FD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084" y="3188189"/>
            <a:ext cx="3801986" cy="6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498151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문자열 사용법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문자열 안에 작은따옴표나 큰따옴표를 포함시키기</a:t>
            </a: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작은따옴표</a:t>
            </a:r>
            <a:r>
              <a:rPr kumimoji="1" lang="en-US" altLang="ko-KR" dirty="0"/>
              <a:t>(‘)</a:t>
            </a:r>
          </a:p>
          <a:p>
            <a:pPr lvl="3"/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  <a:r>
              <a:rPr kumimoji="1" lang="ko-KR" altLang="en-US" dirty="0"/>
              <a:t>로 둘러싸기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</a:p>
          <a:p>
            <a:pPr lvl="3"/>
            <a:r>
              <a:rPr kumimoji="1" lang="ko-KR" altLang="en-US" dirty="0"/>
              <a:t>작은따옴표</a:t>
            </a:r>
            <a:r>
              <a:rPr kumimoji="1" lang="en-US" altLang="ko-KR" dirty="0"/>
              <a:t>(‘)</a:t>
            </a:r>
            <a:r>
              <a:rPr kumimoji="1" lang="ko-KR" altLang="en-US" dirty="0"/>
              <a:t>로 둘러싸기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백슬래시</a:t>
            </a:r>
            <a:r>
              <a:rPr kumimoji="1" lang="en-US" altLang="ko-KR" dirty="0"/>
              <a:t>(\)</a:t>
            </a:r>
            <a:r>
              <a:rPr kumimoji="1" lang="ko-KR" altLang="en-US" dirty="0"/>
              <a:t> 활용하기</a:t>
            </a:r>
            <a:endParaRPr kumimoji="1" lang="en-US" altLang="ko-KR" dirty="0"/>
          </a:p>
          <a:p>
            <a:pPr lvl="3"/>
            <a:r>
              <a:rPr kumimoji="1" lang="ko-KR" altLang="en-US" dirty="0"/>
              <a:t>백슬래시</a:t>
            </a:r>
            <a:r>
              <a:rPr kumimoji="1" lang="en-US" altLang="ko-KR" dirty="0"/>
              <a:t>(\)</a:t>
            </a:r>
            <a:r>
              <a:rPr kumimoji="1" lang="ko-KR" altLang="en-US" dirty="0"/>
              <a:t> 뒤의 작은따옴표</a:t>
            </a:r>
            <a:r>
              <a:rPr kumimoji="1" lang="en-US" altLang="ko-KR" dirty="0"/>
              <a:t>(‘)</a:t>
            </a:r>
            <a:r>
              <a:rPr kumimoji="1" lang="ko-KR" altLang="en-US" dirty="0"/>
              <a:t>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큰따옴표</a:t>
            </a:r>
            <a:r>
              <a:rPr kumimoji="1" lang="en-US" altLang="ko-KR" dirty="0"/>
              <a:t>(“)</a:t>
            </a:r>
            <a:r>
              <a:rPr kumimoji="1" lang="ko-KR" altLang="en-US" dirty="0"/>
              <a:t>는 문자열을 둘러싸는 기호의</a:t>
            </a:r>
            <a:r>
              <a:rPr kumimoji="1" lang="en-US" altLang="ko-KR" dirty="0"/>
              <a:t/>
            </a:r>
            <a:br>
              <a:rPr kumimoji="1" lang="en-US" altLang="ko-KR" dirty="0"/>
            </a:br>
            <a:r>
              <a:rPr kumimoji="1" lang="ko-KR" altLang="en-US" dirty="0"/>
              <a:t>의미가 아니라 문자 </a:t>
            </a:r>
            <a:r>
              <a:rPr kumimoji="1" lang="en-US" altLang="ko-KR" dirty="0"/>
              <a:t>(‘),</a:t>
            </a:r>
            <a:r>
              <a:rPr kumimoji="1" lang="ko-KR" altLang="en-US" dirty="0"/>
              <a:t> </a:t>
            </a:r>
            <a:r>
              <a:rPr kumimoji="1" lang="en-US" altLang="ko-KR" dirty="0"/>
              <a:t>(“) </a:t>
            </a:r>
            <a:r>
              <a:rPr kumimoji="1" lang="ko-KR" altLang="en-US" dirty="0"/>
              <a:t>그 자체를 의미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F9232-2966-954D-A1EA-938D2AA24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81" y="3501548"/>
            <a:ext cx="3764633" cy="563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A5680C-F747-D944-A092-2977FC5BB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48" y="5143227"/>
            <a:ext cx="3781982" cy="563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210153-F9D7-6B4D-8FF2-F40800CDC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83" y="3956457"/>
            <a:ext cx="3877399" cy="8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8" y="1567545"/>
            <a:ext cx="6498151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문자열 사용법</a:t>
            </a:r>
            <a:endParaRPr kumimoji="1"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endParaRPr kumimoji="1" lang="en-US" altLang="ko-KR" dirty="0"/>
          </a:p>
          <a:p>
            <a:pPr lvl="1"/>
            <a:r>
              <a:rPr kumimoji="1" lang="ko-KR" altLang="en-US" b="1" dirty="0"/>
              <a:t>여러 줄인 문자열을 변수에 대입하고 싶을 때</a:t>
            </a: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이스케이프 코드 </a:t>
            </a:r>
            <a:r>
              <a:rPr kumimoji="1" lang="en-US" altLang="ko-KR" dirty="0"/>
              <a:t>‘\n’ </a:t>
            </a:r>
            <a:r>
              <a:rPr kumimoji="1" lang="ko-KR" altLang="en-US" dirty="0"/>
              <a:t>삽입</a:t>
            </a: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kumimoji="1" lang="ko-KR" altLang="en-US" dirty="0"/>
              <a:t>작은따옴표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(‘’’)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ko-KR" altLang="en-US" dirty="0"/>
              <a:t>큰따옴표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</a:t>
            </a:r>
            <a:r>
              <a:rPr kumimoji="1" lang="en-US" altLang="ko-KR" dirty="0"/>
              <a:t>(”””)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70B5FF-5130-F749-9635-268583869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67" y="3151423"/>
            <a:ext cx="4545318" cy="555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1F2233-4182-194B-8AFE-A677B985E6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6049" y="3182954"/>
            <a:ext cx="3983597" cy="140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F3F7BD-E16B-B44F-9F02-70E8E72DCD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2567" y="4587954"/>
            <a:ext cx="3983597" cy="14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318A0-7C21-1B48-82D5-D648A0AB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solidFill>
                  <a:srgbClr val="0063A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</a:t>
            </a:r>
            <a:r>
              <a:rPr kumimoji="1" lang="en-US" altLang="ko-KR" sz="3600" dirty="0"/>
              <a:t> </a:t>
            </a:r>
            <a:r>
              <a:rPr kumimoji="1" lang="ko-KR" altLang="en-US" sz="3600" dirty="0">
                <a:latin typeface="Batang" panose="02030600000101010101" pitchFamily="18" charset="-127"/>
                <a:ea typeface="Batang" panose="02030600000101010101" pitchFamily="18" charset="-127"/>
              </a:rPr>
              <a:t>문자열 </a:t>
            </a:r>
            <a:r>
              <a:rPr kumimoji="1" lang="ko-KR" altLang="en-US" sz="3600" dirty="0" err="1">
                <a:latin typeface="Batang" panose="02030600000101010101" pitchFamily="18" charset="-127"/>
                <a:ea typeface="Batang" panose="02030600000101010101" pitchFamily="18" charset="-127"/>
              </a:rPr>
              <a:t>자료형</a:t>
            </a:r>
            <a:endParaRPr kumimoji="1"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9466-8226-B846-B32B-4B39A6E8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519" y="1567545"/>
            <a:ext cx="5363482" cy="458146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문자열 연산하기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b="1" dirty="0"/>
              <a:t>문자열 더해서 연결하기</a:t>
            </a:r>
            <a:r>
              <a:rPr kumimoji="1" lang="en-US" altLang="ko-KR" b="1" dirty="0"/>
              <a:t>(Concatenation)</a:t>
            </a:r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1371600" lvl="2" indent="-457200">
              <a:buFont typeface="+mj-lt"/>
              <a:buAutoNum type="arabicPeriod"/>
            </a:pPr>
            <a:endParaRPr kumimoji="1" lang="en-US" altLang="ko-KR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b="1" dirty="0"/>
              <a:t>문자열 곱하기</a:t>
            </a:r>
            <a:endParaRPr kumimoji="1" lang="en-US" altLang="ko-KR" b="1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7E65A4-3F03-3D47-B0FB-24FE05403A9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ko-KR" altLang="en-US" b="1" dirty="0"/>
              <a:t>문자열 길이 구하기</a:t>
            </a:r>
            <a:endParaRPr kumimoji="1" lang="en-US" altLang="ko-KR" b="1" dirty="0"/>
          </a:p>
          <a:p>
            <a:pPr lvl="2"/>
            <a:r>
              <a:rPr kumimoji="1" lang="ko-KR" altLang="en-US" dirty="0" err="1"/>
              <a:t>파이썬</a:t>
            </a:r>
            <a:r>
              <a:rPr kumimoji="1" lang="ko-KR" altLang="en-US" dirty="0"/>
              <a:t> 기본 내장 함수 </a:t>
            </a:r>
            <a:r>
              <a:rPr kumimoji="1" lang="en-US" altLang="ko-KR" dirty="0" err="1"/>
              <a:t>len</a:t>
            </a:r>
            <a:r>
              <a:rPr kumimoji="1" lang="en-US" altLang="ko-KR" dirty="0"/>
              <a:t>( 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48563-24A9-C345-9211-0F8A6B651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67" y="2841931"/>
            <a:ext cx="3990165" cy="13965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54CE15-F09C-5948-A234-A9A27F945E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5167" y="4920732"/>
            <a:ext cx="3990165" cy="1118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2B64F1-3ABD-6345-AA8A-A134B92C10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8649" y="3203632"/>
            <a:ext cx="3990165" cy="1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5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557</Words>
  <Application>Microsoft Office PowerPoint</Application>
  <PresentationFormat>와이드스크린</PresentationFormat>
  <Paragraphs>243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Malgun Gothic</vt:lpstr>
      <vt:lpstr>Malgun Gothic</vt:lpstr>
      <vt:lpstr>Batang</vt:lpstr>
      <vt:lpstr>Arial</vt:lpstr>
      <vt:lpstr>Wingdings</vt:lpstr>
      <vt:lpstr>Office 테마</vt:lpstr>
      <vt:lpstr>PowerPoint 프레젠테이션</vt:lpstr>
      <vt:lpstr>02-1 숫자형</vt:lpstr>
      <vt:lpstr>02-1 숫자형</vt:lpstr>
      <vt:lpstr>02-1 숫자형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02-2 문자열 자료형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진아</dc:creator>
  <cp:lastModifiedBy>admin</cp:lastModifiedBy>
  <cp:revision>190</cp:revision>
  <cp:lastPrinted>2020-07-23T17:41:23Z</cp:lastPrinted>
  <dcterms:created xsi:type="dcterms:W3CDTF">2020-07-22T11:00:58Z</dcterms:created>
  <dcterms:modified xsi:type="dcterms:W3CDTF">2022-07-30T01:15:15Z</dcterms:modified>
</cp:coreProperties>
</file>