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2" r:id="rId2"/>
    <p:sldId id="283" r:id="rId3"/>
    <p:sldId id="342" r:id="rId4"/>
    <p:sldId id="353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4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D4DCEE"/>
    <a:srgbClr val="C7D1E8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 snapToObjects="1">
      <p:cViewPr varScale="1">
        <p:scale>
          <a:sx n="81" d="100"/>
          <a:sy n="81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A97D65F2-A70C-9C4F-8556-27F44C14196B}"/>
    <pc:docChg chg="undo redo custSel addSld delSld modSld sldOrd">
      <pc:chgData name="함 진아" userId="853515ff651aadf9" providerId="LiveId" clId="{A97D65F2-A70C-9C4F-8556-27F44C14196B}" dt="2020-08-14T14:51:46.829" v="11623" actId="2696"/>
      <pc:docMkLst>
        <pc:docMk/>
      </pc:docMkLst>
      <pc:sldChg chg="modSp">
        <pc:chgData name="함 진아" userId="853515ff651aadf9" providerId="LiveId" clId="{A97D65F2-A70C-9C4F-8556-27F44C14196B}" dt="2020-08-13T12:52:42.823" v="7"/>
        <pc:sldMkLst>
          <pc:docMk/>
          <pc:sldMk cId="4234597141" sldId="282"/>
        </pc:sldMkLst>
        <pc:spChg chg="mod">
          <ac:chgData name="함 진아" userId="853515ff651aadf9" providerId="LiveId" clId="{A97D65F2-A70C-9C4F-8556-27F44C14196B}" dt="2020-08-13T12:52:42.823" v="7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A97D65F2-A70C-9C4F-8556-27F44C14196B}" dt="2020-08-13T12:52:37.177" v="2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A97D65F2-A70C-9C4F-8556-27F44C14196B}" dt="2020-08-14T09:38:00.182" v="3689" actId="20577"/>
        <pc:sldMkLst>
          <pc:docMk/>
          <pc:sldMk cId="974406324" sldId="283"/>
        </pc:sldMkLst>
        <pc:spChg chg="mod ord">
          <ac:chgData name="함 진아" userId="853515ff651aadf9" providerId="LiveId" clId="{A97D65F2-A70C-9C4F-8556-27F44C14196B}" dt="2020-08-14T09:34:44.914" v="3363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8:00.182" v="3689" actId="20577"/>
          <ac:spMkLst>
            <pc:docMk/>
            <pc:sldMk cId="974406324" sldId="283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5:31.439" v="3374" actId="20577"/>
          <ac:spMkLst>
            <pc:docMk/>
            <pc:sldMk cId="974406324" sldId="283"/>
            <ac:spMk id="6" creationId="{F3D6A206-4F79-DB4E-998E-8BE20BC3E387}"/>
          </ac:spMkLst>
        </pc:spChg>
        <pc:grpChg chg="add mod">
          <ac:chgData name="함 진아" userId="853515ff651aadf9" providerId="LiveId" clId="{A97D65F2-A70C-9C4F-8556-27F44C14196B}" dt="2020-08-14T09:37:07.840" v="3392" actId="164"/>
          <ac:grpSpMkLst>
            <pc:docMk/>
            <pc:sldMk cId="974406324" sldId="283"/>
            <ac:grpSpMk id="10" creationId="{9A1D97C9-3782-464B-80B3-F4876DD41118}"/>
          </ac:grpSpMkLst>
        </pc:grpChg>
        <pc:graphicFrameChg chg="del mod">
          <ac:chgData name="함 진아" userId="853515ff651aadf9" providerId="LiveId" clId="{A97D65F2-A70C-9C4F-8556-27F44C14196B}" dt="2020-08-13T13:01:03.895" v="272" actId="478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A97D65F2-A70C-9C4F-8556-27F44C14196B}" dt="2020-08-14T09:35:03.796" v="3366" actId="732"/>
          <ac:picMkLst>
            <pc:docMk/>
            <pc:sldMk cId="974406324" sldId="283"/>
            <ac:picMk id="4" creationId="{8B2629A3-36F1-934A-B3C8-69BD1D2AA46D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7" creationId="{20E72F4A-CB54-E14F-87C4-838DCE6C88BC}"/>
          </ac:picMkLst>
        </pc:picChg>
        <pc:picChg chg="add mod modCrop">
          <ac:chgData name="함 진아" userId="853515ff651aadf9" providerId="LiveId" clId="{A97D65F2-A70C-9C4F-8556-27F44C14196B}" dt="2020-08-14T09:36:27.936" v="3383" actId="732"/>
          <ac:picMkLst>
            <pc:docMk/>
            <pc:sldMk cId="974406324" sldId="283"/>
            <ac:picMk id="8" creationId="{88772BC8-9FDC-8D40-86B6-F36D66B059F0}"/>
          </ac:picMkLst>
        </pc:picChg>
        <pc:picChg chg="add mod modCrop">
          <ac:chgData name="함 진아" userId="853515ff651aadf9" providerId="LiveId" clId="{A97D65F2-A70C-9C4F-8556-27F44C14196B}" dt="2020-08-14T09:37:07.840" v="3392" actId="164"/>
          <ac:picMkLst>
            <pc:docMk/>
            <pc:sldMk cId="974406324" sldId="283"/>
            <ac:picMk id="9" creationId="{2F37CBA8-971E-3A48-89A7-CCAB89F17AA2}"/>
          </ac:picMkLst>
        </pc:picChg>
      </pc:sldChg>
      <pc:sldChg chg="del">
        <pc:chgData name="함 진아" userId="853515ff651aadf9" providerId="LiveId" clId="{A97D65F2-A70C-9C4F-8556-27F44C14196B}" dt="2020-08-14T14:51:46.829" v="11623" actId="2696"/>
        <pc:sldMkLst>
          <pc:docMk/>
          <pc:sldMk cId="2572141496" sldId="284"/>
        </pc:sldMkLst>
      </pc:sldChg>
      <pc:sldChg chg="del">
        <pc:chgData name="함 진아" userId="853515ff651aadf9" providerId="LiveId" clId="{A97D65F2-A70C-9C4F-8556-27F44C14196B}" dt="2020-08-14T14:51:46.463" v="11605" actId="2696"/>
        <pc:sldMkLst>
          <pc:docMk/>
          <pc:sldMk cId="760915422" sldId="297"/>
        </pc:sldMkLst>
      </pc:sldChg>
      <pc:sldChg chg="del">
        <pc:chgData name="함 진아" userId="853515ff651aadf9" providerId="LiveId" clId="{A97D65F2-A70C-9C4F-8556-27F44C14196B}" dt="2020-08-14T14:51:46.504" v="11607" actId="2696"/>
        <pc:sldMkLst>
          <pc:docMk/>
          <pc:sldMk cId="3751429826" sldId="298"/>
        </pc:sldMkLst>
      </pc:sldChg>
      <pc:sldChg chg="del">
        <pc:chgData name="함 진아" userId="853515ff651aadf9" providerId="LiveId" clId="{A97D65F2-A70C-9C4F-8556-27F44C14196B}" dt="2020-08-14T14:51:46.484" v="11606" actId="2696"/>
        <pc:sldMkLst>
          <pc:docMk/>
          <pc:sldMk cId="1835850694" sldId="299"/>
        </pc:sldMkLst>
      </pc:sldChg>
      <pc:sldChg chg="del">
        <pc:chgData name="함 진아" userId="853515ff651aadf9" providerId="LiveId" clId="{A97D65F2-A70C-9C4F-8556-27F44C14196B}" dt="2020-08-14T14:51:46.551" v="11609" actId="2696"/>
        <pc:sldMkLst>
          <pc:docMk/>
          <pc:sldMk cId="1951769180" sldId="301"/>
        </pc:sldMkLst>
      </pc:sldChg>
      <pc:sldChg chg="del">
        <pc:chgData name="함 진아" userId="853515ff651aadf9" providerId="LiveId" clId="{A97D65F2-A70C-9C4F-8556-27F44C14196B}" dt="2020-08-14T14:51:46.572" v="11610" actId="2696"/>
        <pc:sldMkLst>
          <pc:docMk/>
          <pc:sldMk cId="2778488523" sldId="302"/>
        </pc:sldMkLst>
      </pc:sldChg>
      <pc:sldChg chg="del">
        <pc:chgData name="함 진아" userId="853515ff651aadf9" providerId="LiveId" clId="{A97D65F2-A70C-9C4F-8556-27F44C14196B}" dt="2020-08-14T14:51:46.593" v="11611" actId="2696"/>
        <pc:sldMkLst>
          <pc:docMk/>
          <pc:sldMk cId="493552708" sldId="303"/>
        </pc:sldMkLst>
      </pc:sldChg>
      <pc:sldChg chg="del">
        <pc:chgData name="함 진아" userId="853515ff651aadf9" providerId="LiveId" clId="{A97D65F2-A70C-9C4F-8556-27F44C14196B}" dt="2020-08-14T14:51:46.614" v="11612" actId="2696"/>
        <pc:sldMkLst>
          <pc:docMk/>
          <pc:sldMk cId="1517644203" sldId="304"/>
        </pc:sldMkLst>
      </pc:sldChg>
      <pc:sldChg chg="del">
        <pc:chgData name="함 진아" userId="853515ff651aadf9" providerId="LiveId" clId="{A97D65F2-A70C-9C4F-8556-27F44C14196B}" dt="2020-08-14T14:51:46.636" v="11613" actId="2696"/>
        <pc:sldMkLst>
          <pc:docMk/>
          <pc:sldMk cId="1936477670" sldId="305"/>
        </pc:sldMkLst>
      </pc:sldChg>
      <pc:sldChg chg="del">
        <pc:chgData name="함 진아" userId="853515ff651aadf9" providerId="LiveId" clId="{A97D65F2-A70C-9C4F-8556-27F44C14196B}" dt="2020-08-14T14:51:46.651" v="11614" actId="2696"/>
        <pc:sldMkLst>
          <pc:docMk/>
          <pc:sldMk cId="105400791" sldId="306"/>
        </pc:sldMkLst>
      </pc:sldChg>
      <pc:sldChg chg="del">
        <pc:chgData name="함 진아" userId="853515ff651aadf9" providerId="LiveId" clId="{A97D65F2-A70C-9C4F-8556-27F44C14196B}" dt="2020-08-14T14:51:46.669" v="11615" actId="2696"/>
        <pc:sldMkLst>
          <pc:docMk/>
          <pc:sldMk cId="1337339065" sldId="307"/>
        </pc:sldMkLst>
      </pc:sldChg>
      <pc:sldChg chg="del">
        <pc:chgData name="함 진아" userId="853515ff651aadf9" providerId="LiveId" clId="{A97D65F2-A70C-9C4F-8556-27F44C14196B}" dt="2020-08-14T14:51:46.688" v="11616" actId="2696"/>
        <pc:sldMkLst>
          <pc:docMk/>
          <pc:sldMk cId="1460173607" sldId="308"/>
        </pc:sldMkLst>
      </pc:sldChg>
      <pc:sldChg chg="del">
        <pc:chgData name="함 진아" userId="853515ff651aadf9" providerId="LiveId" clId="{A97D65F2-A70C-9C4F-8556-27F44C14196B}" dt="2020-08-14T14:51:46.706" v="11617" actId="2696"/>
        <pc:sldMkLst>
          <pc:docMk/>
          <pc:sldMk cId="3046018409" sldId="309"/>
        </pc:sldMkLst>
      </pc:sldChg>
      <pc:sldChg chg="del">
        <pc:chgData name="함 진아" userId="853515ff651aadf9" providerId="LiveId" clId="{A97D65F2-A70C-9C4F-8556-27F44C14196B}" dt="2020-08-14T14:51:46.727" v="11618" actId="2696"/>
        <pc:sldMkLst>
          <pc:docMk/>
          <pc:sldMk cId="977547814" sldId="310"/>
        </pc:sldMkLst>
      </pc:sldChg>
      <pc:sldChg chg="del">
        <pc:chgData name="함 진아" userId="853515ff651aadf9" providerId="LiveId" clId="{A97D65F2-A70C-9C4F-8556-27F44C14196B}" dt="2020-08-14T14:51:46.751" v="11619" actId="2696"/>
        <pc:sldMkLst>
          <pc:docMk/>
          <pc:sldMk cId="3805766738" sldId="311"/>
        </pc:sldMkLst>
      </pc:sldChg>
      <pc:sldChg chg="del">
        <pc:chgData name="함 진아" userId="853515ff651aadf9" providerId="LiveId" clId="{A97D65F2-A70C-9C4F-8556-27F44C14196B}" dt="2020-08-14T14:51:46.776" v="11620" actId="2696"/>
        <pc:sldMkLst>
          <pc:docMk/>
          <pc:sldMk cId="1635100020" sldId="312"/>
        </pc:sldMkLst>
      </pc:sldChg>
      <pc:sldChg chg="del">
        <pc:chgData name="함 진아" userId="853515ff651aadf9" providerId="LiveId" clId="{A97D65F2-A70C-9C4F-8556-27F44C14196B}" dt="2020-08-14T14:51:46.798" v="11621" actId="2696"/>
        <pc:sldMkLst>
          <pc:docMk/>
          <pc:sldMk cId="5451039" sldId="313"/>
        </pc:sldMkLst>
      </pc:sldChg>
      <pc:sldChg chg="del">
        <pc:chgData name="함 진아" userId="853515ff651aadf9" providerId="LiveId" clId="{A97D65F2-A70C-9C4F-8556-27F44C14196B}" dt="2020-08-14T14:51:46.817" v="11622" actId="2696"/>
        <pc:sldMkLst>
          <pc:docMk/>
          <pc:sldMk cId="3096045750" sldId="314"/>
        </pc:sldMkLst>
      </pc:sldChg>
      <pc:sldChg chg="modSp add del">
        <pc:chgData name="함 진아" userId="853515ff651aadf9" providerId="LiveId" clId="{A97D65F2-A70C-9C4F-8556-27F44C14196B}" dt="2020-08-14T14:51:46.531" v="11608" actId="2696"/>
        <pc:sldMkLst>
          <pc:docMk/>
          <pc:sldMk cId="2780889317" sldId="315"/>
        </pc:sldMkLst>
        <pc:spChg chg="mod">
          <ac:chgData name="함 진아" userId="853515ff651aadf9" providerId="LiveId" clId="{A97D65F2-A70C-9C4F-8556-27F44C14196B}" dt="2020-08-13T12:54:19.075" v="67" actId="207"/>
          <ac:spMkLst>
            <pc:docMk/>
            <pc:sldMk cId="2780889317" sldId="315"/>
            <ac:spMk id="3" creationId="{2B979466-8226-B846-B32B-4B39A6E81EC9}"/>
          </ac:spMkLst>
        </pc:spChg>
      </pc:sldChg>
      <pc:sldChg chg="addSp delSp modSp add del">
        <pc:chgData name="함 진아" userId="853515ff651aadf9" providerId="LiveId" clId="{A97D65F2-A70C-9C4F-8556-27F44C14196B}" dt="2020-08-14T09:38:09.721" v="3690" actId="2696"/>
        <pc:sldMkLst>
          <pc:docMk/>
          <pc:sldMk cId="2230801215" sldId="316"/>
        </pc:sldMkLst>
        <pc:spChg chg="mod">
          <ac:chgData name="함 진아" userId="853515ff651aadf9" providerId="LiveId" clId="{A97D65F2-A70C-9C4F-8556-27F44C14196B}" dt="2020-08-13T13:05:44.924" v="491" actId="20577"/>
          <ac:spMkLst>
            <pc:docMk/>
            <pc:sldMk cId="2230801215" sldId="316"/>
            <ac:spMk id="3" creationId="{2B979466-8226-B846-B32B-4B39A6E81EC9}"/>
          </ac:spMkLst>
        </pc:spChg>
        <pc:picChg chg="del">
          <ac:chgData name="함 진아" userId="853515ff651aadf9" providerId="LiveId" clId="{A97D65F2-A70C-9C4F-8556-27F44C14196B}" dt="2020-08-13T13:04:39.896" v="338" actId="478"/>
          <ac:picMkLst>
            <pc:docMk/>
            <pc:sldMk cId="2230801215" sldId="316"/>
            <ac:picMk id="4" creationId="{8B2629A3-36F1-934A-B3C8-69BD1D2AA46D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5" creationId="{2C46EFF0-E803-6340-BB6B-FD38364783CF}"/>
          </ac:picMkLst>
        </pc:picChg>
        <pc:picChg chg="add mod">
          <ac:chgData name="함 진아" userId="853515ff651aadf9" providerId="LiveId" clId="{A97D65F2-A70C-9C4F-8556-27F44C14196B}" dt="2020-08-13T13:05:48.491" v="492" actId="1076"/>
          <ac:picMkLst>
            <pc:docMk/>
            <pc:sldMk cId="2230801215" sldId="316"/>
            <ac:picMk id="6" creationId="{AD50BF3E-9A0A-6940-A10A-84CC8E3E70D7}"/>
          </ac:picMkLst>
        </pc:picChg>
        <pc:picChg chg="add del">
          <ac:chgData name="함 진아" userId="853515ff651aadf9" providerId="LiveId" clId="{A97D65F2-A70C-9C4F-8556-27F44C14196B}" dt="2020-08-13T13:05:55.397" v="494"/>
          <ac:picMkLst>
            <pc:docMk/>
            <pc:sldMk cId="2230801215" sldId="316"/>
            <ac:picMk id="7" creationId="{E31FDA3A-00CA-704B-BB0F-CF07D00A4544}"/>
          </ac:picMkLst>
        </pc:picChg>
      </pc:sldChg>
      <pc:sldChg chg="addSp delSp modSp add del">
        <pc:chgData name="함 진아" userId="853515ff651aadf9" providerId="LiveId" clId="{A97D65F2-A70C-9C4F-8556-27F44C14196B}" dt="2020-08-14T09:38:17.630" v="3691" actId="2696"/>
        <pc:sldMkLst>
          <pc:docMk/>
          <pc:sldMk cId="2515617762" sldId="317"/>
        </pc:sldMkLst>
        <pc:spChg chg="mod">
          <ac:chgData name="함 진아" userId="853515ff651aadf9" providerId="LiveId" clId="{A97D65F2-A70C-9C4F-8556-27F44C14196B}" dt="2020-08-13T13:08:34.531" v="593" actId="1076"/>
          <ac:spMkLst>
            <pc:docMk/>
            <pc:sldMk cId="2515617762" sldId="31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3T13:10:37.464" v="730" actId="20577"/>
          <ac:spMkLst>
            <pc:docMk/>
            <pc:sldMk cId="2515617762" sldId="317"/>
            <ac:spMk id="3" creationId="{2B979466-8226-B846-B32B-4B39A6E81EC9}"/>
          </ac:spMkLst>
        </pc:spChg>
        <pc:picChg chg="add mod">
          <ac:chgData name="함 진아" userId="853515ff651aadf9" providerId="LiveId" clId="{A97D65F2-A70C-9C4F-8556-27F44C14196B}" dt="2020-08-13T13:10:03.319" v="609" actId="1076"/>
          <ac:picMkLst>
            <pc:docMk/>
            <pc:sldMk cId="2515617762" sldId="317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5" creationId="{2C46EFF0-E803-6340-BB6B-FD38364783CF}"/>
          </ac:picMkLst>
        </pc:picChg>
        <pc:picChg chg="del">
          <ac:chgData name="함 진아" userId="853515ff651aadf9" providerId="LiveId" clId="{A97D65F2-A70C-9C4F-8556-27F44C14196B}" dt="2020-08-13T13:06:32.240" v="572" actId="478"/>
          <ac:picMkLst>
            <pc:docMk/>
            <pc:sldMk cId="2515617762" sldId="317"/>
            <ac:picMk id="6" creationId="{AD50BF3E-9A0A-6940-A10A-84CC8E3E70D7}"/>
          </ac:picMkLst>
        </pc:picChg>
        <pc:picChg chg="add del mod">
          <ac:chgData name="함 진아" userId="853515ff651aadf9" providerId="LiveId" clId="{A97D65F2-A70C-9C4F-8556-27F44C14196B}" dt="2020-08-13T13:08:01.274" v="581" actId="478"/>
          <ac:picMkLst>
            <pc:docMk/>
            <pc:sldMk cId="2515617762" sldId="317"/>
            <ac:picMk id="7" creationId="{C73F1081-89CC-7E4C-BF13-598310C1EAEB}"/>
          </ac:picMkLst>
        </pc:picChg>
        <pc:picChg chg="add mod modCrop">
          <ac:chgData name="함 진아" userId="853515ff651aadf9" providerId="LiveId" clId="{A97D65F2-A70C-9C4F-8556-27F44C14196B}" dt="2020-08-13T13:10:44.010" v="732" actId="1076"/>
          <ac:picMkLst>
            <pc:docMk/>
            <pc:sldMk cId="2515617762" sldId="317"/>
            <ac:picMk id="8" creationId="{082DC1F4-F532-0149-9363-26114C1E40F7}"/>
          </ac:picMkLst>
        </pc:picChg>
        <pc:picChg chg="add mod modCrop">
          <ac:chgData name="함 진아" userId="853515ff651aadf9" providerId="LiveId" clId="{A97D65F2-A70C-9C4F-8556-27F44C14196B}" dt="2020-08-13T13:10:45.270" v="733" actId="1076"/>
          <ac:picMkLst>
            <pc:docMk/>
            <pc:sldMk cId="2515617762" sldId="317"/>
            <ac:picMk id="9" creationId="{06F9EC9E-AF1F-1B4C-B585-1EF8030FE278}"/>
          </ac:picMkLst>
        </pc:picChg>
      </pc:sldChg>
      <pc:sldChg chg="addSp modSp add mod modClrScheme chgLayout">
        <pc:chgData name="함 진아" userId="853515ff651aadf9" providerId="LiveId" clId="{A97D65F2-A70C-9C4F-8556-27F44C14196B}" dt="2020-08-14T09:39:20.056" v="3818" actId="20577"/>
        <pc:sldMkLst>
          <pc:docMk/>
          <pc:sldMk cId="4101114573" sldId="318"/>
        </pc:sldMkLst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2:01.424" v="750" actId="700"/>
          <ac:spMkLst>
            <pc:docMk/>
            <pc:sldMk cId="4101114573" sldId="318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09:39:20.056" v="3818" actId="20577"/>
          <ac:spMkLst>
            <pc:docMk/>
            <pc:sldMk cId="4101114573" sldId="318"/>
            <ac:spMk id="5" creationId="{C18EF500-FA36-9E4E-BBDC-EFD11784735A}"/>
          </ac:spMkLst>
        </pc:spChg>
        <pc:picChg chg="mod modCrop">
          <ac:chgData name="함 진아" userId="853515ff651aadf9" providerId="LiveId" clId="{A97D65F2-A70C-9C4F-8556-27F44C14196B}" dt="2020-08-13T13:11:27.920" v="743" actId="732"/>
          <ac:picMkLst>
            <pc:docMk/>
            <pc:sldMk cId="4101114573" sldId="318"/>
            <ac:picMk id="4" creationId="{4605963C-18DA-E94C-9C28-401079C93E03}"/>
          </ac:picMkLst>
        </pc:picChg>
        <pc:picChg chg="add mod modCrop">
          <ac:chgData name="함 진아" userId="853515ff651aadf9" providerId="LiveId" clId="{A97D65F2-A70C-9C4F-8556-27F44C14196B}" dt="2020-08-13T13:14:30.616" v="862" actId="1076"/>
          <ac:picMkLst>
            <pc:docMk/>
            <pc:sldMk cId="4101114573" sldId="318"/>
            <ac:picMk id="6" creationId="{42C721D0-4079-1542-A0E2-68B166387E0E}"/>
          </ac:picMkLst>
        </pc:picChg>
        <pc:picChg chg="add mod modCrop">
          <ac:chgData name="함 진아" userId="853515ff651aadf9" providerId="LiveId" clId="{A97D65F2-A70C-9C4F-8556-27F44C14196B}" dt="2020-08-14T09:38:48.530" v="3694" actId="1076"/>
          <ac:picMkLst>
            <pc:docMk/>
            <pc:sldMk cId="4101114573" sldId="318"/>
            <ac:picMk id="7" creationId="{ADAB5838-4093-9241-9D26-06C0F44C83B3}"/>
          </ac:picMkLst>
        </pc:picChg>
        <pc:picChg chg="mod modCrop">
          <ac:chgData name="함 진아" userId="853515ff651aadf9" providerId="LiveId" clId="{A97D65F2-A70C-9C4F-8556-27F44C14196B}" dt="2020-08-13T13:11:49.183" v="749" actId="1076"/>
          <ac:picMkLst>
            <pc:docMk/>
            <pc:sldMk cId="4101114573" sldId="318"/>
            <ac:picMk id="8" creationId="{082DC1F4-F532-0149-9363-26114C1E40F7}"/>
          </ac:picMkLst>
        </pc:picChg>
        <pc:picChg chg="mod modCrop">
          <ac:chgData name="함 진아" userId="853515ff651aadf9" providerId="LiveId" clId="{A97D65F2-A70C-9C4F-8556-27F44C14196B}" dt="2020-08-13T13:11:47.417" v="748" actId="1076"/>
          <ac:picMkLst>
            <pc:docMk/>
            <pc:sldMk cId="4101114573" sldId="318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4T09:38:41.071" v="3693" actId="732"/>
          <ac:picMkLst>
            <pc:docMk/>
            <pc:sldMk cId="4101114573" sldId="318"/>
            <ac:picMk id="11" creationId="{DD7C5F74-A7AA-0049-8230-C3C5B45944E7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3T13:18:19.828" v="938" actId="1076"/>
        <pc:sldMkLst>
          <pc:docMk/>
          <pc:sldMk cId="2512110689" sldId="319"/>
        </pc:sldMkLst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3" creationId="{2B979466-8226-B846-B32B-4B39A6E81EC9}"/>
          </ac:spMkLst>
        </pc:spChg>
        <pc:spChg chg="del mod">
          <ac:chgData name="함 진아" userId="853515ff651aadf9" providerId="LiveId" clId="{A97D65F2-A70C-9C4F-8556-27F44C14196B}" dt="2020-08-13T13:17:08.468" v="919" actId="478"/>
          <ac:spMkLst>
            <pc:docMk/>
            <pc:sldMk cId="2512110689" sldId="319"/>
            <ac:spMk id="5" creationId="{C18EF500-FA36-9E4E-BBDC-EFD11784735A}"/>
          </ac:spMkLst>
        </pc:spChg>
        <pc:spChg chg="add del mod">
          <ac:chgData name="함 진아" userId="853515ff651aadf9" providerId="LiveId" clId="{A97D65F2-A70C-9C4F-8556-27F44C14196B}" dt="2020-08-13T13:17:11.727" v="920" actId="700"/>
          <ac:spMkLst>
            <pc:docMk/>
            <pc:sldMk cId="2512110689" sldId="319"/>
            <ac:spMk id="13" creationId="{E2EE79AB-AE51-1940-B009-C3EA17F2CC34}"/>
          </ac:spMkLst>
        </pc:sp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4" creationId="{4605963C-18DA-E94C-9C28-401079C93E0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6" creationId="{42C721D0-4079-1542-A0E2-68B166387E0E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7" creationId="{ADAB5838-4093-9241-9D26-06C0F44C83B3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8" creationId="{082DC1F4-F532-0149-9363-26114C1E40F7}"/>
          </ac:picMkLst>
        </pc:picChg>
        <pc:picChg chg="add del">
          <ac:chgData name="함 진아" userId="853515ff651aadf9" providerId="LiveId" clId="{A97D65F2-A70C-9C4F-8556-27F44C14196B}" dt="2020-08-13T13:16:49.935" v="916" actId="478"/>
          <ac:picMkLst>
            <pc:docMk/>
            <pc:sldMk cId="2512110689" sldId="319"/>
            <ac:picMk id="9" creationId="{06F9EC9E-AF1F-1B4C-B585-1EF8030FE278}"/>
          </ac:picMkLst>
        </pc:picChg>
        <pc:picChg chg="add mod modCrop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0" creationId="{DA442F26-4D33-FD4F-9B24-03EF98D522A3}"/>
          </ac:picMkLst>
        </pc:picChg>
        <pc:picChg chg="del">
          <ac:chgData name="함 진아" userId="853515ff651aadf9" providerId="LiveId" clId="{A97D65F2-A70C-9C4F-8556-27F44C14196B}" dt="2020-08-13T13:17:14.394" v="921" actId="478"/>
          <ac:picMkLst>
            <pc:docMk/>
            <pc:sldMk cId="2512110689" sldId="319"/>
            <ac:picMk id="11" creationId="{DD7C5F74-A7AA-0049-8230-C3C5B45944E7}"/>
          </ac:picMkLst>
        </pc:picChg>
        <pc:picChg chg="add del mod">
          <ac:chgData name="함 진아" userId="853515ff651aadf9" providerId="LiveId" clId="{A97D65F2-A70C-9C4F-8556-27F44C14196B}" dt="2020-08-13T13:17:59.168" v="931"/>
          <ac:picMkLst>
            <pc:docMk/>
            <pc:sldMk cId="2512110689" sldId="319"/>
            <ac:picMk id="14" creationId="{5A31B873-6AAA-904C-AAD5-07F4FFAB6BF1}"/>
          </ac:picMkLst>
        </pc:picChg>
        <pc:picChg chg="add del">
          <ac:chgData name="함 진아" userId="853515ff651aadf9" providerId="LiveId" clId="{A97D65F2-A70C-9C4F-8556-27F44C14196B}" dt="2020-08-13T13:18:00.271" v="932" actId="478"/>
          <ac:picMkLst>
            <pc:docMk/>
            <pc:sldMk cId="2512110689" sldId="319"/>
            <ac:picMk id="15" creationId="{B4771D92-A795-EC4D-AF98-0E17E60E0CC6}"/>
          </ac:picMkLst>
        </pc:picChg>
        <pc:picChg chg="add mod">
          <ac:chgData name="함 진아" userId="853515ff651aadf9" providerId="LiveId" clId="{A97D65F2-A70C-9C4F-8556-27F44C14196B}" dt="2020-08-13T13:18:19.828" v="938" actId="1076"/>
          <ac:picMkLst>
            <pc:docMk/>
            <pc:sldMk cId="2512110689" sldId="319"/>
            <ac:picMk id="16" creationId="{5C938B0D-9F4D-6C4A-A59E-B53D1F2A677A}"/>
          </ac:picMkLst>
        </pc:picChg>
      </pc:sldChg>
      <pc:sldChg chg="addSp delSp modSp add">
        <pc:chgData name="함 진아" userId="853515ff651aadf9" providerId="LiveId" clId="{A97D65F2-A70C-9C4F-8556-27F44C14196B}" dt="2020-08-14T08:55:25.374" v="1427" actId="12"/>
        <pc:sldMkLst>
          <pc:docMk/>
          <pc:sldMk cId="2096087345" sldId="320"/>
        </pc:sldMkLst>
        <pc:spChg chg="mod">
          <ac:chgData name="함 진아" userId="853515ff651aadf9" providerId="LiveId" clId="{A97D65F2-A70C-9C4F-8556-27F44C14196B}" dt="2020-08-14T08:44:23.313" v="966"/>
          <ac:spMkLst>
            <pc:docMk/>
            <pc:sldMk cId="2096087345" sldId="32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8:55:23.068" v="1426" actId="12"/>
          <ac:spMkLst>
            <pc:docMk/>
            <pc:sldMk cId="2096087345" sldId="32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25.374" v="1427" actId="12"/>
          <ac:spMkLst>
            <pc:docMk/>
            <pc:sldMk cId="2096087345" sldId="320"/>
            <ac:spMk id="6" creationId="{3B7E65A4-3F03-3D47-B0FB-24FE05403A9C}"/>
          </ac:spMkLst>
        </pc:spChg>
        <pc:picChg chg="add mod modCrop">
          <ac:chgData name="함 진아" userId="853515ff651aadf9" providerId="LiveId" clId="{A97D65F2-A70C-9C4F-8556-27F44C14196B}" dt="2020-08-14T08:46:26.906" v="1061" actId="1036"/>
          <ac:picMkLst>
            <pc:docMk/>
            <pc:sldMk cId="2096087345" sldId="320"/>
            <ac:picMk id="4" creationId="{6A387B2D-9FFB-9C4D-B58C-C410FD6899E3}"/>
          </ac:picMkLst>
        </pc:picChg>
        <pc:picChg chg="add mod modCrop">
          <ac:chgData name="함 진아" userId="853515ff651aadf9" providerId="LiveId" clId="{A97D65F2-A70C-9C4F-8556-27F44C14196B}" dt="2020-08-14T08:46:17.261" v="1056" actId="732"/>
          <ac:picMkLst>
            <pc:docMk/>
            <pc:sldMk cId="2096087345" sldId="320"/>
            <ac:picMk id="5" creationId="{C9A556BE-CD9C-0548-A86A-24ACA1242D19}"/>
          </ac:picMkLst>
        </pc:picChg>
        <pc:picChg chg="add mod modCrop">
          <ac:chgData name="함 진아" userId="853515ff651aadf9" providerId="LiveId" clId="{A97D65F2-A70C-9C4F-8556-27F44C14196B}" dt="2020-08-14T08:47:22.422" v="1133" actId="1076"/>
          <ac:picMkLst>
            <pc:docMk/>
            <pc:sldMk cId="2096087345" sldId="320"/>
            <ac:picMk id="7" creationId="{EDA5B955-0B00-BA4F-9FAC-37019115F212}"/>
          </ac:picMkLst>
        </pc:picChg>
        <pc:picChg chg="del">
          <ac:chgData name="함 진아" userId="853515ff651aadf9" providerId="LiveId" clId="{A97D65F2-A70C-9C4F-8556-27F44C14196B}" dt="2020-08-14T08:46:45.444" v="1089" actId="478"/>
          <ac:picMkLst>
            <pc:docMk/>
            <pc:sldMk cId="2096087345" sldId="320"/>
            <ac:picMk id="32" creationId="{96F1D69D-2D91-0B45-AAD5-FBAC6E858248}"/>
          </ac:picMkLst>
        </pc:picChg>
        <pc:picChg chg="del">
          <ac:chgData name="함 진아" userId="853515ff651aadf9" providerId="LiveId" clId="{A97D65F2-A70C-9C4F-8556-27F44C14196B}" dt="2020-08-14T08:45:15.759" v="1037" actId="478"/>
          <ac:picMkLst>
            <pc:docMk/>
            <pc:sldMk cId="2096087345" sldId="320"/>
            <ac:picMk id="33" creationId="{00397915-4DE9-8C4B-A187-0A605475419C}"/>
          </ac:picMkLst>
        </pc:picChg>
        <pc:picChg chg="del">
          <ac:chgData name="함 진아" userId="853515ff651aadf9" providerId="LiveId" clId="{A97D65F2-A70C-9C4F-8556-27F44C14196B}" dt="2020-08-14T08:45:21.586" v="1039" actId="478"/>
          <ac:picMkLst>
            <pc:docMk/>
            <pc:sldMk cId="2096087345" sldId="320"/>
            <ac:picMk id="34" creationId="{4C078AAE-BA5F-BC40-B00D-2700C1EEA150}"/>
          </ac:picMkLst>
        </pc:picChg>
        <pc:picChg chg="del">
          <ac:chgData name="함 진아" userId="853515ff651aadf9" providerId="LiveId" clId="{A97D65F2-A70C-9C4F-8556-27F44C14196B}" dt="2020-08-14T08:46:45.837" v="1090" actId="478"/>
          <ac:picMkLst>
            <pc:docMk/>
            <pc:sldMk cId="2096087345" sldId="320"/>
            <ac:picMk id="35" creationId="{417B6B71-E309-C34E-8CBD-227DBA6FD992}"/>
          </ac:picMkLst>
        </pc:picChg>
      </pc:sldChg>
      <pc:sldChg chg="modSp add del ord">
        <pc:chgData name="함 진아" userId="853515ff651aadf9" providerId="LiveId" clId="{A97D65F2-A70C-9C4F-8556-27F44C14196B}" dt="2020-08-14T08:44:15.231" v="964" actId="2696"/>
        <pc:sldMkLst>
          <pc:docMk/>
          <pc:sldMk cId="3593813669" sldId="320"/>
        </pc:sldMkLst>
        <pc:spChg chg="mod">
          <ac:chgData name="함 진아" userId="853515ff651aadf9" providerId="LiveId" clId="{A97D65F2-A70C-9C4F-8556-27F44C14196B}" dt="2020-08-14T08:44:05.954" v="962" actId="20577"/>
          <ac:spMkLst>
            <pc:docMk/>
            <pc:sldMk cId="3593813669" sldId="320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8:55:13.730" v="1424" actId="12"/>
        <pc:sldMkLst>
          <pc:docMk/>
          <pc:sldMk cId="458229821" sldId="321"/>
        </pc:sldMkLst>
        <pc:spChg chg="mod">
          <ac:chgData name="함 진아" userId="853515ff651aadf9" providerId="LiveId" clId="{A97D65F2-A70C-9C4F-8556-27F44C14196B}" dt="2020-08-14T08:55:11.413" v="1423" actId="12"/>
          <ac:spMkLst>
            <pc:docMk/>
            <pc:sldMk cId="458229821" sldId="32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8:55:13.730" v="1424" actId="12"/>
          <ac:spMkLst>
            <pc:docMk/>
            <pc:sldMk cId="458229821" sldId="321"/>
            <ac:spMk id="6" creationId="{3B7E65A4-3F03-3D47-B0FB-24FE05403A9C}"/>
          </ac:spMkLst>
        </pc:spChg>
        <pc:spChg chg="add mod">
          <ac:chgData name="함 진아" userId="853515ff651aadf9" providerId="LiveId" clId="{A97D65F2-A70C-9C4F-8556-27F44C14196B}" dt="2020-08-14T08:53:18.632" v="1386" actId="20577"/>
          <ac:spMkLst>
            <pc:docMk/>
            <pc:sldMk cId="458229821" sldId="321"/>
            <ac:spMk id="12" creationId="{4E29594E-EC82-7747-8AA4-156FCF91A5F6}"/>
          </ac:spMkLst>
        </pc:spChg>
        <pc:picChg chg="del">
          <ac:chgData name="함 진아" userId="853515ff651aadf9" providerId="LiveId" clId="{A97D65F2-A70C-9C4F-8556-27F44C14196B}" dt="2020-08-14T08:48:22.116" v="1237" actId="478"/>
          <ac:picMkLst>
            <pc:docMk/>
            <pc:sldMk cId="458229821" sldId="321"/>
            <ac:picMk id="4" creationId="{6A387B2D-9FFB-9C4D-B58C-C410FD6899E3}"/>
          </ac:picMkLst>
        </pc:picChg>
        <pc:picChg chg="del">
          <ac:chgData name="함 진아" userId="853515ff651aadf9" providerId="LiveId" clId="{A97D65F2-A70C-9C4F-8556-27F44C14196B}" dt="2020-08-14T08:48:49.546" v="1242" actId="478"/>
          <ac:picMkLst>
            <pc:docMk/>
            <pc:sldMk cId="458229821" sldId="321"/>
            <ac:picMk id="5" creationId="{C9A556BE-CD9C-0548-A86A-24ACA1242D19}"/>
          </ac:picMkLst>
        </pc:picChg>
        <pc:picChg chg="del">
          <ac:chgData name="함 진아" userId="853515ff651aadf9" providerId="LiveId" clId="{A97D65F2-A70C-9C4F-8556-27F44C14196B}" dt="2020-08-14T08:51:14.471" v="1295" actId="478"/>
          <ac:picMkLst>
            <pc:docMk/>
            <pc:sldMk cId="458229821" sldId="321"/>
            <ac:picMk id="7" creationId="{EDA5B955-0B00-BA4F-9FAC-37019115F212}"/>
          </ac:picMkLst>
        </pc:picChg>
        <pc:picChg chg="add mod modCrop">
          <ac:chgData name="함 진아" userId="853515ff651aadf9" providerId="LiveId" clId="{A97D65F2-A70C-9C4F-8556-27F44C14196B}" dt="2020-08-14T08:48:17.999" v="1236" actId="732"/>
          <ac:picMkLst>
            <pc:docMk/>
            <pc:sldMk cId="458229821" sldId="321"/>
            <ac:picMk id="8" creationId="{0215CABB-882E-9847-8319-C0FDDC578049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9" creationId="{10AC8474-78E9-7247-A6C2-4519F1F8A9C3}"/>
          </ac:picMkLst>
        </pc:picChg>
        <pc:picChg chg="add mod">
          <ac:chgData name="함 진아" userId="853515ff651aadf9" providerId="LiveId" clId="{A97D65F2-A70C-9C4F-8556-27F44C14196B}" dt="2020-08-14T08:52:48.748" v="1330" actId="1076"/>
          <ac:picMkLst>
            <pc:docMk/>
            <pc:sldMk cId="458229821" sldId="321"/>
            <ac:picMk id="10" creationId="{1B70D7F9-57AF-5346-B76E-8341A757D98B}"/>
          </ac:picMkLst>
        </pc:picChg>
        <pc:picChg chg="add mod modCrop">
          <ac:chgData name="함 진아" userId="853515ff651aadf9" providerId="LiveId" clId="{A97D65F2-A70C-9C4F-8556-27F44C14196B}" dt="2020-08-14T08:52:53.033" v="1331" actId="1076"/>
          <ac:picMkLst>
            <pc:docMk/>
            <pc:sldMk cId="458229821" sldId="321"/>
            <ac:picMk id="11" creationId="{C38A8DEC-E05D-DC4A-B332-13E66936108D}"/>
          </ac:picMkLst>
        </pc:picChg>
      </pc:sldChg>
      <pc:sldChg chg="addSp delSp modSp add">
        <pc:chgData name="함 진아" userId="853515ff651aadf9" providerId="LiveId" clId="{A97D65F2-A70C-9C4F-8556-27F44C14196B}" dt="2020-08-14T09:16:19.519" v="2193" actId="732"/>
        <pc:sldMkLst>
          <pc:docMk/>
          <pc:sldMk cId="302938702" sldId="322"/>
        </pc:sldMkLst>
        <pc:spChg chg="mod">
          <ac:chgData name="함 진아" userId="853515ff651aadf9" providerId="LiveId" clId="{A97D65F2-A70C-9C4F-8556-27F44C14196B}" dt="2020-08-14T09:07:05.719" v="1433"/>
          <ac:spMkLst>
            <pc:docMk/>
            <pc:sldMk cId="302938702" sldId="322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09:07.400" v="1657" actId="20577"/>
          <ac:spMkLst>
            <pc:docMk/>
            <pc:sldMk cId="302938702" sldId="32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0:52.029" v="1811" actId="20577"/>
          <ac:spMkLst>
            <pc:docMk/>
            <pc:sldMk cId="302938702" sldId="322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6:19.519" v="2193" actId="732"/>
          <ac:picMkLst>
            <pc:docMk/>
            <pc:sldMk cId="302938702" sldId="322"/>
            <ac:picMk id="4" creationId="{C6799D6C-4996-7543-9403-7549669C1307}"/>
          </ac:picMkLst>
        </pc:picChg>
        <pc:picChg chg="add mod modCrop">
          <ac:chgData name="함 진아" userId="853515ff651aadf9" providerId="LiveId" clId="{A97D65F2-A70C-9C4F-8556-27F44C14196B}" dt="2020-08-14T09:09:20.595" v="1660" actId="1076"/>
          <ac:picMkLst>
            <pc:docMk/>
            <pc:sldMk cId="302938702" sldId="322"/>
            <ac:picMk id="6" creationId="{0432AF2C-654F-B740-A6CA-AB0E33699E64}"/>
          </ac:picMkLst>
        </pc:picChg>
        <pc:picChg chg="del">
          <ac:chgData name="함 진아" userId="853515ff651aadf9" providerId="LiveId" clId="{A97D65F2-A70C-9C4F-8556-27F44C14196B}" dt="2020-08-14T09:07:46.006" v="1553" actId="478"/>
          <ac:picMkLst>
            <pc:docMk/>
            <pc:sldMk cId="302938702" sldId="322"/>
            <ac:picMk id="7" creationId="{8DFDFC35-21AB-C94B-8B1E-6A8E2AA97BF6}"/>
          </ac:picMkLst>
        </pc:picChg>
        <pc:picChg chg="del">
          <ac:chgData name="함 진아" userId="853515ff651aadf9" providerId="LiveId" clId="{A97D65F2-A70C-9C4F-8556-27F44C14196B}" dt="2020-08-14T09:09:43.199" v="1733" actId="478"/>
          <ac:picMkLst>
            <pc:docMk/>
            <pc:sldMk cId="302938702" sldId="322"/>
            <ac:picMk id="8" creationId="{B2B31A75-712C-B44F-9644-ED9A405679DD}"/>
          </ac:picMkLst>
        </pc:picChg>
        <pc:picChg chg="add del">
          <ac:chgData name="함 진아" userId="853515ff651aadf9" providerId="LiveId" clId="{A97D65F2-A70C-9C4F-8556-27F44C14196B}" dt="2020-08-14T09:10:34.095" v="1747" actId="478"/>
          <ac:picMkLst>
            <pc:docMk/>
            <pc:sldMk cId="302938702" sldId="322"/>
            <ac:picMk id="9" creationId="{589C159B-69FB-5C40-9767-32A867E2DFDB}"/>
          </ac:picMkLst>
        </pc:picChg>
        <pc:picChg chg="add mod modCrop">
          <ac:chgData name="함 진아" userId="853515ff651aadf9" providerId="LiveId" clId="{A97D65F2-A70C-9C4F-8556-27F44C14196B}" dt="2020-08-14T09:10:19.074" v="1743" actId="732"/>
          <ac:picMkLst>
            <pc:docMk/>
            <pc:sldMk cId="302938702" sldId="322"/>
            <ac:picMk id="10" creationId="{62A84E94-A651-B34A-B337-921187ABDAB7}"/>
          </ac:picMkLst>
        </pc:picChg>
        <pc:picChg chg="add del">
          <ac:chgData name="함 진아" userId="853515ff651aadf9" providerId="LiveId" clId="{A97D65F2-A70C-9C4F-8556-27F44C14196B}" dt="2020-08-14T09:10:58.148" v="1813"/>
          <ac:picMkLst>
            <pc:docMk/>
            <pc:sldMk cId="302938702" sldId="322"/>
            <ac:picMk id="11" creationId="{AD1D6090-1572-AC45-98DA-19238420708D}"/>
          </ac:picMkLst>
        </pc:picChg>
        <pc:picChg chg="add del">
          <ac:chgData name="함 진아" userId="853515ff651aadf9" providerId="LiveId" clId="{A97D65F2-A70C-9C4F-8556-27F44C14196B}" dt="2020-08-14T09:14:22.596" v="2175" actId="478"/>
          <ac:picMkLst>
            <pc:docMk/>
            <pc:sldMk cId="302938702" sldId="322"/>
            <ac:picMk id="12" creationId="{8E62AD34-BAE1-B248-85E3-9EE09C43191E}"/>
          </ac:picMkLst>
        </pc:picChg>
        <pc:picChg chg="add del mod modCrop">
          <ac:chgData name="함 진아" userId="853515ff651aadf9" providerId="LiveId" clId="{A97D65F2-A70C-9C4F-8556-27F44C14196B}" dt="2020-08-14T09:14:34.723" v="2180"/>
          <ac:picMkLst>
            <pc:docMk/>
            <pc:sldMk cId="302938702" sldId="322"/>
            <ac:picMk id="13" creationId="{9A342F55-11EB-E24C-807C-B306297664D0}"/>
          </ac:picMkLst>
        </pc:picChg>
      </pc:sldChg>
      <pc:sldChg chg="modSp add del">
        <pc:chgData name="함 진아" userId="853515ff651aadf9" providerId="LiveId" clId="{A97D65F2-A70C-9C4F-8556-27F44C14196B}" dt="2020-08-14T09:06:57.708" v="1431" actId="2696"/>
        <pc:sldMkLst>
          <pc:docMk/>
          <pc:sldMk cId="2529249949" sldId="322"/>
        </pc:sldMkLst>
        <pc:spChg chg="mod">
          <ac:chgData name="함 진아" userId="853515ff651aadf9" providerId="LiveId" clId="{A97D65F2-A70C-9C4F-8556-27F44C14196B}" dt="2020-08-14T09:06:49.473" v="1430" actId="15"/>
          <ac:spMkLst>
            <pc:docMk/>
            <pc:sldMk cId="2529249949" sldId="322"/>
            <ac:spMk id="3" creationId="{2B979466-8226-B846-B32B-4B39A6E81EC9}"/>
          </ac:spMkLst>
        </pc:spChg>
      </pc:sldChg>
      <pc:sldChg chg="addSp delSp modSp add">
        <pc:chgData name="함 진아" userId="853515ff651aadf9" providerId="LiveId" clId="{A97D65F2-A70C-9C4F-8556-27F44C14196B}" dt="2020-08-14T09:16:51.605" v="2201" actId="478"/>
        <pc:sldMkLst>
          <pc:docMk/>
          <pc:sldMk cId="1687576156" sldId="323"/>
        </pc:sldMkLst>
        <pc:spChg chg="mod">
          <ac:chgData name="함 진아" userId="853515ff651aadf9" providerId="LiveId" clId="{A97D65F2-A70C-9C4F-8556-27F44C14196B}" dt="2020-08-14T09:16:35.582" v="2196" actId="1035"/>
          <ac:spMkLst>
            <pc:docMk/>
            <pc:sldMk cId="1687576156" sldId="32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12:56.860" v="2165" actId="20577"/>
          <ac:spMkLst>
            <pc:docMk/>
            <pc:sldMk cId="1687576156" sldId="323"/>
            <ac:spMk id="5" creationId="{D59BB53F-85A5-AB45-BE59-B7D7E6A7A5F6}"/>
          </ac:spMkLst>
        </pc:spChg>
        <pc:picChg chg="add del">
          <ac:chgData name="함 진아" userId="853515ff651aadf9" providerId="LiveId" clId="{A97D65F2-A70C-9C4F-8556-27F44C14196B}" dt="2020-08-14T09:11:34.295" v="1984" actId="478"/>
          <ac:picMkLst>
            <pc:docMk/>
            <pc:sldMk cId="1687576156" sldId="323"/>
            <ac:picMk id="4" creationId="{C6799D6C-4996-7543-9403-7549669C1307}"/>
          </ac:picMkLst>
        </pc:picChg>
        <pc:picChg chg="add del">
          <ac:chgData name="함 진아" userId="853515ff651aadf9" providerId="LiveId" clId="{A97D65F2-A70C-9C4F-8556-27F44C14196B}" dt="2020-08-14T09:12:08.136" v="2032" actId="478"/>
          <ac:picMkLst>
            <pc:docMk/>
            <pc:sldMk cId="1687576156" sldId="323"/>
            <ac:picMk id="6" creationId="{0432AF2C-654F-B740-A6CA-AB0E33699E64}"/>
          </ac:picMkLst>
        </pc:picChg>
        <pc:picChg chg="add del mod modCrop">
          <ac:chgData name="함 진아" userId="853515ff651aadf9" providerId="LiveId" clId="{A97D65F2-A70C-9C4F-8556-27F44C14196B}" dt="2020-08-14T09:14:37.492" v="2182" actId="478"/>
          <ac:picMkLst>
            <pc:docMk/>
            <pc:sldMk cId="1687576156" sldId="323"/>
            <ac:picMk id="7" creationId="{CADF1AAE-F006-DA4B-A0BA-18313EEA9F5C}"/>
          </ac:picMkLst>
        </pc:picChg>
        <pc:picChg chg="add mod modCrop">
          <ac:chgData name="함 진아" userId="853515ff651aadf9" providerId="LiveId" clId="{A97D65F2-A70C-9C4F-8556-27F44C14196B}" dt="2020-08-14T09:16:43.245" v="2197" actId="732"/>
          <ac:picMkLst>
            <pc:docMk/>
            <pc:sldMk cId="1687576156" sldId="323"/>
            <ac:picMk id="8" creationId="{FDBE99CE-141A-2643-A4AE-C54694A305A3}"/>
          </ac:picMkLst>
        </pc:picChg>
        <pc:picChg chg="add mod modCrop">
          <ac:chgData name="함 진아" userId="853515ff651aadf9" providerId="LiveId" clId="{A97D65F2-A70C-9C4F-8556-27F44C14196B}" dt="2020-08-14T09:15:23.178" v="2192" actId="732"/>
          <ac:picMkLst>
            <pc:docMk/>
            <pc:sldMk cId="1687576156" sldId="323"/>
            <ac:picMk id="9" creationId="{33B8EBD7-D1E5-1B40-863E-13DC71901992}"/>
          </ac:picMkLst>
        </pc:picChg>
        <pc:picChg chg="del">
          <ac:chgData name="함 진아" userId="853515ff651aadf9" providerId="LiveId" clId="{A97D65F2-A70C-9C4F-8556-27F44C14196B}" dt="2020-08-14T09:12:41.290" v="2104" actId="478"/>
          <ac:picMkLst>
            <pc:docMk/>
            <pc:sldMk cId="1687576156" sldId="323"/>
            <ac:picMk id="10" creationId="{62A84E94-A651-B34A-B337-921187ABDAB7}"/>
          </ac:picMkLst>
        </pc:picChg>
        <pc:picChg chg="add mod modCrop">
          <ac:chgData name="함 진아" userId="853515ff651aadf9" providerId="LiveId" clId="{A97D65F2-A70C-9C4F-8556-27F44C14196B}" dt="2020-08-14T09:16:50.175" v="2200" actId="732"/>
          <ac:picMkLst>
            <pc:docMk/>
            <pc:sldMk cId="1687576156" sldId="323"/>
            <ac:picMk id="11" creationId="{AC2BABE4-CABD-D844-ADFE-756B64947C44}"/>
          </ac:picMkLst>
        </pc:picChg>
        <pc:picChg chg="add del mod">
          <ac:chgData name="함 진아" userId="853515ff651aadf9" providerId="LiveId" clId="{A97D65F2-A70C-9C4F-8556-27F44C14196B}" dt="2020-08-14T09:16:51.605" v="2201" actId="478"/>
          <ac:picMkLst>
            <pc:docMk/>
            <pc:sldMk cId="1687576156" sldId="323"/>
            <ac:picMk id="12" creationId="{FCE74F8E-4E12-E949-83A4-8BC737FB5637}"/>
          </ac:picMkLst>
        </pc:picChg>
      </pc:sldChg>
      <pc:sldChg chg="addSp delSp modSp add">
        <pc:chgData name="함 진아" userId="853515ff651aadf9" providerId="LiveId" clId="{A97D65F2-A70C-9C4F-8556-27F44C14196B}" dt="2020-08-14T09:22:01.245" v="2547" actId="1035"/>
        <pc:sldMkLst>
          <pc:docMk/>
          <pc:sldMk cId="3958266587" sldId="324"/>
        </pc:sldMkLst>
        <pc:spChg chg="mod">
          <ac:chgData name="함 진아" userId="853515ff651aadf9" providerId="LiveId" clId="{A97D65F2-A70C-9C4F-8556-27F44C14196B}" dt="2020-08-14T09:17:54.947" v="2312" actId="20577"/>
          <ac:spMkLst>
            <pc:docMk/>
            <pc:sldMk cId="3958266587" sldId="324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1:10.091" v="2529" actId="20577"/>
          <ac:spMkLst>
            <pc:docMk/>
            <pc:sldMk cId="3958266587" sldId="324"/>
            <ac:spMk id="5" creationId="{D59BB53F-85A5-AB45-BE59-B7D7E6A7A5F6}"/>
          </ac:spMkLst>
        </pc:spChg>
        <pc:picChg chg="add mod modCrop">
          <ac:chgData name="함 진아" userId="853515ff651aadf9" providerId="LiveId" clId="{A97D65F2-A70C-9C4F-8556-27F44C14196B}" dt="2020-08-14T09:18:22.731" v="2320" actId="1076"/>
          <ac:picMkLst>
            <pc:docMk/>
            <pc:sldMk cId="3958266587" sldId="324"/>
            <ac:picMk id="4" creationId="{C930359C-6578-B849-840A-4A75A579383B}"/>
          </ac:picMkLst>
        </pc:picChg>
        <pc:picChg chg="add mod modCrop">
          <ac:chgData name="함 진아" userId="853515ff651aadf9" providerId="LiveId" clId="{A97D65F2-A70C-9C4F-8556-27F44C14196B}" dt="2020-08-14T09:22:01.245" v="2547" actId="1035"/>
          <ac:picMkLst>
            <pc:docMk/>
            <pc:sldMk cId="3958266587" sldId="324"/>
            <ac:picMk id="6" creationId="{FB77EF0C-281D-6940-BC02-612192ADE143}"/>
          </ac:picMkLst>
        </pc:picChg>
        <pc:picChg chg="add del mod">
          <ac:chgData name="함 진아" userId="853515ff651aadf9" providerId="LiveId" clId="{A97D65F2-A70C-9C4F-8556-27F44C14196B}" dt="2020-08-14T09:21:34.571" v="2536" actId="478"/>
          <ac:picMkLst>
            <pc:docMk/>
            <pc:sldMk cId="3958266587" sldId="324"/>
            <ac:picMk id="7" creationId="{8EDCD17E-B006-D942-A096-F1C3100FC9E3}"/>
          </ac:picMkLst>
        </pc:picChg>
        <pc:picChg chg="del mod">
          <ac:chgData name="함 진아" userId="853515ff651aadf9" providerId="LiveId" clId="{A97D65F2-A70C-9C4F-8556-27F44C14196B}" dt="2020-08-14T09:20:41.593" v="2464" actId="478"/>
          <ac:picMkLst>
            <pc:docMk/>
            <pc:sldMk cId="3958266587" sldId="324"/>
            <ac:picMk id="8" creationId="{FDBE99CE-141A-2643-A4AE-C54694A305A3}"/>
          </ac:picMkLst>
        </pc:picChg>
        <pc:picChg chg="del">
          <ac:chgData name="함 진아" userId="853515ff651aadf9" providerId="LiveId" clId="{A97D65F2-A70C-9C4F-8556-27F44C14196B}" dt="2020-08-14T09:20:17.157" v="2456" actId="478"/>
          <ac:picMkLst>
            <pc:docMk/>
            <pc:sldMk cId="3958266587" sldId="324"/>
            <ac:picMk id="9" creationId="{33B8EBD7-D1E5-1B40-863E-13DC71901992}"/>
          </ac:picMkLst>
        </pc:picChg>
        <pc:picChg chg="add mod modCrop">
          <ac:chgData name="함 진아" userId="853515ff651aadf9" providerId="LiveId" clId="{A97D65F2-A70C-9C4F-8556-27F44C14196B}" dt="2020-08-14T09:21:58.386" v="2545" actId="1076"/>
          <ac:picMkLst>
            <pc:docMk/>
            <pc:sldMk cId="3958266587" sldId="324"/>
            <ac:picMk id="10" creationId="{CCF7AC9D-7954-6B4B-A2B7-D32C8D7E8A05}"/>
          </ac:picMkLst>
        </pc:picChg>
        <pc:picChg chg="del">
          <ac:chgData name="함 진아" userId="853515ff651aadf9" providerId="LiveId" clId="{A97D65F2-A70C-9C4F-8556-27F44C14196B}" dt="2020-08-14T09:18:26.174" v="2321" actId="478"/>
          <ac:picMkLst>
            <pc:docMk/>
            <pc:sldMk cId="3958266587" sldId="324"/>
            <ac:picMk id="11" creationId="{AC2BABE4-CABD-D844-ADFE-756B64947C44}"/>
          </ac:picMkLst>
        </pc:picChg>
      </pc:sldChg>
      <pc:sldChg chg="addSp delSp modSp add">
        <pc:chgData name="함 진아" userId="853515ff651aadf9" providerId="LiveId" clId="{A97D65F2-A70C-9C4F-8556-27F44C14196B}" dt="2020-08-14T09:27:38.920" v="3042" actId="478"/>
        <pc:sldMkLst>
          <pc:docMk/>
          <pc:sldMk cId="3214441778" sldId="325"/>
        </pc:sldMkLst>
        <pc:spChg chg="mod">
          <ac:chgData name="함 진아" userId="853515ff651aadf9" providerId="LiveId" clId="{A97D65F2-A70C-9C4F-8556-27F44C14196B}" dt="2020-08-14T09:25:01.446" v="2838"/>
          <ac:spMkLst>
            <pc:docMk/>
            <pc:sldMk cId="3214441778" sldId="325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09:27:14.149" v="3034" actId="20577"/>
          <ac:spMkLst>
            <pc:docMk/>
            <pc:sldMk cId="3214441778" sldId="325"/>
            <ac:spMk id="5" creationId="{D59BB53F-85A5-AB45-BE59-B7D7E6A7A5F6}"/>
          </ac:spMkLst>
        </pc:spChg>
        <pc:picChg chg="del">
          <ac:chgData name="함 진아" userId="853515ff651aadf9" providerId="LiveId" clId="{A97D65F2-A70C-9C4F-8556-27F44C14196B}" dt="2020-08-14T09:23:00.636" v="2700" actId="478"/>
          <ac:picMkLst>
            <pc:docMk/>
            <pc:sldMk cId="3214441778" sldId="325"/>
            <ac:picMk id="4" creationId="{C930359C-6578-B849-840A-4A75A579383B}"/>
          </ac:picMkLst>
        </pc:picChg>
        <pc:picChg chg="del">
          <ac:chgData name="함 진아" userId="853515ff651aadf9" providerId="LiveId" clId="{A97D65F2-A70C-9C4F-8556-27F44C14196B}" dt="2020-08-14T09:26:39.597" v="2966" actId="478"/>
          <ac:picMkLst>
            <pc:docMk/>
            <pc:sldMk cId="3214441778" sldId="325"/>
            <ac:picMk id="6" creationId="{FB77EF0C-281D-6940-BC02-612192ADE143}"/>
          </ac:picMkLst>
        </pc:picChg>
        <pc:picChg chg="add mod modCrop">
          <ac:chgData name="함 진아" userId="853515ff651aadf9" providerId="LiveId" clId="{A97D65F2-A70C-9C4F-8556-27F44C14196B}" dt="2020-08-14T09:25:40.228" v="2847" actId="732"/>
          <ac:picMkLst>
            <pc:docMk/>
            <pc:sldMk cId="3214441778" sldId="325"/>
            <ac:picMk id="7" creationId="{D76E37F9-33E1-BB42-BEC6-D1E8AF96E24A}"/>
          </ac:picMkLst>
        </pc:picChg>
        <pc:picChg chg="add mod modCrop">
          <ac:chgData name="함 진아" userId="853515ff651aadf9" providerId="LiveId" clId="{A97D65F2-A70C-9C4F-8556-27F44C14196B}" dt="2020-08-14T09:25:46.641" v="2849" actId="732"/>
          <ac:picMkLst>
            <pc:docMk/>
            <pc:sldMk cId="3214441778" sldId="325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3:27.432" v="2711" actId="478"/>
          <ac:picMkLst>
            <pc:docMk/>
            <pc:sldMk cId="3214441778" sldId="325"/>
            <ac:picMk id="9" creationId="{C3DB668D-CBF1-9441-9447-95E31048EC80}"/>
          </ac:picMkLst>
        </pc:picChg>
        <pc:picChg chg="del">
          <ac:chgData name="함 진아" userId="853515ff651aadf9" providerId="LiveId" clId="{A97D65F2-A70C-9C4F-8556-27F44C14196B}" dt="2020-08-14T09:27:38.920" v="3042" actId="478"/>
          <ac:picMkLst>
            <pc:docMk/>
            <pc:sldMk cId="3214441778" sldId="325"/>
            <ac:picMk id="10" creationId="{CCF7AC9D-7954-6B4B-A2B7-D32C8D7E8A05}"/>
          </ac:picMkLst>
        </pc:picChg>
        <pc:picChg chg="add del mod">
          <ac:chgData name="함 진아" userId="853515ff651aadf9" providerId="LiveId" clId="{A97D65F2-A70C-9C4F-8556-27F44C14196B}" dt="2020-08-14T09:25:52.414" v="2850" actId="478"/>
          <ac:picMkLst>
            <pc:docMk/>
            <pc:sldMk cId="3214441778" sldId="325"/>
            <ac:picMk id="11" creationId="{4678FA0B-99DB-EB42-A269-05B504C53459}"/>
          </ac:picMkLst>
        </pc:picChg>
        <pc:picChg chg="add mod modCrop">
          <ac:chgData name="함 진아" userId="853515ff651aadf9" providerId="LiveId" clId="{A97D65F2-A70C-9C4F-8556-27F44C14196B}" dt="2020-08-14T09:27:37.523" v="3041" actId="732"/>
          <ac:picMkLst>
            <pc:docMk/>
            <pc:sldMk cId="3214441778" sldId="325"/>
            <ac:picMk id="12" creationId="{11C77DA0-9809-4D49-8A8E-C19AEDF6F78B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09:32:23.008" v="3312" actId="1076"/>
        <pc:sldMkLst>
          <pc:docMk/>
          <pc:sldMk cId="338939475" sldId="326"/>
        </pc:sldMkLst>
        <pc:spChg chg="mod or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09:30:40.735" v="3267" actId="20577"/>
          <ac:spMkLst>
            <pc:docMk/>
            <pc:sldMk cId="338939475" sldId="326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29:42.561" v="3180" actId="478"/>
          <ac:spMkLst>
            <pc:docMk/>
            <pc:sldMk cId="338939475" sldId="326"/>
            <ac:spMk id="5" creationId="{D59BB53F-85A5-AB45-BE59-B7D7E6A7A5F6}"/>
          </ac:spMkLst>
        </pc:spChg>
        <pc:spChg chg="add del mod">
          <ac:chgData name="함 진아" userId="853515ff651aadf9" providerId="LiveId" clId="{A97D65F2-A70C-9C4F-8556-27F44C14196B}" dt="2020-08-14T09:29:45.075" v="3181" actId="700"/>
          <ac:spMkLst>
            <pc:docMk/>
            <pc:sldMk cId="338939475" sldId="326"/>
            <ac:spMk id="10" creationId="{24DF5C4F-4553-9746-928D-490754ECD62E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1" creationId="{87FEECAD-2917-E449-9F63-5F19C6978628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3" creationId="{573F52B3-2BC8-1A49-849F-34359A3E829F}"/>
          </ac:spMkLst>
        </pc:spChg>
        <pc:spChg chg="add mod">
          <ac:chgData name="함 진아" userId="853515ff651aadf9" providerId="LiveId" clId="{A97D65F2-A70C-9C4F-8556-27F44C14196B}" dt="2020-08-14T09:32:23.008" v="3312" actId="1076"/>
          <ac:spMkLst>
            <pc:docMk/>
            <pc:sldMk cId="338939475" sldId="326"/>
            <ac:spMk id="14" creationId="{896BD579-EFDC-EC4C-8F4A-148555B1B6B0}"/>
          </ac:spMkLst>
        </pc:spChg>
        <pc:picChg chg="add mod modCrop">
          <ac:chgData name="함 진아" userId="853515ff651aadf9" providerId="LiveId" clId="{A97D65F2-A70C-9C4F-8556-27F44C14196B}" dt="2020-08-14T09:29:57.948" v="3183" actId="1076"/>
          <ac:picMkLst>
            <pc:docMk/>
            <pc:sldMk cId="338939475" sldId="326"/>
            <ac:picMk id="4" creationId="{CD07AD34-02E0-024D-89C5-EEB88AEBA3A3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7" creationId="{D76E37F9-33E1-BB42-BEC6-D1E8AF96E24A}"/>
          </ac:picMkLst>
        </pc:picChg>
        <pc:picChg chg="del">
          <ac:chgData name="함 진아" userId="853515ff651aadf9" providerId="LiveId" clId="{A97D65F2-A70C-9C4F-8556-27F44C14196B}" dt="2020-08-14T09:28:51.944" v="3168" actId="478"/>
          <ac:picMkLst>
            <pc:docMk/>
            <pc:sldMk cId="338939475" sldId="326"/>
            <ac:picMk id="8" creationId="{5B547E1A-942E-5843-A855-1145C7F0A7CC}"/>
          </ac:picMkLst>
        </pc:picChg>
        <pc:picChg chg="add del">
          <ac:chgData name="함 진아" userId="853515ff651aadf9" providerId="LiveId" clId="{A97D65F2-A70C-9C4F-8556-27F44C14196B}" dt="2020-08-14T09:29:33.096" v="3179" actId="478"/>
          <ac:picMkLst>
            <pc:docMk/>
            <pc:sldMk cId="338939475" sldId="326"/>
            <ac:picMk id="9" creationId="{26EB4421-DF98-C440-B2E6-EA2E8C209E6E}"/>
          </ac:picMkLst>
        </pc:picChg>
        <pc:picChg chg="del">
          <ac:chgData name="함 진아" userId="853515ff651aadf9" providerId="LiveId" clId="{A97D65F2-A70C-9C4F-8556-27F44C14196B}" dt="2020-08-14T09:29:42.561" v="3180" actId="478"/>
          <ac:picMkLst>
            <pc:docMk/>
            <pc:sldMk cId="338939475" sldId="326"/>
            <ac:picMk id="12" creationId="{11C77DA0-9809-4D49-8A8E-C19AEDF6F78B}"/>
          </ac:picMkLst>
        </pc:picChg>
      </pc:sldChg>
      <pc:sldChg chg="addSp delSp modSp add">
        <pc:chgData name="함 진아" userId="853515ff651aadf9" providerId="LiveId" clId="{A97D65F2-A70C-9C4F-8556-27F44C14196B}" dt="2020-08-14T09:52:58.999" v="4602" actId="20577"/>
        <pc:sldMkLst>
          <pc:docMk/>
          <pc:sldMk cId="2321602850" sldId="327"/>
        </pc:sldMkLst>
        <pc:spChg chg="mod">
          <ac:chgData name="함 진아" userId="853515ff651aadf9" providerId="LiveId" clId="{A97D65F2-A70C-9C4F-8556-27F44C14196B}" dt="2020-08-14T09:33:34.146" v="3331" actId="20577"/>
          <ac:spMkLst>
            <pc:docMk/>
            <pc:sldMk cId="2321602850" sldId="32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09:52:58.999" v="4602" actId="20577"/>
          <ac:spMkLst>
            <pc:docMk/>
            <pc:sldMk cId="2321602850" sldId="327"/>
            <ac:spMk id="3" creationId="{2B979466-8226-B846-B32B-4B39A6E81EC9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1" creationId="{87FEECAD-2917-E449-9F63-5F19C6978628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3" creationId="{573F52B3-2BC8-1A49-849F-34359A3E829F}"/>
          </ac:spMkLst>
        </pc:spChg>
        <pc:spChg chg="del">
          <ac:chgData name="함 진아" userId="853515ff651aadf9" providerId="LiveId" clId="{A97D65F2-A70C-9C4F-8556-27F44C14196B}" dt="2020-08-14T09:40:48.416" v="3875" actId="478"/>
          <ac:spMkLst>
            <pc:docMk/>
            <pc:sldMk cId="2321602850" sldId="327"/>
            <ac:spMk id="14" creationId="{896BD579-EFDC-EC4C-8F4A-148555B1B6B0}"/>
          </ac:spMkLst>
        </pc:spChg>
        <pc:graphicFrameChg chg="add mod modGraphic">
          <ac:chgData name="함 진아" userId="853515ff651aadf9" providerId="LiveId" clId="{A97D65F2-A70C-9C4F-8556-27F44C14196B}" dt="2020-08-14T09:50:31.266" v="4221" actId="1076"/>
          <ac:graphicFrameMkLst>
            <pc:docMk/>
            <pc:sldMk cId="2321602850" sldId="327"/>
            <ac:graphicFrameMk id="8" creationId="{2B31EB83-DFBE-5E40-A932-2E045176F824}"/>
          </ac:graphicFrameMkLst>
        </pc:graphicFrameChg>
        <pc:picChg chg="del">
          <ac:chgData name="함 진아" userId="853515ff651aadf9" providerId="LiveId" clId="{A97D65F2-A70C-9C4F-8556-27F44C14196B}" dt="2020-08-14T09:44:51.783" v="3877" actId="478"/>
          <ac:picMkLst>
            <pc:docMk/>
            <pc:sldMk cId="2321602850" sldId="327"/>
            <ac:picMk id="4" creationId="{CD07AD34-02E0-024D-89C5-EEB88AEBA3A3}"/>
          </ac:picMkLst>
        </pc:picChg>
        <pc:picChg chg="add del">
          <ac:chgData name="함 진아" userId="853515ff651aadf9" providerId="LiveId" clId="{A97D65F2-A70C-9C4F-8556-27F44C14196B}" dt="2020-08-14T09:47:49.961" v="4045" actId="478"/>
          <ac:picMkLst>
            <pc:docMk/>
            <pc:sldMk cId="2321602850" sldId="327"/>
            <ac:picMk id="5" creationId="{8C54370C-F5AC-B544-9DF3-0481ADCE3826}"/>
          </ac:picMkLst>
        </pc:picChg>
        <pc:picChg chg="add mod modCrop">
          <ac:chgData name="함 진아" userId="853515ff651aadf9" providerId="LiveId" clId="{A97D65F2-A70C-9C4F-8556-27F44C14196B}" dt="2020-08-14T09:50:33.460" v="4222" actId="1076"/>
          <ac:picMkLst>
            <pc:docMk/>
            <pc:sldMk cId="2321602850" sldId="327"/>
            <ac:picMk id="6" creationId="{F3116872-84B8-DD40-BA1B-B91F24871184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3:02.298" v="5449" actId="113"/>
        <pc:sldMkLst>
          <pc:docMk/>
          <pc:sldMk cId="1944872782" sldId="328"/>
        </pc:sldMkLst>
        <pc:spChg chg="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23:02.298" v="5449" actId="113"/>
          <ac:spMkLst>
            <pc:docMk/>
            <pc:sldMk cId="1944872782" sldId="328"/>
            <ac:spMk id="3" creationId="{2B979466-8226-B846-B32B-4B39A6E81EC9}"/>
          </ac:spMkLst>
        </pc:spChg>
        <pc:spChg chg="add del mod ord">
          <ac:chgData name="함 진아" userId="853515ff651aadf9" providerId="LiveId" clId="{A97D65F2-A70C-9C4F-8556-27F44C14196B}" dt="2020-08-14T10:36:39.303" v="4878" actId="700"/>
          <ac:spMkLst>
            <pc:docMk/>
            <pc:sldMk cId="1944872782" sldId="328"/>
            <ac:spMk id="4" creationId="{665D8C33-993E-0B41-8786-7238C8E125FF}"/>
          </ac:spMkLst>
        </pc:spChg>
        <pc:graphicFrameChg chg="del">
          <ac:chgData name="함 진아" userId="853515ff651aadf9" providerId="LiveId" clId="{A97D65F2-A70C-9C4F-8556-27F44C14196B}" dt="2020-08-14T10:35:37.792" v="4754" actId="478"/>
          <ac:graphicFrameMkLst>
            <pc:docMk/>
            <pc:sldMk cId="1944872782" sldId="328"/>
            <ac:graphicFrameMk id="8" creationId="{2B31EB83-DFBE-5E40-A932-2E045176F824}"/>
          </ac:graphicFrameMkLst>
        </pc:graphicFrameChg>
        <pc:picChg chg="add mod">
          <ac:chgData name="함 진아" userId="853515ff651aadf9" providerId="LiveId" clId="{A97D65F2-A70C-9C4F-8556-27F44C14196B}" dt="2020-08-14T10:38:25.655" v="5033" actId="1036"/>
          <ac:picMkLst>
            <pc:docMk/>
            <pc:sldMk cId="1944872782" sldId="328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5:38.307" v="4755" actId="478"/>
          <ac:picMkLst>
            <pc:docMk/>
            <pc:sldMk cId="1944872782" sldId="328"/>
            <ac:picMk id="6" creationId="{F3116872-84B8-DD40-BA1B-B91F24871184}"/>
          </ac:picMkLst>
        </pc:picChg>
        <pc:picChg chg="add mod">
          <ac:chgData name="함 진아" userId="853515ff651aadf9" providerId="LiveId" clId="{A97D65F2-A70C-9C4F-8556-27F44C14196B}" dt="2020-08-14T10:38:23.359" v="5032" actId="1076"/>
          <ac:picMkLst>
            <pc:docMk/>
            <pc:sldMk cId="1944872782" sldId="328"/>
            <ac:picMk id="7" creationId="{5D27157B-FBFE-3344-95F1-C5A2BE2F0BC0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21:36.814" v="5383" actId="20577"/>
        <pc:sldMkLst>
          <pc:docMk/>
          <pc:sldMk cId="1200368305" sldId="329"/>
        </pc:sldMkLst>
        <pc:spChg chg="mod ord">
          <ac:chgData name="함 진아" userId="853515ff651aadf9" providerId="LiveId" clId="{A97D65F2-A70C-9C4F-8556-27F44C14196B}" dt="2020-08-14T10:39:34.502" v="5076" actId="700"/>
          <ac:spMkLst>
            <pc:docMk/>
            <pc:sldMk cId="1200368305" sldId="329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0:41:22.118" v="5178" actId="20577"/>
          <ac:spMkLst>
            <pc:docMk/>
            <pc:sldMk cId="1200368305" sldId="329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1:21:36.814" v="5383" actId="20577"/>
          <ac:spMkLst>
            <pc:docMk/>
            <pc:sldMk cId="1200368305" sldId="329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0:45:25.828" v="5321" actId="1076"/>
          <ac:grpSpMkLst>
            <pc:docMk/>
            <pc:sldMk cId="1200368305" sldId="329"/>
            <ac:grpSpMk id="14" creationId="{CFF25BB5-BE55-5643-9B51-AE6B2DB057A1}"/>
          </ac:grpSpMkLst>
        </pc:grpChg>
        <pc:picChg chg="add mod modCrop">
          <ac:chgData name="함 진아" userId="853515ff651aadf9" providerId="LiveId" clId="{A97D65F2-A70C-9C4F-8556-27F44C14196B}" dt="2020-08-14T10:44:35.337" v="5318" actId="1076"/>
          <ac:picMkLst>
            <pc:docMk/>
            <pc:sldMk cId="1200368305" sldId="329"/>
            <ac:picMk id="4" creationId="{EE202C46-E47D-4D4D-8477-63DB2BEC7E64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5" creationId="{32684026-970A-484E-B724-AB1E8B12CD9A}"/>
          </ac:picMkLst>
        </pc:picChg>
        <pc:picChg chg="del">
          <ac:chgData name="함 진아" userId="853515ff651aadf9" providerId="LiveId" clId="{A97D65F2-A70C-9C4F-8556-27F44C14196B}" dt="2020-08-14T10:39:09.239" v="5068" actId="478"/>
          <ac:picMkLst>
            <pc:docMk/>
            <pc:sldMk cId="1200368305" sldId="329"/>
            <ac:picMk id="7" creationId="{5D27157B-FBFE-3344-95F1-C5A2BE2F0BC0}"/>
          </ac:picMkLst>
        </pc:picChg>
        <pc:picChg chg="add del mod">
          <ac:chgData name="함 진아" userId="853515ff651aadf9" providerId="LiveId" clId="{A97D65F2-A70C-9C4F-8556-27F44C14196B}" dt="2020-08-14T10:40:05.388" v="5083" actId="478"/>
          <ac:picMkLst>
            <pc:docMk/>
            <pc:sldMk cId="1200368305" sldId="329"/>
            <ac:picMk id="8" creationId="{818CCCD6-64AE-4247-8437-ACFAE156A98D}"/>
          </ac:picMkLst>
        </pc:picChg>
        <pc:picChg chg="add mod modCrop">
          <ac:chgData name="함 진아" userId="853515ff651aadf9" providerId="LiveId" clId="{A97D65F2-A70C-9C4F-8556-27F44C14196B}" dt="2020-08-14T10:44:38.858" v="5319" actId="1076"/>
          <ac:picMkLst>
            <pc:docMk/>
            <pc:sldMk cId="1200368305" sldId="329"/>
            <ac:picMk id="9" creationId="{8B58390F-DAD2-8942-AD46-92979348E96E}"/>
          </ac:picMkLst>
        </pc:picChg>
        <pc:picChg chg="add del mod">
          <ac:chgData name="함 진아" userId="853515ff651aadf9" providerId="LiveId" clId="{A97D65F2-A70C-9C4F-8556-27F44C14196B}" dt="2020-08-14T10:42:02.930" v="5205" actId="478"/>
          <ac:picMkLst>
            <pc:docMk/>
            <pc:sldMk cId="1200368305" sldId="329"/>
            <ac:picMk id="10" creationId="{5D3E51F7-FAF4-C141-AD05-3134EE178FAA}"/>
          </ac:picMkLst>
        </pc:picChg>
        <pc:picChg chg="add mod modCrop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1" creationId="{DEDE35CF-6BAC-754E-9732-3714FD4C0197}"/>
          </ac:picMkLst>
        </pc:picChg>
        <pc:picChg chg="add del mod modCrop">
          <ac:chgData name="함 진아" userId="853515ff651aadf9" providerId="LiveId" clId="{A97D65F2-A70C-9C4F-8556-27F44C14196B}" dt="2020-08-14T10:43:27.331" v="5296" actId="478"/>
          <ac:picMkLst>
            <pc:docMk/>
            <pc:sldMk cId="1200368305" sldId="329"/>
            <ac:picMk id="12" creationId="{F4ADBEDB-66C3-EF4B-8463-AFDFA2922048}"/>
          </ac:picMkLst>
        </pc:picChg>
        <pc:picChg chg="add mod">
          <ac:chgData name="함 진아" userId="853515ff651aadf9" providerId="LiveId" clId="{A97D65F2-A70C-9C4F-8556-27F44C14196B}" dt="2020-08-14T10:44:04.875" v="5305" actId="164"/>
          <ac:picMkLst>
            <pc:docMk/>
            <pc:sldMk cId="1200368305" sldId="329"/>
            <ac:picMk id="13" creationId="{BB655201-7FF4-1B4E-87B8-D0F7C466302A}"/>
          </ac:picMkLst>
        </pc:picChg>
        <pc:picChg chg="add mod modCrop">
          <ac:chgData name="함 진아" userId="853515ff651aadf9" providerId="LiveId" clId="{A97D65F2-A70C-9C4F-8556-27F44C14196B}" dt="2020-08-14T11:21:17.407" v="5349" actId="1076"/>
          <ac:picMkLst>
            <pc:docMk/>
            <pc:sldMk cId="1200368305" sldId="329"/>
            <ac:picMk id="15" creationId="{682F1A11-921C-834A-A1FD-75BE30197EAC}"/>
          </ac:picMkLst>
        </pc:picChg>
        <pc:picChg chg="add del">
          <ac:chgData name="함 진아" userId="853515ff651aadf9" providerId="LiveId" clId="{A97D65F2-A70C-9C4F-8556-27F44C14196B}" dt="2020-08-14T11:21:05.065" v="5329"/>
          <ac:picMkLst>
            <pc:docMk/>
            <pc:sldMk cId="1200368305" sldId="329"/>
            <ac:picMk id="16" creationId="{1EB8D0F8-CCD3-1346-8B34-6C8DA20D01AE}"/>
          </ac:picMkLst>
        </pc:picChg>
      </pc:sldChg>
      <pc:sldChg chg="addSp delSp modSp add">
        <pc:chgData name="함 진아" userId="853515ff651aadf9" providerId="LiveId" clId="{A97D65F2-A70C-9C4F-8556-27F44C14196B}" dt="2020-08-14T11:30:49.528" v="6050" actId="1076"/>
        <pc:sldMkLst>
          <pc:docMk/>
          <pc:sldMk cId="4026956266" sldId="330"/>
        </pc:sldMkLst>
        <pc:spChg chg="mod">
          <ac:chgData name="함 진아" userId="853515ff651aadf9" providerId="LiveId" clId="{A97D65F2-A70C-9C4F-8556-27F44C14196B}" dt="2020-08-14T11:21:49.039" v="5398" actId="20577"/>
          <ac:spMkLst>
            <pc:docMk/>
            <pc:sldMk cId="4026956266" sldId="33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1:25:17.473" v="5797" actId="20577"/>
          <ac:spMkLst>
            <pc:docMk/>
            <pc:sldMk cId="4026956266" sldId="330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0:46.557" v="6049" actId="20577"/>
          <ac:spMkLst>
            <pc:docMk/>
            <pc:sldMk cId="4026956266" sldId="33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1:30:49.528" v="6050" actId="1076"/>
          <ac:grpSpMkLst>
            <pc:docMk/>
            <pc:sldMk cId="4026956266" sldId="330"/>
            <ac:grpSpMk id="8" creationId="{3B16E3A0-9727-F940-90AD-E7905EE3F97E}"/>
          </ac:grpSpMkLst>
        </pc:grpChg>
        <pc:grpChg chg="del">
          <ac:chgData name="함 진아" userId="853515ff651aadf9" providerId="LiveId" clId="{A97D65F2-A70C-9C4F-8556-27F44C14196B}" dt="2020-08-14T11:23:23.268" v="5489" actId="478"/>
          <ac:grpSpMkLst>
            <pc:docMk/>
            <pc:sldMk cId="4026956266" sldId="330"/>
            <ac:grpSpMk id="14" creationId="{CFF25BB5-BE55-5643-9B51-AE6B2DB057A1}"/>
          </ac:grpSpMkLst>
        </pc:grp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4" creationId="{EE202C46-E47D-4D4D-8477-63DB2BEC7E64}"/>
          </ac:picMkLst>
        </pc:picChg>
        <pc:picChg chg="add mod">
          <ac:chgData name="함 진아" userId="853515ff651aadf9" providerId="LiveId" clId="{A97D65F2-A70C-9C4F-8556-27F44C14196B}" dt="2020-08-14T11:25:21.090" v="5798" actId="1076"/>
          <ac:picMkLst>
            <pc:docMk/>
            <pc:sldMk cId="4026956266" sldId="330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7" creationId="{7B86BB16-1C6D-BD40-A650-51160BDBB71C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9" creationId="{8B58390F-DAD2-8942-AD46-92979348E96E}"/>
          </ac:picMkLst>
        </pc:picChg>
        <pc:picChg chg="add mod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0" creationId="{126A6492-7D31-B44E-A3D6-99624127DB06}"/>
          </ac:picMkLst>
        </pc:picChg>
        <pc:picChg chg="del">
          <ac:chgData name="함 진아" userId="853515ff651aadf9" providerId="LiveId" clId="{A97D65F2-A70C-9C4F-8556-27F44C14196B}" dt="2020-08-14T11:23:23.268" v="5489" actId="478"/>
          <ac:picMkLst>
            <pc:docMk/>
            <pc:sldMk cId="4026956266" sldId="330"/>
            <ac:picMk id="15" creationId="{682F1A11-921C-834A-A1FD-75BE30197EAC}"/>
          </ac:picMkLst>
        </pc:picChg>
        <pc:picChg chg="add mod modCrop">
          <ac:chgData name="함 진아" userId="853515ff651aadf9" providerId="LiveId" clId="{A97D65F2-A70C-9C4F-8556-27F44C14196B}" dt="2020-08-14T11:26:28.424" v="5851" actId="164"/>
          <ac:picMkLst>
            <pc:docMk/>
            <pc:sldMk cId="4026956266" sldId="330"/>
            <ac:picMk id="16" creationId="{36552D6D-36DA-354D-806A-2C9EE21B0B5A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7" creationId="{B8ABA032-035F-E14E-9682-80385934F279}"/>
          </ac:picMkLst>
        </pc:picChg>
        <pc:picChg chg="add mod modCrop">
          <ac:chgData name="함 진아" userId="853515ff651aadf9" providerId="LiveId" clId="{A97D65F2-A70C-9C4F-8556-27F44C14196B}" dt="2020-08-14T11:30:42.835" v="6047" actId="1076"/>
          <ac:picMkLst>
            <pc:docMk/>
            <pc:sldMk cId="4026956266" sldId="330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37:47.584" v="6626" actId="478"/>
        <pc:sldMkLst>
          <pc:docMk/>
          <pc:sldMk cId="2531627371" sldId="331"/>
        </pc:sldMkLst>
        <pc:spChg chg="mod">
          <ac:chgData name="함 진아" userId="853515ff651aadf9" providerId="LiveId" clId="{A97D65F2-A70C-9C4F-8556-27F44C14196B}" dt="2020-08-14T11:33:31.712" v="6209" actId="113"/>
          <ac:spMkLst>
            <pc:docMk/>
            <pc:sldMk cId="2531627371" sldId="33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36:24.393" v="6572" actId="20577"/>
          <ac:spMkLst>
            <pc:docMk/>
            <pc:sldMk cId="2531627371" sldId="33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1:34:13.889" v="6263" actId="478"/>
          <ac:grpSpMkLst>
            <pc:docMk/>
            <pc:sldMk cId="2531627371" sldId="331"/>
            <ac:grpSpMk id="8" creationId="{3B16E3A0-9727-F940-90AD-E7905EE3F97E}"/>
          </ac:grpSpMkLst>
        </pc:grpChg>
        <pc:picChg chg="add mod modCrop">
          <ac:chgData name="함 진아" userId="853515ff651aadf9" providerId="LiveId" clId="{A97D65F2-A70C-9C4F-8556-27F44C14196B}" dt="2020-08-14T11:37:39" v="6624" actId="732"/>
          <ac:picMkLst>
            <pc:docMk/>
            <pc:sldMk cId="2531627371" sldId="331"/>
            <ac:picMk id="4" creationId="{FA487518-1760-0044-A81B-65AD499728C9}"/>
          </ac:picMkLst>
        </pc:picChg>
        <pc:picChg chg="del">
          <ac:chgData name="함 진아" userId="853515ff651aadf9" providerId="LiveId" clId="{A97D65F2-A70C-9C4F-8556-27F44C14196B}" dt="2020-08-14T11:31:18.634" v="6127" actId="478"/>
          <ac:picMkLst>
            <pc:docMk/>
            <pc:sldMk cId="2531627371" sldId="331"/>
            <ac:picMk id="5" creationId="{557D4A3D-FBBF-694A-A00A-24F5C6594B40}"/>
          </ac:picMkLst>
        </pc:picChg>
        <pc:picChg chg="add mod modCrop">
          <ac:chgData name="함 진아" userId="853515ff651aadf9" providerId="LiveId" clId="{A97D65F2-A70C-9C4F-8556-27F44C14196B}" dt="2020-08-14T11:37:43.286" v="6625" actId="732"/>
          <ac:picMkLst>
            <pc:docMk/>
            <pc:sldMk cId="2531627371" sldId="331"/>
            <ac:picMk id="9" creationId="{8B8F3E88-7532-8A4E-9E4B-FFFC2E04419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0" creationId="{126A6492-7D31-B44E-A3D6-99624127DB06}"/>
          </ac:picMkLst>
        </pc:picChg>
        <pc:picChg chg="add mod">
          <ac:chgData name="함 진아" userId="853515ff651aadf9" providerId="LiveId" clId="{A97D65F2-A70C-9C4F-8556-27F44C14196B}" dt="2020-08-14T11:34:23.159" v="6266" actId="1076"/>
          <ac:picMkLst>
            <pc:docMk/>
            <pc:sldMk cId="2531627371" sldId="331"/>
            <ac:picMk id="11" creationId="{0938D33C-D8BB-704E-AEF2-E1D57D9BEE91}"/>
          </ac:picMkLst>
        </pc:picChg>
        <pc:picChg chg="add del">
          <ac:chgData name="함 진아" userId="853515ff651aadf9" providerId="LiveId" clId="{A97D65F2-A70C-9C4F-8556-27F44C14196B}" dt="2020-08-14T11:37:24.890" v="6620"/>
          <ac:picMkLst>
            <pc:docMk/>
            <pc:sldMk cId="2531627371" sldId="331"/>
            <ac:picMk id="15" creationId="{4FA9AC1A-9EE4-664A-BCB5-A9565BCB0A22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7" creationId="{B8ABA032-035F-E14E-9682-80385934F279}"/>
          </ac:picMkLst>
        </pc:picChg>
        <pc:picChg chg="add del mod">
          <ac:chgData name="함 진아" userId="853515ff651aadf9" providerId="LiveId" clId="{A97D65F2-A70C-9C4F-8556-27F44C14196B}" dt="2020-08-14T11:37:47.584" v="6626" actId="478"/>
          <ac:picMkLst>
            <pc:docMk/>
            <pc:sldMk cId="2531627371" sldId="331"/>
            <ac:picMk id="18" creationId="{5AFB5F79-40ED-B04F-AF32-B6C2F0EB2939}"/>
          </ac:picMkLst>
        </pc:picChg>
        <pc:picChg chg="del">
          <ac:chgData name="함 진아" userId="853515ff651aadf9" providerId="LiveId" clId="{A97D65F2-A70C-9C4F-8556-27F44C14196B}" dt="2020-08-14T11:34:13.889" v="6263" actId="478"/>
          <ac:picMkLst>
            <pc:docMk/>
            <pc:sldMk cId="2531627371" sldId="331"/>
            <ac:picMk id="19" creationId="{5D5985D0-4873-AE4C-BCB3-762B87F6E260}"/>
          </ac:picMkLst>
        </pc:picChg>
      </pc:sldChg>
      <pc:sldChg chg="addSp delSp modSp add">
        <pc:chgData name="함 진아" userId="853515ff651aadf9" providerId="LiveId" clId="{A97D65F2-A70C-9C4F-8556-27F44C14196B}" dt="2020-08-14T11:45:32.154" v="7303" actId="20577"/>
        <pc:sldMkLst>
          <pc:docMk/>
          <pc:sldMk cId="4003958969" sldId="332"/>
        </pc:sldMkLst>
        <pc:spChg chg="mod">
          <ac:chgData name="함 진아" userId="853515ff651aadf9" providerId="LiveId" clId="{A97D65F2-A70C-9C4F-8556-27F44C14196B}" dt="2020-08-14T11:45:32.154" v="7303" actId="20577"/>
          <ac:spMkLst>
            <pc:docMk/>
            <pc:sldMk cId="4003958969" sldId="332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1:42:16.354" v="7098" actId="20577"/>
          <ac:spMkLst>
            <pc:docMk/>
            <pc:sldMk cId="4003958969" sldId="332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4" creationId="{FA487518-1760-0044-A81B-65AD499728C9}"/>
          </ac:picMkLst>
        </pc:picChg>
        <pc:picChg chg="add del mod">
          <ac:chgData name="함 진아" userId="853515ff651aadf9" providerId="LiveId" clId="{A97D65F2-A70C-9C4F-8556-27F44C14196B}" dt="2020-08-14T11:39:18.938" v="6769" actId="478"/>
          <ac:picMkLst>
            <pc:docMk/>
            <pc:sldMk cId="4003958969" sldId="332"/>
            <ac:picMk id="5" creationId="{16130E26-051B-7B42-B130-EF60DAE43DE7}"/>
          </ac:picMkLst>
        </pc:picChg>
        <pc:picChg chg="add mod">
          <ac:chgData name="함 진아" userId="853515ff651aadf9" providerId="LiveId" clId="{A97D65F2-A70C-9C4F-8556-27F44C14196B}" dt="2020-08-14T11:42:44.813" v="7102" actId="1076"/>
          <ac:picMkLst>
            <pc:docMk/>
            <pc:sldMk cId="4003958969" sldId="332"/>
            <ac:picMk id="7" creationId="{81F82A56-6CCF-864D-8367-A0432030C146}"/>
          </ac:picMkLst>
        </pc:picChg>
        <pc:picChg chg="add del mod">
          <ac:chgData name="함 진아" userId="853515ff651aadf9" providerId="LiveId" clId="{A97D65F2-A70C-9C4F-8556-27F44C14196B}" dt="2020-08-14T11:39:30.580" v="6778" actId="478"/>
          <ac:picMkLst>
            <pc:docMk/>
            <pc:sldMk cId="4003958969" sldId="332"/>
            <ac:picMk id="8" creationId="{C7A32EE7-7EC9-5C47-8E18-A48BC7A033AB}"/>
          </ac:picMkLst>
        </pc:picChg>
        <pc:picChg chg="del">
          <ac:chgData name="함 진아" userId="853515ff651aadf9" providerId="LiveId" clId="{A97D65F2-A70C-9C4F-8556-27F44C14196B}" dt="2020-08-14T11:37:55.358" v="6627" actId="478"/>
          <ac:picMkLst>
            <pc:docMk/>
            <pc:sldMk cId="4003958969" sldId="332"/>
            <ac:picMk id="9" creationId="{8B8F3E88-7532-8A4E-9E4B-FFFC2E044199}"/>
          </ac:picMkLst>
        </pc:picChg>
        <pc:picChg chg="add mod">
          <ac:chgData name="함 진아" userId="853515ff651aadf9" providerId="LiveId" clId="{A97D65F2-A70C-9C4F-8556-27F44C14196B}" dt="2020-08-14T11:42:30.278" v="7101" actId="1076"/>
          <ac:picMkLst>
            <pc:docMk/>
            <pc:sldMk cId="4003958969" sldId="332"/>
            <ac:picMk id="10" creationId="{70E425F9-0B31-2E44-A222-C739535EC6A2}"/>
          </ac:picMkLst>
        </pc:picChg>
        <pc:picChg chg="del">
          <ac:chgData name="함 진아" userId="853515ff651aadf9" providerId="LiveId" clId="{A97D65F2-A70C-9C4F-8556-27F44C14196B}" dt="2020-08-14T11:40:32.908" v="6975" actId="478"/>
          <ac:picMkLst>
            <pc:docMk/>
            <pc:sldMk cId="4003958969" sldId="332"/>
            <ac:picMk id="11" creationId="{0938D33C-D8BB-704E-AEF2-E1D57D9BEE91}"/>
          </ac:picMkLst>
        </pc:picChg>
        <pc:picChg chg="add mod modCrop">
          <ac:chgData name="함 진아" userId="853515ff651aadf9" providerId="LiveId" clId="{A97D65F2-A70C-9C4F-8556-27F44C14196B}" dt="2020-08-14T11:42:23.067" v="7099" actId="1076"/>
          <ac:picMkLst>
            <pc:docMk/>
            <pc:sldMk cId="4003958969" sldId="332"/>
            <ac:picMk id="12" creationId="{2C605ACA-4C55-E541-B0FC-D84A8CF26405}"/>
          </ac:picMkLst>
        </pc:picChg>
      </pc:sldChg>
      <pc:sldChg chg="addSp delSp modSp add">
        <pc:chgData name="함 진아" userId="853515ff651aadf9" providerId="LiveId" clId="{A97D65F2-A70C-9C4F-8556-27F44C14196B}" dt="2020-08-14T14:18:46.564" v="9522" actId="1076"/>
        <pc:sldMkLst>
          <pc:docMk/>
          <pc:sldMk cId="1696479981" sldId="333"/>
        </pc:sldMkLst>
        <pc:spChg chg="mod">
          <ac:chgData name="함 진아" userId="853515ff651aadf9" providerId="LiveId" clId="{A97D65F2-A70C-9C4F-8556-27F44C14196B}" dt="2020-08-14T11:45:41.768" v="7304" actId="14100"/>
          <ac:spMkLst>
            <pc:docMk/>
            <pc:sldMk cId="1696479981" sldId="333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8:18.258" v="9516" actId="20577"/>
          <ac:spMkLst>
            <pc:docMk/>
            <pc:sldMk cId="1696479981" sldId="333"/>
            <ac:spMk id="6" creationId="{037739E0-C840-6447-8B8F-83000A0A05F6}"/>
          </ac:spMkLst>
        </pc:spChg>
        <pc:picChg chg="add del mod modCrop">
          <ac:chgData name="함 진아" userId="853515ff651aadf9" providerId="LiveId" clId="{A97D65F2-A70C-9C4F-8556-27F44C14196B}" dt="2020-08-14T12:04:23.928" v="8089" actId="1076"/>
          <ac:picMkLst>
            <pc:docMk/>
            <pc:sldMk cId="1696479981" sldId="333"/>
            <ac:picMk id="4" creationId="{62E0222C-2BF6-E64B-BA1A-95EF278F6F54}"/>
          </ac:picMkLst>
        </pc:picChg>
        <pc:picChg chg="add mod modCrop">
          <ac:chgData name="함 진아" userId="853515ff651aadf9" providerId="LiveId" clId="{A97D65F2-A70C-9C4F-8556-27F44C14196B}" dt="2020-08-14T12:04:44.944" v="8090" actId="732"/>
          <ac:picMkLst>
            <pc:docMk/>
            <pc:sldMk cId="1696479981" sldId="333"/>
            <ac:picMk id="5" creationId="{5C4DCDA1-4514-7442-9D2A-F656ED3F01AD}"/>
          </ac:picMkLst>
        </pc:picChg>
        <pc:picChg chg="del">
          <ac:chgData name="함 진아" userId="853515ff651aadf9" providerId="LiveId" clId="{A97D65F2-A70C-9C4F-8556-27F44C14196B}" dt="2020-08-14T11:43:59.177" v="7169" actId="478"/>
          <ac:picMkLst>
            <pc:docMk/>
            <pc:sldMk cId="1696479981" sldId="333"/>
            <ac:picMk id="7" creationId="{81F82A56-6CCF-864D-8367-A0432030C146}"/>
          </ac:picMkLst>
        </pc:picChg>
        <pc:picChg chg="add mod modCrop">
          <ac:chgData name="함 진아" userId="853515ff651aadf9" providerId="LiveId" clId="{A97D65F2-A70C-9C4F-8556-27F44C14196B}" dt="2020-08-14T14:18:46.564" v="9522" actId="1076"/>
          <ac:picMkLst>
            <pc:docMk/>
            <pc:sldMk cId="1696479981" sldId="333"/>
            <ac:picMk id="8" creationId="{AA1AB550-2BE0-D44E-A918-3EA1803C92CA}"/>
          </ac:picMkLst>
        </pc:picChg>
        <pc:picChg chg="add del">
          <ac:chgData name="함 진아" userId="853515ff651aadf9" providerId="LiveId" clId="{A97D65F2-A70C-9C4F-8556-27F44C14196B}" dt="2020-08-14T11:44:09.821" v="7171" actId="478"/>
          <ac:picMkLst>
            <pc:docMk/>
            <pc:sldMk cId="1696479981" sldId="333"/>
            <ac:picMk id="9" creationId="{477834A5-F468-724B-B5F5-D515149A9A97}"/>
          </ac:picMkLst>
        </pc:picChg>
        <pc:picChg chg="del mod">
          <ac:chgData name="함 진아" userId="853515ff651aadf9" providerId="LiveId" clId="{A97D65F2-A70C-9C4F-8556-27F44C14196B}" dt="2020-08-14T11:48:04.285" v="7380" actId="478"/>
          <ac:picMkLst>
            <pc:docMk/>
            <pc:sldMk cId="1696479981" sldId="333"/>
            <ac:picMk id="10" creationId="{70E425F9-0B31-2E44-A222-C739535EC6A2}"/>
          </ac:picMkLst>
        </pc:picChg>
        <pc:picChg chg="add mod">
          <ac:chgData name="함 진아" userId="853515ff651aadf9" providerId="LiveId" clId="{A97D65F2-A70C-9C4F-8556-27F44C14196B}" dt="2020-08-14T14:18:34.029" v="9520" actId="1076"/>
          <ac:picMkLst>
            <pc:docMk/>
            <pc:sldMk cId="1696479981" sldId="333"/>
            <ac:picMk id="11" creationId="{A9D5A8BC-3FCB-DA46-AE7A-D7E8BF22737A}"/>
          </ac:picMkLst>
        </pc:picChg>
        <pc:picChg chg="del">
          <ac:chgData name="함 진아" userId="853515ff651aadf9" providerId="LiveId" clId="{A97D65F2-A70C-9C4F-8556-27F44C14196B}" dt="2020-08-14T11:48:13.872" v="7381" actId="478"/>
          <ac:picMkLst>
            <pc:docMk/>
            <pc:sldMk cId="1696479981" sldId="333"/>
            <ac:picMk id="12" creationId="{2C605ACA-4C55-E541-B0FC-D84A8CF2640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1:59:36.015" v="7879" actId="20577"/>
        <pc:sldMkLst>
          <pc:docMk/>
          <pc:sldMk cId="1232694712" sldId="334"/>
        </pc:sldMkLst>
        <pc:spChg chg="mod ord">
          <ac:chgData name="함 진아" userId="853515ff651aadf9" providerId="LiveId" clId="{A97D65F2-A70C-9C4F-8556-27F44C14196B}" dt="2020-08-14T11:57:50.672" v="7691" actId="700"/>
          <ac:spMkLst>
            <pc:docMk/>
            <pc:sldMk cId="1232694712" sldId="334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1:59:36.015" v="7879" actId="20577"/>
          <ac:spMkLst>
            <pc:docMk/>
            <pc:sldMk cId="1232694712" sldId="334"/>
            <ac:spMk id="3" creationId="{2B979466-8226-B846-B32B-4B39A6E81EC9}"/>
          </ac:spMkLst>
        </pc:spChg>
        <pc:spChg chg="del mod ord">
          <ac:chgData name="함 진아" userId="853515ff651aadf9" providerId="LiveId" clId="{A97D65F2-A70C-9C4F-8556-27F44C14196B}" dt="2020-08-14T11:58:07.748" v="7696" actId="478"/>
          <ac:spMkLst>
            <pc:docMk/>
            <pc:sldMk cId="1232694712" sldId="334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1:49:51.400" v="7455" actId="478"/>
          <ac:picMkLst>
            <pc:docMk/>
            <pc:sldMk cId="1232694712" sldId="334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1:49:30.038" v="7447" actId="478"/>
          <ac:picMkLst>
            <pc:docMk/>
            <pc:sldMk cId="1232694712" sldId="334"/>
            <ac:picMk id="5" creationId="{5C4DCDA1-4514-7442-9D2A-F656ED3F01AD}"/>
          </ac:picMkLst>
        </pc:picChg>
        <pc:picChg chg="add del mod">
          <ac:chgData name="함 진아" userId="853515ff651aadf9" providerId="LiveId" clId="{A97D65F2-A70C-9C4F-8556-27F44C14196B}" dt="2020-08-14T11:49:50.093" v="7454"/>
          <ac:picMkLst>
            <pc:docMk/>
            <pc:sldMk cId="1232694712" sldId="334"/>
            <ac:picMk id="7" creationId="{CE5A42FC-6810-734C-B837-34A338B7B3C4}"/>
          </ac:picMkLst>
        </pc:picChg>
        <pc:picChg chg="del mod">
          <ac:chgData name="함 진아" userId="853515ff651aadf9" providerId="LiveId" clId="{A97D65F2-A70C-9C4F-8556-27F44C14196B}" dt="2020-08-14T11:56:49.613" v="7675" actId="478"/>
          <ac:picMkLst>
            <pc:docMk/>
            <pc:sldMk cId="1232694712" sldId="334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1:58:13.089" v="7697" actId="732"/>
          <ac:picMkLst>
            <pc:docMk/>
            <pc:sldMk cId="1232694712" sldId="334"/>
            <ac:picMk id="9" creationId="{B5A60501-31C1-B54E-A9EA-84BBA6D4D834}"/>
          </ac:picMkLst>
        </pc:picChg>
        <pc:picChg chg="add del mod">
          <ac:chgData name="함 진아" userId="853515ff651aadf9" providerId="LiveId" clId="{A97D65F2-A70C-9C4F-8556-27F44C14196B}" dt="2020-08-14T11:57:23.228" v="7686" actId="478"/>
          <ac:picMkLst>
            <pc:docMk/>
            <pc:sldMk cId="1232694712" sldId="334"/>
            <ac:picMk id="10" creationId="{8724B2AC-7918-1D49-BB23-D88BAD9220C9}"/>
          </ac:picMkLst>
        </pc:picChg>
        <pc:picChg chg="add mod">
          <ac:chgData name="함 진아" userId="853515ff651aadf9" providerId="LiveId" clId="{A97D65F2-A70C-9C4F-8556-27F44C14196B}" dt="2020-08-14T11:58:58.044" v="7869" actId="1076"/>
          <ac:picMkLst>
            <pc:docMk/>
            <pc:sldMk cId="1232694712" sldId="334"/>
            <ac:picMk id="11" creationId="{856CABEC-3356-884A-A40D-3286B8F7F363}"/>
          </ac:picMkLst>
        </pc:picChg>
        <pc:picChg chg="add mod modCrop">
          <ac:chgData name="함 진아" userId="853515ff651aadf9" providerId="LiveId" clId="{A97D65F2-A70C-9C4F-8556-27F44C14196B}" dt="2020-08-14T11:59:04.479" v="7870" actId="732"/>
          <ac:picMkLst>
            <pc:docMk/>
            <pc:sldMk cId="1232694712" sldId="334"/>
            <ac:picMk id="12" creationId="{67B592CE-07F2-9241-83D0-3E54A28455D5}"/>
          </ac:picMkLst>
        </pc:picChg>
      </pc:sldChg>
      <pc:sldChg chg="addSp delSp modSp add mod modClrScheme chgLayout">
        <pc:chgData name="함 진아" userId="853515ff651aadf9" providerId="LiveId" clId="{A97D65F2-A70C-9C4F-8556-27F44C14196B}" dt="2020-08-14T14:04:50.295" v="8872" actId="20577"/>
        <pc:sldMkLst>
          <pc:docMk/>
          <pc:sldMk cId="1200224850" sldId="335"/>
        </pc:sldMkLst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2" creationId="{25B318A0-7C21-1B48-82D5-D648A0AB5881}"/>
          </ac:spMkLst>
        </pc:spChg>
        <pc:spChg chg="mod ord">
          <ac:chgData name="함 진아" userId="853515ff651aadf9" providerId="LiveId" clId="{A97D65F2-A70C-9C4F-8556-27F44C14196B}" dt="2020-08-14T14:02:15.041" v="8309" actId="700"/>
          <ac:spMkLst>
            <pc:docMk/>
            <pc:sldMk cId="1200224850" sldId="335"/>
            <ac:spMk id="3" creationId="{2B979466-8226-B846-B32B-4B39A6E81EC9}"/>
          </ac:spMkLst>
        </pc:spChg>
        <pc:spChg chg="add mod ord">
          <ac:chgData name="함 진아" userId="853515ff651aadf9" providerId="LiveId" clId="{A97D65F2-A70C-9C4F-8556-27F44C14196B}" dt="2020-08-14T14:04:50.295" v="8872" actId="20577"/>
          <ac:spMkLst>
            <pc:docMk/>
            <pc:sldMk cId="1200224850" sldId="335"/>
            <ac:spMk id="6" creationId="{E4820A1B-E967-4C44-8274-EFF697454566}"/>
          </ac:spMkLst>
        </pc:spChg>
        <pc:picChg chg="add mod modCrop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4" creationId="{7D47026F-0D08-7443-9BA6-A1EC28834092}"/>
          </ac:picMkLst>
        </pc:picChg>
        <pc:picChg chg="add mod">
          <ac:chgData name="함 진아" userId="853515ff651aadf9" providerId="LiveId" clId="{A97D65F2-A70C-9C4F-8556-27F44C14196B}" dt="2020-08-14T14:02:02.133" v="8308" actId="1076"/>
          <ac:picMkLst>
            <pc:docMk/>
            <pc:sldMk cId="1200224850" sldId="335"/>
            <ac:picMk id="5" creationId="{6C2E7D2F-78D2-3E42-92C4-C287DC8129CE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9" creationId="{B5A60501-31C1-B54E-A9EA-84BBA6D4D834}"/>
          </ac:picMkLst>
        </pc:picChg>
        <pc:picChg chg="del">
          <ac:chgData name="함 진아" userId="853515ff651aadf9" providerId="LiveId" clId="{A97D65F2-A70C-9C4F-8556-27F44C14196B}" dt="2020-08-14T13:41:20.194" v="8273" actId="478"/>
          <ac:picMkLst>
            <pc:docMk/>
            <pc:sldMk cId="1200224850" sldId="335"/>
            <ac:picMk id="11" creationId="{856CABEC-3356-884A-A40D-3286B8F7F363}"/>
          </ac:picMkLst>
        </pc:picChg>
        <pc:picChg chg="del">
          <ac:chgData name="함 진아" userId="853515ff651aadf9" providerId="LiveId" clId="{A97D65F2-A70C-9C4F-8556-27F44C14196B}" dt="2020-08-14T14:01:36.428" v="8293" actId="478"/>
          <ac:picMkLst>
            <pc:docMk/>
            <pc:sldMk cId="1200224850" sldId="335"/>
            <ac:picMk id="12" creationId="{67B592CE-07F2-9241-83D0-3E54A28455D5}"/>
          </ac:picMkLst>
        </pc:picChg>
      </pc:sldChg>
      <pc:sldChg chg="addSp delSp modSp add">
        <pc:chgData name="함 진아" userId="853515ff651aadf9" providerId="LiveId" clId="{A97D65F2-A70C-9C4F-8556-27F44C14196B}" dt="2020-08-14T14:15:47.135" v="9402"/>
        <pc:sldMkLst>
          <pc:docMk/>
          <pc:sldMk cId="4046909923" sldId="336"/>
        </pc:sldMkLst>
        <pc:spChg chg="mod">
          <ac:chgData name="함 진아" userId="853515ff651aadf9" providerId="LiveId" clId="{A97D65F2-A70C-9C4F-8556-27F44C14196B}" dt="2020-08-14T14:08:15.114" v="9107" actId="20577"/>
          <ac:spMkLst>
            <pc:docMk/>
            <pc:sldMk cId="4046909923" sldId="336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15:35.052" v="9400" actId="20577"/>
          <ac:spMkLst>
            <pc:docMk/>
            <pc:sldMk cId="4046909923" sldId="336"/>
            <ac:spMk id="6" creationId="{E4820A1B-E967-4C44-8274-EFF697454566}"/>
          </ac:spMkLst>
        </pc:spChg>
        <pc:picChg chg="del">
          <ac:chgData name="함 진아" userId="853515ff651aadf9" providerId="LiveId" clId="{A97D65F2-A70C-9C4F-8556-27F44C14196B}" dt="2020-08-14T14:05:52.200" v="9022" actId="478"/>
          <ac:picMkLst>
            <pc:docMk/>
            <pc:sldMk cId="4046909923" sldId="336"/>
            <ac:picMk id="4" creationId="{7D47026F-0D08-7443-9BA6-A1EC28834092}"/>
          </ac:picMkLst>
        </pc:picChg>
        <pc:picChg chg="del">
          <ac:chgData name="함 진아" userId="853515ff651aadf9" providerId="LiveId" clId="{A97D65F2-A70C-9C4F-8556-27F44C14196B}" dt="2020-08-14T14:05:55.588" v="9023" actId="478"/>
          <ac:picMkLst>
            <pc:docMk/>
            <pc:sldMk cId="4046909923" sldId="336"/>
            <ac:picMk id="5" creationId="{6C2E7D2F-78D2-3E42-92C4-C287DC8129CE}"/>
          </ac:picMkLst>
        </pc:picChg>
        <pc:picChg chg="add mod modCrop">
          <ac:chgData name="함 진아" userId="853515ff651aadf9" providerId="LiveId" clId="{A97D65F2-A70C-9C4F-8556-27F44C14196B}" dt="2020-08-14T14:06:32.407" v="9045" actId="1076"/>
          <ac:picMkLst>
            <pc:docMk/>
            <pc:sldMk cId="4046909923" sldId="336"/>
            <ac:picMk id="7" creationId="{A87F1D9F-DC6C-3A42-8E6F-6E4ED77599DA}"/>
          </ac:picMkLst>
        </pc:picChg>
        <pc:picChg chg="add mod modCrop">
          <ac:chgData name="함 진아" userId="853515ff651aadf9" providerId="LiveId" clId="{A97D65F2-A70C-9C4F-8556-27F44C14196B}" dt="2020-08-14T14:08:48.142" v="9117" actId="732"/>
          <ac:picMkLst>
            <pc:docMk/>
            <pc:sldMk cId="4046909923" sldId="336"/>
            <ac:picMk id="8" creationId="{83113DF5-EAAC-7344-A017-FC4A73D55098}"/>
          </ac:picMkLst>
        </pc:picChg>
        <pc:picChg chg="add mod modCrop">
          <ac:chgData name="함 진아" userId="853515ff651aadf9" providerId="LiveId" clId="{A97D65F2-A70C-9C4F-8556-27F44C14196B}" dt="2020-08-14T14:09:00.111" v="9119" actId="732"/>
          <ac:picMkLst>
            <pc:docMk/>
            <pc:sldMk cId="4046909923" sldId="336"/>
            <ac:picMk id="9" creationId="{7112F9A8-B426-7D40-80C4-86C7F9FFDE31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0" creationId="{515B87B0-FA9B-0E4B-B3DA-EC0388DE3B52}"/>
          </ac:picMkLst>
        </pc:picChg>
        <pc:picChg chg="add mod modCrop">
          <ac:chgData name="함 진아" userId="853515ff651aadf9" providerId="LiveId" clId="{A97D65F2-A70C-9C4F-8556-27F44C14196B}" dt="2020-08-14T14:14:56.540" v="9328" actId="1076"/>
          <ac:picMkLst>
            <pc:docMk/>
            <pc:sldMk cId="4046909923" sldId="336"/>
            <ac:picMk id="11" creationId="{D3D230AD-4F3E-FB4E-9C0B-B4420ADED674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2" creationId="{DED5BF12-18B8-DF41-959D-9C7DF1AFC6EF}"/>
          </ac:picMkLst>
        </pc:picChg>
        <pc:picChg chg="add mod modCrop">
          <ac:chgData name="함 진아" userId="853515ff651aadf9" providerId="LiveId" clId="{A97D65F2-A70C-9C4F-8556-27F44C14196B}" dt="2020-08-14T14:15:27.446" v="9378" actId="1076"/>
          <ac:picMkLst>
            <pc:docMk/>
            <pc:sldMk cId="4046909923" sldId="336"/>
            <ac:picMk id="13" creationId="{7816B7F2-5322-CA44-84EA-C742DA8D8E7B}"/>
          </ac:picMkLst>
        </pc:picChg>
        <pc:picChg chg="add del">
          <ac:chgData name="함 진아" userId="853515ff651aadf9" providerId="LiveId" clId="{A97D65F2-A70C-9C4F-8556-27F44C14196B}" dt="2020-08-14T14:15:47.135" v="9402"/>
          <ac:picMkLst>
            <pc:docMk/>
            <pc:sldMk cId="4046909923" sldId="336"/>
            <ac:picMk id="14" creationId="{AD252C81-E663-184D-A6D6-E782CEA58412}"/>
          </ac:picMkLst>
        </pc:picChg>
      </pc:sldChg>
      <pc:sldChg chg="addSp delSp modSp add">
        <pc:chgData name="함 진아" userId="853515ff651aadf9" providerId="LiveId" clId="{A97D65F2-A70C-9C4F-8556-27F44C14196B}" dt="2020-08-14T14:24:25.890" v="9714" actId="14100"/>
        <pc:sldMkLst>
          <pc:docMk/>
          <pc:sldMk cId="2578748782" sldId="337"/>
        </pc:sldMkLst>
        <pc:spChg chg="mod">
          <ac:chgData name="함 진아" userId="853515ff651aadf9" providerId="LiveId" clId="{A97D65F2-A70C-9C4F-8556-27F44C14196B}" dt="2020-08-14T14:16:07.789" v="9404"/>
          <ac:spMkLst>
            <pc:docMk/>
            <pc:sldMk cId="2578748782" sldId="337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4:25.890" v="9714" actId="14100"/>
          <ac:spMkLst>
            <pc:docMk/>
            <pc:sldMk cId="2578748782" sldId="337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1:32.259" v="9703" actId="20577"/>
          <ac:spMkLst>
            <pc:docMk/>
            <pc:sldMk cId="2578748782" sldId="337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17:11.307" v="9495" actId="478"/>
          <ac:picMkLst>
            <pc:docMk/>
            <pc:sldMk cId="2578748782" sldId="337"/>
            <ac:picMk id="4" creationId="{62E0222C-2BF6-E64B-BA1A-95EF278F6F54}"/>
          </ac:picMkLst>
        </pc:picChg>
        <pc:picChg chg="del">
          <ac:chgData name="함 진아" userId="853515ff651aadf9" providerId="LiveId" clId="{A97D65F2-A70C-9C4F-8556-27F44C14196B}" dt="2020-08-14T14:17:19.417" v="9498" actId="478"/>
          <ac:picMkLst>
            <pc:docMk/>
            <pc:sldMk cId="2578748782" sldId="337"/>
            <ac:picMk id="5" creationId="{5C4DCDA1-4514-7442-9D2A-F656ED3F01AD}"/>
          </ac:picMkLst>
        </pc:picChg>
        <pc:picChg chg="add del mod modCrop">
          <ac:chgData name="함 진아" userId="853515ff651aadf9" providerId="LiveId" clId="{A97D65F2-A70C-9C4F-8556-27F44C14196B}" dt="2020-08-14T14:17:09.718" v="9494"/>
          <ac:picMkLst>
            <pc:docMk/>
            <pc:sldMk cId="2578748782" sldId="337"/>
            <ac:picMk id="7" creationId="{F37B7522-1D61-EE48-BA45-5685FB577BDD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8" creationId="{AA1AB550-2BE0-D44E-A918-3EA1803C92CA}"/>
          </ac:picMkLst>
        </pc:picChg>
        <pc:picChg chg="add mod modCrop">
          <ac:chgData name="함 진아" userId="853515ff651aadf9" providerId="LiveId" clId="{A97D65F2-A70C-9C4F-8556-27F44C14196B}" dt="2020-08-14T14:22:10" v="9712" actId="1035"/>
          <ac:picMkLst>
            <pc:docMk/>
            <pc:sldMk cId="2578748782" sldId="337"/>
            <ac:picMk id="9" creationId="{5A87137A-BBCB-7343-8B92-D1B1F5698745}"/>
          </ac:picMkLst>
        </pc:picChg>
        <pc:picChg chg="add mod modCrop">
          <ac:chgData name="함 진아" userId="853515ff651aadf9" providerId="LiveId" clId="{A97D65F2-A70C-9C4F-8556-27F44C14196B}" dt="2020-08-14T14:21:12.791" v="9654" actId="1076"/>
          <ac:picMkLst>
            <pc:docMk/>
            <pc:sldMk cId="2578748782" sldId="337"/>
            <ac:picMk id="10" creationId="{5448069E-244E-A548-ABAD-83AF865F4EF1}"/>
          </ac:picMkLst>
        </pc:picChg>
        <pc:picChg chg="del">
          <ac:chgData name="함 진아" userId="853515ff651aadf9" providerId="LiveId" clId="{A97D65F2-A70C-9C4F-8556-27F44C14196B}" dt="2020-08-14T14:19:07.195" v="9542" actId="478"/>
          <ac:picMkLst>
            <pc:docMk/>
            <pc:sldMk cId="2578748782" sldId="337"/>
            <ac:picMk id="11" creationId="{A9D5A8BC-3FCB-DA46-AE7A-D7E8BF22737A}"/>
          </ac:picMkLst>
        </pc:picChg>
        <pc:picChg chg="add del mod">
          <ac:chgData name="함 진아" userId="853515ff651aadf9" providerId="LiveId" clId="{A97D65F2-A70C-9C4F-8556-27F44C14196B}" dt="2020-08-14T14:17:47.060" v="9511" actId="478"/>
          <ac:picMkLst>
            <pc:docMk/>
            <pc:sldMk cId="2578748782" sldId="337"/>
            <ac:picMk id="12" creationId="{2E3842A5-BE98-2946-8992-338B6C4F2B0C}"/>
          </ac:picMkLst>
        </pc:picChg>
        <pc:picChg chg="add mod modCrop">
          <ac:chgData name="함 진아" userId="853515ff651aadf9" providerId="LiveId" clId="{A97D65F2-A70C-9C4F-8556-27F44C14196B}" dt="2020-08-14T14:22:03.844" v="9711" actId="1076"/>
          <ac:picMkLst>
            <pc:docMk/>
            <pc:sldMk cId="2578748782" sldId="337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0:03.183" v="10031" actId="732"/>
        <pc:sldMkLst>
          <pc:docMk/>
          <pc:sldMk cId="2655069337" sldId="338"/>
        </pc:sldMkLst>
        <pc:spChg chg="mod">
          <ac:chgData name="함 진아" userId="853515ff651aadf9" providerId="LiveId" clId="{A97D65F2-A70C-9C4F-8556-27F44C14196B}" dt="2020-08-14T14:24:40.451" v="9719" actId="20577"/>
          <ac:spMkLst>
            <pc:docMk/>
            <pc:sldMk cId="2655069337" sldId="338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27:39.576" v="9918" actId="20577"/>
          <ac:spMkLst>
            <pc:docMk/>
            <pc:sldMk cId="2655069337" sldId="338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28:04.843" v="10006" actId="20577"/>
          <ac:spMkLst>
            <pc:docMk/>
            <pc:sldMk cId="2655069337" sldId="338"/>
            <ac:spMk id="6" creationId="{037739E0-C840-6447-8B8F-83000A0A05F6}"/>
          </ac:spMkLst>
        </pc:spChg>
        <pc:picChg chg="add mod">
          <ac:chgData name="함 진아" userId="853515ff651aadf9" providerId="LiveId" clId="{A97D65F2-A70C-9C4F-8556-27F44C14196B}" dt="2020-08-14T14:26:34.694" v="9839" actId="1076"/>
          <ac:picMkLst>
            <pc:docMk/>
            <pc:sldMk cId="2655069337" sldId="338"/>
            <ac:picMk id="4" creationId="{64BB99CC-E099-804B-AA50-9B17250FB4A1}"/>
          </ac:picMkLst>
        </pc:picChg>
        <pc:picChg chg="add mod modCrop">
          <ac:chgData name="함 진아" userId="853515ff651aadf9" providerId="LiveId" clId="{A97D65F2-A70C-9C4F-8556-27F44C14196B}" dt="2020-08-14T14:27:43.072" v="9919" actId="1076"/>
          <ac:picMkLst>
            <pc:docMk/>
            <pc:sldMk cId="2655069337" sldId="338"/>
            <ac:picMk id="5" creationId="{58B5937C-870C-AA41-A6FE-EDB130E4FA76}"/>
          </ac:picMkLst>
        </pc:picChg>
        <pc:picChg chg="add mod modCrop">
          <ac:chgData name="함 진아" userId="853515ff651aadf9" providerId="LiveId" clId="{A97D65F2-A70C-9C4F-8556-27F44C14196B}" dt="2020-08-14T14:29:16.618" v="10016" actId="1076"/>
          <ac:picMkLst>
            <pc:docMk/>
            <pc:sldMk cId="2655069337" sldId="338"/>
            <ac:picMk id="7" creationId="{07AB8BFE-A8BD-5D45-8696-63F4D0BD8EDF}"/>
          </ac:picMkLst>
        </pc:picChg>
        <pc:picChg chg="add mod modCrop">
          <ac:chgData name="함 진아" userId="853515ff651aadf9" providerId="LiveId" clId="{A97D65F2-A70C-9C4F-8556-27F44C14196B}" dt="2020-08-14T14:29:46.351" v="10024" actId="732"/>
          <ac:picMkLst>
            <pc:docMk/>
            <pc:sldMk cId="2655069337" sldId="338"/>
            <ac:picMk id="8" creationId="{5E6D0A84-C87F-F248-BC36-3220C22CDF80}"/>
          </ac:picMkLst>
        </pc:picChg>
        <pc:picChg chg="del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9" creationId="{5A87137A-BBCB-7343-8B92-D1B1F5698745}"/>
          </ac:picMkLst>
        </pc:picChg>
        <pc:picChg chg="del mod">
          <ac:chgData name="함 진아" userId="853515ff651aadf9" providerId="LiveId" clId="{A97D65F2-A70C-9C4F-8556-27F44C14196B}" dt="2020-08-14T14:26:36.381" v="9840" actId="478"/>
          <ac:picMkLst>
            <pc:docMk/>
            <pc:sldMk cId="2655069337" sldId="338"/>
            <ac:picMk id="10" creationId="{5448069E-244E-A548-ABAD-83AF865F4EF1}"/>
          </ac:picMkLst>
        </pc:picChg>
        <pc:picChg chg="add mod modCrop">
          <ac:chgData name="함 진아" userId="853515ff651aadf9" providerId="LiveId" clId="{A97D65F2-A70C-9C4F-8556-27F44C14196B}" dt="2020-08-14T14:30:03.183" v="10031" actId="732"/>
          <ac:picMkLst>
            <pc:docMk/>
            <pc:sldMk cId="2655069337" sldId="338"/>
            <ac:picMk id="11" creationId="{DF698DD8-8969-E245-80F2-9BCDCA527327}"/>
          </ac:picMkLst>
        </pc:picChg>
        <pc:picChg chg="del">
          <ac:chgData name="함 진아" userId="853515ff651aadf9" providerId="LiveId" clId="{A97D65F2-A70C-9C4F-8556-27F44C14196B}" dt="2020-08-14T14:29:13.287" v="10015" actId="478"/>
          <ac:picMkLst>
            <pc:docMk/>
            <pc:sldMk cId="2655069337" sldId="338"/>
            <ac:picMk id="13" creationId="{BBD6B3E9-C8B4-4D4A-A52C-453A17ACE00D}"/>
          </ac:picMkLst>
        </pc:picChg>
      </pc:sldChg>
      <pc:sldChg chg="addSp delSp modSp add">
        <pc:chgData name="함 진아" userId="853515ff651aadf9" providerId="LiveId" clId="{A97D65F2-A70C-9C4F-8556-27F44C14196B}" dt="2020-08-14T14:38:19.925" v="10617" actId="1036"/>
        <pc:sldMkLst>
          <pc:docMk/>
          <pc:sldMk cId="3034252731" sldId="339"/>
        </pc:sldMkLst>
        <pc:spChg chg="mod">
          <ac:chgData name="함 진아" userId="853515ff651aadf9" providerId="LiveId" clId="{A97D65F2-A70C-9C4F-8556-27F44C14196B}" dt="2020-08-14T14:37:10.492" v="10555" actId="14"/>
          <ac:spMkLst>
            <pc:docMk/>
            <pc:sldMk cId="3034252731" sldId="339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37:30.968" v="10599" actId="20577"/>
          <ac:spMkLst>
            <pc:docMk/>
            <pc:sldMk cId="3034252731" sldId="339"/>
            <ac:spMk id="6" creationId="{037739E0-C840-6447-8B8F-83000A0A05F6}"/>
          </ac:spMkLst>
        </pc:spChg>
        <pc:picChg chg="del">
          <ac:chgData name="함 진아" userId="853515ff651aadf9" providerId="LiveId" clId="{A97D65F2-A70C-9C4F-8556-27F44C14196B}" dt="2020-08-14T14:32:21.361" v="10116" actId="478"/>
          <ac:picMkLst>
            <pc:docMk/>
            <pc:sldMk cId="3034252731" sldId="339"/>
            <ac:picMk id="4" creationId="{64BB99CC-E099-804B-AA50-9B17250FB4A1}"/>
          </ac:picMkLst>
        </pc:picChg>
        <pc:picChg chg="del mod">
          <ac:chgData name="함 진아" userId="853515ff651aadf9" providerId="LiveId" clId="{A97D65F2-A70C-9C4F-8556-27F44C14196B}" dt="2020-08-14T14:33:10.432" v="10201" actId="478"/>
          <ac:picMkLst>
            <pc:docMk/>
            <pc:sldMk cId="3034252731" sldId="339"/>
            <ac:picMk id="5" creationId="{58B5937C-870C-AA41-A6FE-EDB130E4FA76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7" creationId="{07AB8BFE-A8BD-5D45-8696-63F4D0BD8EDF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8" creationId="{5E6D0A84-C87F-F248-BC36-3220C22CDF80}"/>
          </ac:picMkLst>
        </pc:picChg>
        <pc:picChg chg="add mod modCrop">
          <ac:chgData name="함 진아" userId="853515ff651aadf9" providerId="LiveId" clId="{A97D65F2-A70C-9C4F-8556-27F44C14196B}" dt="2020-08-14T14:38:19.925" v="10617" actId="1036"/>
          <ac:picMkLst>
            <pc:docMk/>
            <pc:sldMk cId="3034252731" sldId="339"/>
            <ac:picMk id="9" creationId="{BBB04A15-2D11-454C-80A4-0C88FC9BEDC4}"/>
          </ac:picMkLst>
        </pc:picChg>
        <pc:picChg chg="add mod modCrop">
          <ac:chgData name="함 진아" userId="853515ff651aadf9" providerId="LiveId" clId="{A97D65F2-A70C-9C4F-8556-27F44C14196B}" dt="2020-08-14T14:38:16.955" v="10616" actId="1035"/>
          <ac:picMkLst>
            <pc:docMk/>
            <pc:sldMk cId="3034252731" sldId="339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36:28.166" v="10541" actId="478"/>
          <ac:picMkLst>
            <pc:docMk/>
            <pc:sldMk cId="3034252731" sldId="339"/>
            <ac:picMk id="11" creationId="{DF698DD8-8969-E245-80F2-9BCDCA527327}"/>
          </ac:picMkLst>
        </pc:picChg>
        <pc:picChg chg="add mod modCrop">
          <ac:chgData name="함 진아" userId="853515ff651aadf9" providerId="LiveId" clId="{A97D65F2-A70C-9C4F-8556-27F44C14196B}" dt="2020-08-14T14:38:00.405" v="10608" actId="1076"/>
          <ac:picMkLst>
            <pc:docMk/>
            <pc:sldMk cId="3034252731" sldId="339"/>
            <ac:picMk id="12" creationId="{49548794-8324-644D-8584-926EADAA6BC7}"/>
          </ac:picMkLst>
        </pc:picChg>
      </pc:sldChg>
      <pc:sldChg chg="addSp delSp modSp add">
        <pc:chgData name="함 진아" userId="853515ff651aadf9" providerId="LiveId" clId="{A97D65F2-A70C-9C4F-8556-27F44C14196B}" dt="2020-08-14T14:44:43.905" v="11372" actId="1076"/>
        <pc:sldMkLst>
          <pc:docMk/>
          <pc:sldMk cId="289326201" sldId="340"/>
        </pc:sldMkLst>
        <pc:spChg chg="mod">
          <ac:chgData name="함 진아" userId="853515ff651aadf9" providerId="LiveId" clId="{A97D65F2-A70C-9C4F-8556-27F44C14196B}" dt="2020-08-14T14:38:39.841" v="10676" actId="20577"/>
          <ac:spMkLst>
            <pc:docMk/>
            <pc:sldMk cId="289326201" sldId="340"/>
            <ac:spMk id="2" creationId="{25B318A0-7C21-1B48-82D5-D648A0AB5881}"/>
          </ac:spMkLst>
        </pc:spChg>
        <pc:spChg chg="mod">
          <ac:chgData name="함 진아" userId="853515ff651aadf9" providerId="LiveId" clId="{A97D65F2-A70C-9C4F-8556-27F44C14196B}" dt="2020-08-14T14:43:22.254" v="11271" actId="20577"/>
          <ac:spMkLst>
            <pc:docMk/>
            <pc:sldMk cId="289326201" sldId="340"/>
            <ac:spMk id="3" creationId="{2B979466-8226-B846-B32B-4B39A6E81EC9}"/>
          </ac:spMkLst>
        </pc:spChg>
        <pc:spChg chg="add del mod">
          <ac:chgData name="함 진아" userId="853515ff651aadf9" providerId="LiveId" clId="{A97D65F2-A70C-9C4F-8556-27F44C14196B}" dt="2020-08-14T14:43:28.464" v="11274" actId="478"/>
          <ac:spMkLst>
            <pc:docMk/>
            <pc:sldMk cId="289326201" sldId="340"/>
            <ac:spMk id="5" creationId="{EF461CA9-4C46-BA40-A418-A5C9487C9A8A}"/>
          </ac:spMkLst>
        </pc:spChg>
        <pc:spChg chg="mod">
          <ac:chgData name="함 진아" userId="853515ff651aadf9" providerId="LiveId" clId="{A97D65F2-A70C-9C4F-8556-27F44C14196B}" dt="2020-08-14T14:44:03.306" v="11357" actId="20577"/>
          <ac:spMkLst>
            <pc:docMk/>
            <pc:sldMk cId="289326201" sldId="340"/>
            <ac:spMk id="6" creationId="{037739E0-C840-6447-8B8F-83000A0A05F6}"/>
          </ac:spMkLst>
        </pc:spChg>
        <pc:grpChg chg="add mod">
          <ac:chgData name="함 진아" userId="853515ff651aadf9" providerId="LiveId" clId="{A97D65F2-A70C-9C4F-8556-27F44C14196B}" dt="2020-08-14T14:44:43.905" v="11372" actId="1076"/>
          <ac:grpSpMkLst>
            <pc:docMk/>
            <pc:sldMk cId="289326201" sldId="340"/>
            <ac:grpSpMk id="11" creationId="{D579A1EB-E954-F44B-8C56-B7C0F80B227A}"/>
          </ac:grpSpMkLst>
        </pc:grpChg>
        <pc:picChg chg="add mod">
          <ac:chgData name="함 진아" userId="853515ff651aadf9" providerId="LiveId" clId="{A97D65F2-A70C-9C4F-8556-27F44C14196B}" dt="2020-08-14T14:43:41.646" v="11277" actId="1076"/>
          <ac:picMkLst>
            <pc:docMk/>
            <pc:sldMk cId="289326201" sldId="340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7" creationId="{A34B3BB2-B677-9C48-9B22-02DBA1BF12B8}"/>
          </ac:picMkLst>
        </pc:picChg>
        <pc:picChg chg="add mod modCrop">
          <ac:chgData name="함 진아" userId="853515ff651aadf9" providerId="LiveId" clId="{A97D65F2-A70C-9C4F-8556-27F44C14196B}" dt="2020-08-14T14:42:43.299" v="11241" actId="164"/>
          <ac:picMkLst>
            <pc:docMk/>
            <pc:sldMk cId="289326201" sldId="340"/>
            <ac:picMk id="8" creationId="{AE89C558-08A3-2349-82A4-91EDE7DEC4A9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9" creationId="{BBB04A15-2D11-454C-80A4-0C88FC9BEDC4}"/>
          </ac:picMkLst>
        </pc:picChg>
        <pc:picChg chg="del">
          <ac:chgData name="함 진아" userId="853515ff651aadf9" providerId="LiveId" clId="{A97D65F2-A70C-9C4F-8556-27F44C14196B}" dt="2020-08-14T14:39:06.637" v="10689" actId="478"/>
          <ac:picMkLst>
            <pc:docMk/>
            <pc:sldMk cId="289326201" sldId="340"/>
            <ac:picMk id="10" creationId="{C4315277-BEDA-7748-A734-A7D8556F8D52}"/>
          </ac:picMkLst>
        </pc:picChg>
        <pc:picChg chg="del">
          <ac:chgData name="함 진아" userId="853515ff651aadf9" providerId="LiveId" clId="{A97D65F2-A70C-9C4F-8556-27F44C14196B}" dt="2020-08-14T14:43:32.109" v="11276" actId="478"/>
          <ac:picMkLst>
            <pc:docMk/>
            <pc:sldMk cId="289326201" sldId="340"/>
            <ac:picMk id="12" creationId="{49548794-8324-644D-8584-926EADAA6BC7}"/>
          </ac:picMkLst>
        </pc:picChg>
        <pc:picChg chg="add mod modCrop">
          <ac:chgData name="함 진아" userId="853515ff651aadf9" providerId="LiveId" clId="{A97D65F2-A70C-9C4F-8556-27F44C14196B}" dt="2020-08-14T14:44:36.841" v="11371" actId="1035"/>
          <ac:picMkLst>
            <pc:docMk/>
            <pc:sldMk cId="289326201" sldId="340"/>
            <ac:picMk id="13" creationId="{0C9D3886-6153-BF48-BC18-3B4935F521C4}"/>
          </ac:picMkLst>
        </pc:picChg>
      </pc:sldChg>
      <pc:sldChg chg="addSp delSp modSp add">
        <pc:chgData name="함 진아" userId="853515ff651aadf9" providerId="LiveId" clId="{A97D65F2-A70C-9C4F-8556-27F44C14196B}" dt="2020-08-14T14:50:39.712" v="11604" actId="20577"/>
        <pc:sldMkLst>
          <pc:docMk/>
          <pc:sldMk cId="3070525331" sldId="341"/>
        </pc:sldMkLst>
        <pc:spChg chg="mod">
          <ac:chgData name="함 진아" userId="853515ff651aadf9" providerId="LiveId" clId="{A97D65F2-A70C-9C4F-8556-27F44C14196B}" dt="2020-08-14T14:50:39.712" v="11604" actId="20577"/>
          <ac:spMkLst>
            <pc:docMk/>
            <pc:sldMk cId="3070525331" sldId="341"/>
            <ac:spMk id="3" creationId="{2B979466-8226-B846-B32B-4B39A6E81EC9}"/>
          </ac:spMkLst>
        </pc:spChg>
        <pc:spChg chg="mod">
          <ac:chgData name="함 진아" userId="853515ff651aadf9" providerId="LiveId" clId="{A97D65F2-A70C-9C4F-8556-27F44C14196B}" dt="2020-08-14T14:49:55.472" v="11576" actId="20577"/>
          <ac:spMkLst>
            <pc:docMk/>
            <pc:sldMk cId="3070525331" sldId="341"/>
            <ac:spMk id="6" creationId="{037739E0-C840-6447-8B8F-83000A0A05F6}"/>
          </ac:spMkLst>
        </pc:spChg>
        <pc:grpChg chg="del">
          <ac:chgData name="함 진아" userId="853515ff651aadf9" providerId="LiveId" clId="{A97D65F2-A70C-9C4F-8556-27F44C14196B}" dt="2020-08-14T14:46:36.297" v="11448" actId="478"/>
          <ac:grpSpMkLst>
            <pc:docMk/>
            <pc:sldMk cId="3070525331" sldId="341"/>
            <ac:grpSpMk id="11" creationId="{D579A1EB-E954-F44B-8C56-B7C0F80B227A}"/>
          </ac:grpSpMkLst>
        </pc:grpChg>
        <pc:picChg chg="del">
          <ac:chgData name="함 진아" userId="853515ff651aadf9" providerId="LiveId" clId="{A97D65F2-A70C-9C4F-8556-27F44C14196B}" dt="2020-08-14T14:49:52.004" v="11574" actId="478"/>
          <ac:picMkLst>
            <pc:docMk/>
            <pc:sldMk cId="3070525331" sldId="341"/>
            <ac:picMk id="4" creationId="{BB69414A-84D0-D04B-9678-977C2103325F}"/>
          </ac:picMkLst>
        </pc:picChg>
        <pc:picChg chg="add mod modCrop">
          <ac:chgData name="함 진아" userId="853515ff651aadf9" providerId="LiveId" clId="{A97D65F2-A70C-9C4F-8556-27F44C14196B}" dt="2020-08-14T14:48:54.627" v="11520" actId="1076"/>
          <ac:picMkLst>
            <pc:docMk/>
            <pc:sldMk cId="3070525331" sldId="341"/>
            <ac:picMk id="5" creationId="{88DC2687-94B2-B341-9495-FDF9CFEA196E}"/>
          </ac:picMkLst>
        </pc:picChg>
        <pc:picChg chg="add mod modCrop">
          <ac:chgData name="함 진아" userId="853515ff651aadf9" providerId="LiveId" clId="{A97D65F2-A70C-9C4F-8556-27F44C14196B}" dt="2020-08-14T14:48:39.214" v="11510" actId="1076"/>
          <ac:picMkLst>
            <pc:docMk/>
            <pc:sldMk cId="3070525331" sldId="341"/>
            <ac:picMk id="9" creationId="{7E366FF9-529A-F54B-8C4F-83232DE1AFD6}"/>
          </ac:picMkLst>
        </pc:picChg>
        <pc:picChg chg="add mod modCrop">
          <ac:chgData name="함 진아" userId="853515ff651aadf9" providerId="LiveId" clId="{A97D65F2-A70C-9C4F-8556-27F44C14196B}" dt="2020-08-14T14:49:26.297" v="11551" actId="1076"/>
          <ac:picMkLst>
            <pc:docMk/>
            <pc:sldMk cId="3070525331" sldId="341"/>
            <ac:picMk id="10" creationId="{EAD4045A-65B4-6F41-8020-4DB64558F39F}"/>
          </ac:picMkLst>
        </pc:picChg>
        <pc:picChg chg="add mod modCrop">
          <ac:chgData name="함 진아" userId="853515ff651aadf9" providerId="LiveId" clId="{A97D65F2-A70C-9C4F-8556-27F44C14196B}" dt="2020-08-14T14:50:18.295" v="11585" actId="1076"/>
          <ac:picMkLst>
            <pc:docMk/>
            <pc:sldMk cId="3070525331" sldId="341"/>
            <ac:picMk id="12" creationId="{319044D7-DFE6-3D47-BB6F-10509AA647EA}"/>
          </ac:picMkLst>
        </pc:picChg>
        <pc:picChg chg="del">
          <ac:chgData name="함 진아" userId="853515ff651aadf9" providerId="LiveId" clId="{A97D65F2-A70C-9C4F-8556-27F44C14196B}" dt="2020-08-14T14:49:53.241" v="11575" actId="478"/>
          <ac:picMkLst>
            <pc:docMk/>
            <pc:sldMk cId="3070525331" sldId="341"/>
            <ac:picMk id="13" creationId="{0C9D3886-6153-BF48-BC18-3B4935F521C4}"/>
          </ac:picMkLst>
        </pc:picChg>
      </pc:sldChg>
    </pc:docChg>
  </pc:docChgLst>
  <pc:docChgLst>
    <pc:chgData name="함 진아" userId="853515ff651aadf9" providerId="LiveId" clId="{10046F3F-E7D4-6F44-ADAC-E87D35ED87BB}"/>
    <pc:docChg chg="undo redo custSel delSld modSld">
      <pc:chgData name="함 진아" userId="853515ff651aadf9" providerId="LiveId" clId="{10046F3F-E7D4-6F44-ADAC-E87D35ED87BB}" dt="2020-08-15T14:18:57.621" v="1223" actId="2696"/>
      <pc:docMkLst>
        <pc:docMk/>
      </pc:docMkLst>
      <pc:sldChg chg="addSp modSp">
        <pc:chgData name="함 진아" userId="853515ff651aadf9" providerId="LiveId" clId="{10046F3F-E7D4-6F44-ADAC-E87D35ED87BB}" dt="2020-08-15T12:35:48.966" v="31" actId="1076"/>
        <pc:sldMkLst>
          <pc:docMk/>
          <pc:sldMk cId="974406324" sldId="283"/>
        </pc:sldMkLst>
        <pc:spChg chg="mod">
          <ac:chgData name="함 진아" userId="853515ff651aadf9" providerId="LiveId" clId="{10046F3F-E7D4-6F44-ADAC-E87D35ED87BB}" dt="2020-08-15T12:35:04.805" v="12" actId="20577"/>
          <ac:spMkLst>
            <pc:docMk/>
            <pc:sldMk cId="974406324" sldId="283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4T15:04:53.249" v="1" actId="15"/>
          <ac:spMkLst>
            <pc:docMk/>
            <pc:sldMk cId="974406324" sldId="283"/>
            <ac:spMk id="6" creationId="{F3D6A206-4F79-DB4E-998E-8BE20BC3E387}"/>
          </ac:spMkLst>
        </pc:spChg>
        <pc:picChg chg="add mod">
          <ac:chgData name="함 진아" userId="853515ff651aadf9" providerId="LiveId" clId="{10046F3F-E7D4-6F44-ADAC-E87D35ED87BB}" dt="2020-08-15T12:35:17.775" v="23" actId="1036"/>
          <ac:picMkLst>
            <pc:docMk/>
            <pc:sldMk cId="974406324" sldId="283"/>
            <ac:picMk id="4" creationId="{C773531E-21C4-A947-ADD2-3EF5EBAA4CF0}"/>
          </ac:picMkLst>
        </pc:picChg>
        <pc:picChg chg="add mod">
          <ac:chgData name="함 진아" userId="853515ff651aadf9" providerId="LiveId" clId="{10046F3F-E7D4-6F44-ADAC-E87D35ED87BB}" dt="2020-08-15T12:35:48.966" v="31" actId="1076"/>
          <ac:picMkLst>
            <pc:docMk/>
            <pc:sldMk cId="974406324" sldId="283"/>
            <ac:picMk id="5" creationId="{F1C353DE-8F88-8A40-B70A-94A96F163FDF}"/>
          </ac:picMkLst>
        </pc:picChg>
      </pc:sldChg>
      <pc:sldChg chg="addSp modSp">
        <pc:chgData name="함 진아" userId="853515ff651aadf9" providerId="LiveId" clId="{10046F3F-E7D4-6F44-ADAC-E87D35ED87BB}" dt="2020-08-15T12:51:48.562" v="60" actId="732"/>
        <pc:sldMkLst>
          <pc:docMk/>
          <pc:sldMk cId="2724476807" sldId="342"/>
        </pc:sldMkLst>
        <pc:spChg chg="mod">
          <ac:chgData name="함 진아" userId="853515ff651aadf9" providerId="LiveId" clId="{10046F3F-E7D4-6F44-ADAC-E87D35ED87BB}" dt="2020-08-15T12:43:43.825" v="41" actId="14100"/>
          <ac:spMkLst>
            <pc:docMk/>
            <pc:sldMk cId="2724476807" sldId="342"/>
            <ac:spMk id="4" creationId="{8E39C4F1-BC99-CA41-B30B-49FB9E15ED8F}"/>
          </ac:spMkLst>
        </pc:spChg>
        <pc:picChg chg="add mod">
          <ac:chgData name="함 진아" userId="853515ff651aadf9" providerId="LiveId" clId="{10046F3F-E7D4-6F44-ADAC-E87D35ED87BB}" dt="2020-08-15T12:45:29.433" v="49" actId="1076"/>
          <ac:picMkLst>
            <pc:docMk/>
            <pc:sldMk cId="2724476807" sldId="342"/>
            <ac:picMk id="5" creationId="{C090BC7A-914C-394D-AFBA-2C63810DF15E}"/>
          </ac:picMkLst>
        </pc:picChg>
        <pc:picChg chg="add mod modCrop">
          <ac:chgData name="함 진아" userId="853515ff651aadf9" providerId="LiveId" clId="{10046F3F-E7D4-6F44-ADAC-E87D35ED87BB}" dt="2020-08-15T12:51:42.510" v="59" actId="732"/>
          <ac:picMkLst>
            <pc:docMk/>
            <pc:sldMk cId="2724476807" sldId="342"/>
            <ac:picMk id="6" creationId="{DF0E8212-57D6-A44A-B24C-61EC0149C1DE}"/>
          </ac:picMkLst>
        </pc:picChg>
        <pc:picChg chg="add mod modCrop">
          <ac:chgData name="함 진아" userId="853515ff651aadf9" providerId="LiveId" clId="{10046F3F-E7D4-6F44-ADAC-E87D35ED87BB}" dt="2020-08-15T12:51:48.562" v="60" actId="732"/>
          <ac:picMkLst>
            <pc:docMk/>
            <pc:sldMk cId="2724476807" sldId="342"/>
            <ac:picMk id="7" creationId="{3BE2A5D9-7591-A64A-A3B5-139DBA63E33B}"/>
          </ac:picMkLst>
        </pc:picChg>
      </pc:sldChg>
      <pc:sldChg chg="addSp modSp">
        <pc:chgData name="함 진아" userId="853515ff651aadf9" providerId="LiveId" clId="{10046F3F-E7D4-6F44-ADAC-E87D35ED87BB}" dt="2020-08-15T13:44:12.025" v="239" actId="1076"/>
        <pc:sldMkLst>
          <pc:docMk/>
          <pc:sldMk cId="2198057018" sldId="343"/>
        </pc:sldMkLst>
        <pc:spChg chg="mod">
          <ac:chgData name="함 진아" userId="853515ff651aadf9" providerId="LiveId" clId="{10046F3F-E7D4-6F44-ADAC-E87D35ED87BB}" dt="2020-08-15T13:42:50.450" v="226" actId="14100"/>
          <ac:spMkLst>
            <pc:docMk/>
            <pc:sldMk cId="2198057018" sldId="343"/>
            <ac:spMk id="4" creationId="{856D5CE6-F49D-B048-83A3-659B21036AB3}"/>
          </ac:spMkLst>
        </pc:spChg>
        <pc:spChg chg="mod">
          <ac:chgData name="함 진아" userId="853515ff651aadf9" providerId="LiveId" clId="{10046F3F-E7D4-6F44-ADAC-E87D35ED87BB}" dt="2020-08-15T13:44:09.541" v="238" actId="20577"/>
          <ac:spMkLst>
            <pc:docMk/>
            <pc:sldMk cId="2198057018" sldId="343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44:12.025" v="239" actId="1076"/>
          <ac:picMkLst>
            <pc:docMk/>
            <pc:sldMk cId="2198057018" sldId="343"/>
            <ac:picMk id="6" creationId="{BDBB84FE-F72F-B041-9805-25A645C84B4F}"/>
          </ac:picMkLst>
        </pc:picChg>
      </pc:sldChg>
      <pc:sldChg chg="addSp modSp">
        <pc:chgData name="함 진아" userId="853515ff651aadf9" providerId="LiveId" clId="{10046F3F-E7D4-6F44-ADAC-E87D35ED87BB}" dt="2020-08-15T13:56:55.059" v="295" actId="1076"/>
        <pc:sldMkLst>
          <pc:docMk/>
          <pc:sldMk cId="3607892974" sldId="344"/>
        </pc:sldMkLst>
        <pc:spChg chg="mod">
          <ac:chgData name="함 진아" userId="853515ff651aadf9" providerId="LiveId" clId="{10046F3F-E7D4-6F44-ADAC-E87D35ED87BB}" dt="2020-08-15T13:56:25.687" v="284" actId="20577"/>
          <ac:spMkLst>
            <pc:docMk/>
            <pc:sldMk cId="3607892974" sldId="344"/>
            <ac:spMk id="3" creationId="{2B979466-8226-B846-B32B-4B39A6E81EC9}"/>
          </ac:spMkLst>
        </pc:spChg>
        <pc:spChg chg="mod">
          <ac:chgData name="함 진아" userId="853515ff651aadf9" providerId="LiveId" clId="{10046F3F-E7D4-6F44-ADAC-E87D35ED87BB}" dt="2020-08-15T13:56:16.827" v="270"/>
          <ac:spMkLst>
            <pc:docMk/>
            <pc:sldMk cId="3607892974" sldId="344"/>
            <ac:spMk id="5" creationId="{BEE4F786-4883-794E-9D80-6029BEA92B46}"/>
          </ac:spMkLst>
        </pc:spChg>
        <pc:picChg chg="add mod modCrop">
          <ac:chgData name="함 진아" userId="853515ff651aadf9" providerId="LiveId" clId="{10046F3F-E7D4-6F44-ADAC-E87D35ED87BB}" dt="2020-08-15T13:56:35.146" v="286" actId="1076"/>
          <ac:picMkLst>
            <pc:docMk/>
            <pc:sldMk cId="3607892974" sldId="344"/>
            <ac:picMk id="4" creationId="{7160A7F6-6792-DE46-B36A-E1253A205567}"/>
          </ac:picMkLst>
        </pc:picChg>
        <pc:picChg chg="add mod">
          <ac:chgData name="함 진아" userId="853515ff651aadf9" providerId="LiveId" clId="{10046F3F-E7D4-6F44-ADAC-E87D35ED87BB}" dt="2020-08-15T13:56:55.059" v="295" actId="1076"/>
          <ac:picMkLst>
            <pc:docMk/>
            <pc:sldMk cId="3607892974" sldId="344"/>
            <ac:picMk id="6" creationId="{9B66F193-D790-3040-9A79-83E55199872F}"/>
          </ac:picMkLst>
        </pc:picChg>
      </pc:sldChg>
      <pc:sldChg chg="addSp modSp">
        <pc:chgData name="함 진아" userId="853515ff651aadf9" providerId="LiveId" clId="{10046F3F-E7D4-6F44-ADAC-E87D35ED87BB}" dt="2020-08-15T13:57:26.807" v="312" actId="1076"/>
        <pc:sldMkLst>
          <pc:docMk/>
          <pc:sldMk cId="602847010" sldId="345"/>
        </pc:sldMkLst>
        <pc:picChg chg="add mod">
          <ac:chgData name="함 진아" userId="853515ff651aadf9" providerId="LiveId" clId="{10046F3F-E7D4-6F44-ADAC-E87D35ED87BB}" dt="2020-08-15T13:57:26.807" v="312" actId="1076"/>
          <ac:picMkLst>
            <pc:docMk/>
            <pc:sldMk cId="602847010" sldId="345"/>
            <ac:picMk id="4" creationId="{EB0ECA83-3103-3F4A-AC72-11213F8D7142}"/>
          </ac:picMkLst>
        </pc:picChg>
      </pc:sldChg>
      <pc:sldChg chg="addSp modSp">
        <pc:chgData name="함 진아" userId="853515ff651aadf9" providerId="LiveId" clId="{10046F3F-E7D4-6F44-ADAC-E87D35ED87BB}" dt="2020-08-15T13:58:08.882" v="328" actId="1076"/>
        <pc:sldMkLst>
          <pc:docMk/>
          <pc:sldMk cId="4105763736" sldId="346"/>
        </pc:sldMkLst>
        <pc:picChg chg="add mod">
          <ac:chgData name="함 진아" userId="853515ff651aadf9" providerId="LiveId" clId="{10046F3F-E7D4-6F44-ADAC-E87D35ED87BB}" dt="2020-08-15T13:57:51.647" v="322" actId="1076"/>
          <ac:picMkLst>
            <pc:docMk/>
            <pc:sldMk cId="4105763736" sldId="346"/>
            <ac:picMk id="4" creationId="{5987406A-91B1-804B-8131-8A241934AFA0}"/>
          </ac:picMkLst>
        </pc:picChg>
        <pc:picChg chg="add mod">
          <ac:chgData name="함 진아" userId="853515ff651aadf9" providerId="LiveId" clId="{10046F3F-E7D4-6F44-ADAC-E87D35ED87BB}" dt="2020-08-15T13:58:08.882" v="328" actId="1076"/>
          <ac:picMkLst>
            <pc:docMk/>
            <pc:sldMk cId="4105763736" sldId="346"/>
            <ac:picMk id="5" creationId="{0B7D5DE2-4C7E-2D49-883A-4871C9231E79}"/>
          </ac:picMkLst>
        </pc:picChg>
      </pc:sldChg>
      <pc:sldChg chg="addSp modSp">
        <pc:chgData name="함 진아" userId="853515ff651aadf9" providerId="LiveId" clId="{10046F3F-E7D4-6F44-ADAC-E87D35ED87BB}" dt="2020-08-15T13:59:45.127" v="353" actId="1076"/>
        <pc:sldMkLst>
          <pc:docMk/>
          <pc:sldMk cId="773886519" sldId="347"/>
        </pc:sldMkLst>
        <pc:grpChg chg="add mod">
          <ac:chgData name="함 진아" userId="853515ff651aadf9" providerId="LiveId" clId="{10046F3F-E7D4-6F44-ADAC-E87D35ED87BB}" dt="2020-08-15T13:59:43.059" v="352" actId="1076"/>
          <ac:grpSpMkLst>
            <pc:docMk/>
            <pc:sldMk cId="773886519" sldId="347"/>
            <ac:grpSpMk id="7" creationId="{E0196859-3E17-F74D-BB46-4A5AD901B488}"/>
          </ac:grpSpMkLst>
        </pc:grpChg>
        <pc:picChg chg="add mod">
          <ac:chgData name="함 진아" userId="853515ff651aadf9" providerId="LiveId" clId="{10046F3F-E7D4-6F44-ADAC-E87D35ED87BB}" dt="2020-08-15T13:59:45.127" v="353" actId="1076"/>
          <ac:picMkLst>
            <pc:docMk/>
            <pc:sldMk cId="773886519" sldId="347"/>
            <ac:picMk id="4" creationId="{41B81A81-9215-364F-967C-D7D55C8C3836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5" creationId="{07CC723B-C347-0340-BA78-9EDD7C72F0CA}"/>
          </ac:picMkLst>
        </pc:picChg>
        <pc:picChg chg="add mod modCrop">
          <ac:chgData name="함 진아" userId="853515ff651aadf9" providerId="LiveId" clId="{10046F3F-E7D4-6F44-ADAC-E87D35ED87BB}" dt="2020-08-15T13:59:26.737" v="346" actId="164"/>
          <ac:picMkLst>
            <pc:docMk/>
            <pc:sldMk cId="773886519" sldId="347"/>
            <ac:picMk id="6" creationId="{C3B150AF-9352-784C-A2FB-0688B8897845}"/>
          </ac:picMkLst>
        </pc:picChg>
      </pc:sldChg>
      <pc:sldChg chg="addSp modSp">
        <pc:chgData name="함 진아" userId="853515ff651aadf9" providerId="LiveId" clId="{10046F3F-E7D4-6F44-ADAC-E87D35ED87BB}" dt="2020-08-15T14:00:37.926" v="376" actId="14100"/>
        <pc:sldMkLst>
          <pc:docMk/>
          <pc:sldMk cId="2926823502" sldId="348"/>
        </pc:sldMkLst>
        <pc:picChg chg="add mod">
          <ac:chgData name="함 진아" userId="853515ff651aadf9" providerId="LiveId" clId="{10046F3F-E7D4-6F44-ADAC-E87D35ED87BB}" dt="2020-08-15T14:00:37.926" v="376" actId="14100"/>
          <ac:picMkLst>
            <pc:docMk/>
            <pc:sldMk cId="2926823502" sldId="348"/>
            <ac:picMk id="4" creationId="{1F5033A9-1076-6545-B943-BC6CAB1BDBB4}"/>
          </ac:picMkLst>
        </pc:picChg>
      </pc:sldChg>
      <pc:sldChg chg="addSp modSp">
        <pc:chgData name="함 진아" userId="853515ff651aadf9" providerId="LiveId" clId="{10046F3F-E7D4-6F44-ADAC-E87D35ED87BB}" dt="2020-08-15T14:01:34.468" v="397" actId="1035"/>
        <pc:sldMkLst>
          <pc:docMk/>
          <pc:sldMk cId="3229774812" sldId="349"/>
        </pc:sldMkLst>
        <pc:spChg chg="mod">
          <ac:chgData name="함 진아" userId="853515ff651aadf9" providerId="LiveId" clId="{10046F3F-E7D4-6F44-ADAC-E87D35ED87BB}" dt="2020-08-15T14:01:27.261" v="392" actId="20577"/>
          <ac:spMkLst>
            <pc:docMk/>
            <pc:sldMk cId="3229774812" sldId="349"/>
            <ac:spMk id="4" creationId="{14AFC675-D1A3-D246-A8DA-9031F06EA965}"/>
          </ac:spMkLst>
        </pc:spChg>
        <pc:picChg chg="add mod">
          <ac:chgData name="함 진아" userId="853515ff651aadf9" providerId="LiveId" clId="{10046F3F-E7D4-6F44-ADAC-E87D35ED87BB}" dt="2020-08-15T14:01:02.416" v="383" actId="1076"/>
          <ac:picMkLst>
            <pc:docMk/>
            <pc:sldMk cId="3229774812" sldId="349"/>
            <ac:picMk id="5" creationId="{F181EF4E-F847-5946-849D-64EC193EE198}"/>
          </ac:picMkLst>
        </pc:picChg>
        <pc:picChg chg="add mod">
          <ac:chgData name="함 진아" userId="853515ff651aadf9" providerId="LiveId" clId="{10046F3F-E7D4-6F44-ADAC-E87D35ED87BB}" dt="2020-08-15T14:01:34.468" v="397" actId="1035"/>
          <ac:picMkLst>
            <pc:docMk/>
            <pc:sldMk cId="3229774812" sldId="349"/>
            <ac:picMk id="6" creationId="{F9D6B4E8-B505-FD42-8841-6F0D30EDF536}"/>
          </ac:picMkLst>
        </pc:picChg>
      </pc:sldChg>
      <pc:sldChg chg="addSp delSp modSp mod modClrScheme chgLayout">
        <pc:chgData name="함 진아" userId="853515ff651aadf9" providerId="LiveId" clId="{10046F3F-E7D4-6F44-ADAC-E87D35ED87BB}" dt="2020-08-15T14:06:02.132" v="811" actId="1076"/>
        <pc:sldMkLst>
          <pc:docMk/>
          <pc:sldMk cId="1923259312" sldId="351"/>
        </pc:sldMkLst>
        <pc:spChg chg="mod ord">
          <ac:chgData name="함 진아" userId="853515ff651aadf9" providerId="LiveId" clId="{10046F3F-E7D4-6F44-ADAC-E87D35ED87BB}" dt="2020-08-15T14:03:18.195" v="416" actId="700"/>
          <ac:spMkLst>
            <pc:docMk/>
            <pc:sldMk cId="1923259312" sldId="351"/>
            <ac:spMk id="2" creationId="{25B318A0-7C21-1B48-82D5-D648A0AB5881}"/>
          </ac:spMkLst>
        </pc:spChg>
        <pc:spChg chg="mod ord">
          <ac:chgData name="함 진아" userId="853515ff651aadf9" providerId="LiveId" clId="{10046F3F-E7D4-6F44-ADAC-E87D35ED87BB}" dt="2020-08-15T14:05:52.024" v="810" actId="5793"/>
          <ac:spMkLst>
            <pc:docMk/>
            <pc:sldMk cId="1923259312" sldId="351"/>
            <ac:spMk id="3" creationId="{2B979466-8226-B846-B32B-4B39A6E81EC9}"/>
          </ac:spMkLst>
        </pc:spChg>
        <pc:spChg chg="del">
          <ac:chgData name="함 진아" userId="853515ff651aadf9" providerId="LiveId" clId="{10046F3F-E7D4-6F44-ADAC-E87D35ED87BB}" dt="2020-08-15T14:03:00.302" v="413" actId="478"/>
          <ac:spMkLst>
            <pc:docMk/>
            <pc:sldMk cId="1923259312" sldId="351"/>
            <ac:spMk id="4" creationId="{14AFC675-D1A3-D246-A8DA-9031F06EA965}"/>
          </ac:spMkLst>
        </pc:spChg>
        <pc:spChg chg="add del mod">
          <ac:chgData name="함 진아" userId="853515ff651aadf9" providerId="LiveId" clId="{10046F3F-E7D4-6F44-ADAC-E87D35ED87BB}" dt="2020-08-15T14:03:16.466" v="415" actId="478"/>
          <ac:spMkLst>
            <pc:docMk/>
            <pc:sldMk cId="1923259312" sldId="351"/>
            <ac:spMk id="7" creationId="{0D59B291-FE08-3A49-A8D5-D5DF59CCF8DE}"/>
          </ac:spMkLst>
        </pc:spChg>
        <pc:picChg chg="add mod">
          <ac:chgData name="함 진아" userId="853515ff651aadf9" providerId="LiveId" clId="{10046F3F-E7D4-6F44-ADAC-E87D35ED87BB}" dt="2020-08-15T14:06:02.132" v="811" actId="1076"/>
          <ac:picMkLst>
            <pc:docMk/>
            <pc:sldMk cId="1923259312" sldId="351"/>
            <ac:picMk id="5" creationId="{F2DACDFC-7BE7-094E-B4A2-AE8DFC46955C}"/>
          </ac:picMkLst>
        </pc:picChg>
      </pc:sldChg>
      <pc:sldChg chg="addSp delSp modSp">
        <pc:chgData name="함 진아" userId="853515ff651aadf9" providerId="LiveId" clId="{10046F3F-E7D4-6F44-ADAC-E87D35ED87BB}" dt="2020-08-15T13:21:42.305" v="168" actId="1076"/>
        <pc:sldMkLst>
          <pc:docMk/>
          <pc:sldMk cId="1374875333" sldId="352"/>
        </pc:sldMkLst>
        <pc:spChg chg="mod">
          <ac:chgData name="함 진아" userId="853515ff651aadf9" providerId="LiveId" clId="{10046F3F-E7D4-6F44-ADAC-E87D35ED87BB}" dt="2020-08-15T13:08:12.052" v="141" actId="27636"/>
          <ac:spMkLst>
            <pc:docMk/>
            <pc:sldMk cId="1374875333" sldId="352"/>
            <ac:spMk id="4" creationId="{8E39C4F1-BC99-CA41-B30B-49FB9E15ED8F}"/>
          </ac:spMkLst>
        </pc:spChg>
        <pc:spChg chg="add del mod">
          <ac:chgData name="함 진아" userId="853515ff651aadf9" providerId="LiveId" clId="{10046F3F-E7D4-6F44-ADAC-E87D35ED87BB}" dt="2020-08-15T13:07:40.591" v="120"/>
          <ac:spMkLst>
            <pc:docMk/>
            <pc:sldMk cId="1374875333" sldId="352"/>
            <ac:spMk id="9" creationId="{510E61D5-C3E2-A049-9283-E75C971458D7}"/>
          </ac:spMkLst>
        </pc:spChg>
        <pc:grpChg chg="add mod">
          <ac:chgData name="함 진아" userId="853515ff651aadf9" providerId="LiveId" clId="{10046F3F-E7D4-6F44-ADAC-E87D35ED87BB}" dt="2020-08-15T13:16:16.111" v="167" actId="1035"/>
          <ac:grpSpMkLst>
            <pc:docMk/>
            <pc:sldMk cId="1374875333" sldId="352"/>
            <ac:grpSpMk id="8" creationId="{4D46DAE8-8415-0843-B031-5B8525470E80}"/>
          </ac:grpSpMkLst>
        </pc:grpChg>
        <pc:picChg chg="add mod">
          <ac:chgData name="함 진아" userId="853515ff651aadf9" providerId="LiveId" clId="{10046F3F-E7D4-6F44-ADAC-E87D35ED87BB}" dt="2020-08-15T13:21:42.305" v="168" actId="1076"/>
          <ac:picMkLst>
            <pc:docMk/>
            <pc:sldMk cId="1374875333" sldId="352"/>
            <ac:picMk id="5" creationId="{148ABE3B-77A2-664B-B560-D195FF8FE568}"/>
          </ac:picMkLst>
        </pc:picChg>
        <pc:picChg chg="add mod modCrop">
          <ac:chgData name="함 진아" userId="853515ff651aadf9" providerId="LiveId" clId="{10046F3F-E7D4-6F44-ADAC-E87D35ED87BB}" dt="2020-08-15T13:07:00.840" v="100" actId="164"/>
          <ac:picMkLst>
            <pc:docMk/>
            <pc:sldMk cId="1374875333" sldId="352"/>
            <ac:picMk id="6" creationId="{36D3971F-1D28-5645-B25C-9578C893A8AC}"/>
          </ac:picMkLst>
        </pc:picChg>
        <pc:picChg chg="add mod modCrop">
          <ac:chgData name="함 진아" userId="853515ff651aadf9" providerId="LiveId" clId="{10046F3F-E7D4-6F44-ADAC-E87D35ED87BB}" dt="2020-08-15T13:08:27.697" v="145" actId="1076"/>
          <ac:picMkLst>
            <pc:docMk/>
            <pc:sldMk cId="1374875333" sldId="352"/>
            <ac:picMk id="7" creationId="{3CDD711E-3D16-DE4F-99B0-BB1E4AB13D53}"/>
          </ac:picMkLst>
        </pc:picChg>
        <pc:picChg chg="add mod modCrop">
          <ac:chgData name="함 진아" userId="853515ff651aadf9" providerId="LiveId" clId="{10046F3F-E7D4-6F44-ADAC-E87D35ED87BB}" dt="2020-08-15T13:16:03.072" v="164" actId="1038"/>
          <ac:picMkLst>
            <pc:docMk/>
            <pc:sldMk cId="1374875333" sldId="352"/>
            <ac:picMk id="10" creationId="{6C1EBF5C-38EA-8F4C-BEA9-1B4A586857F5}"/>
          </ac:picMkLst>
        </pc:picChg>
      </pc:sldChg>
      <pc:sldChg chg="addSp modSp">
        <pc:chgData name="함 진아" userId="853515ff651aadf9" providerId="LiveId" clId="{10046F3F-E7D4-6F44-ADAC-E87D35ED87BB}" dt="2020-08-15T13:01:01.872" v="81" actId="1036"/>
        <pc:sldMkLst>
          <pc:docMk/>
          <pc:sldMk cId="2683872463" sldId="353"/>
        </pc:sldMkLst>
        <pc:grpChg chg="add mod">
          <ac:chgData name="함 진아" userId="853515ff651aadf9" providerId="LiveId" clId="{10046F3F-E7D4-6F44-ADAC-E87D35ED87BB}" dt="2020-08-15T13:01:01.872" v="81" actId="1036"/>
          <ac:grpSpMkLst>
            <pc:docMk/>
            <pc:sldMk cId="2683872463" sldId="353"/>
            <ac:grpSpMk id="6" creationId="{AB021F9E-8563-C04F-9776-02E646388D61}"/>
          </ac:grpSpMkLst>
        </pc:grp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4" creationId="{71219DF9-B097-E64F-BA8D-A3139E6B9D54}"/>
          </ac:picMkLst>
        </pc:picChg>
        <pc:picChg chg="add mod modCrop">
          <ac:chgData name="함 진아" userId="853515ff651aadf9" providerId="LiveId" clId="{10046F3F-E7D4-6F44-ADAC-E87D35ED87BB}" dt="2020-08-15T12:58:44.855" v="67" actId="164"/>
          <ac:picMkLst>
            <pc:docMk/>
            <pc:sldMk cId="2683872463" sldId="353"/>
            <ac:picMk id="5" creationId="{CC11949F-8F79-0D42-B533-7C9AC687BCBA}"/>
          </ac:picMkLst>
        </pc:picChg>
        <pc:picChg chg="add mod modCrop">
          <ac:chgData name="함 진아" userId="853515ff651aadf9" providerId="LiveId" clId="{10046F3F-E7D4-6F44-ADAC-E87D35ED87BB}" dt="2020-08-15T13:01:01.872" v="81" actId="1036"/>
          <ac:picMkLst>
            <pc:docMk/>
            <pc:sldMk cId="2683872463" sldId="353"/>
            <ac:picMk id="7" creationId="{45423D2F-E62B-4F4D-8EEC-8D428EFFC7BD}"/>
          </ac:picMkLst>
        </pc:picChg>
      </pc:sldChg>
      <pc:sldChg chg="addSp modSp">
        <pc:chgData name="함 진아" userId="853515ff651aadf9" providerId="LiveId" clId="{10046F3F-E7D4-6F44-ADAC-E87D35ED87BB}" dt="2020-08-15T13:33:21.696" v="200" actId="1076"/>
        <pc:sldMkLst>
          <pc:docMk/>
          <pc:sldMk cId="1858369410" sldId="354"/>
        </pc:sldMkLst>
        <pc:picChg chg="add mod">
          <ac:chgData name="함 진아" userId="853515ff651aadf9" providerId="LiveId" clId="{10046F3F-E7D4-6F44-ADAC-E87D35ED87BB}" dt="2020-08-15T13:23:11.654" v="185" actId="1076"/>
          <ac:picMkLst>
            <pc:docMk/>
            <pc:sldMk cId="1858369410" sldId="354"/>
            <ac:picMk id="5" creationId="{5F402035-3D1E-9A40-A26A-D7C34E34E6DE}"/>
          </ac:picMkLst>
        </pc:picChg>
        <pc:picChg chg="add mod modCrop">
          <ac:chgData name="함 진아" userId="853515ff651aadf9" providerId="LiveId" clId="{10046F3F-E7D4-6F44-ADAC-E87D35ED87BB}" dt="2020-08-15T13:33:16.195" v="199" actId="1076"/>
          <ac:picMkLst>
            <pc:docMk/>
            <pc:sldMk cId="1858369410" sldId="354"/>
            <ac:picMk id="6" creationId="{F3D13AF6-F448-2541-BA4F-E5A949E09345}"/>
          </ac:picMkLst>
        </pc:picChg>
        <pc:picChg chg="add mod modCrop">
          <ac:chgData name="함 진아" userId="853515ff651aadf9" providerId="LiveId" clId="{10046F3F-E7D4-6F44-ADAC-E87D35ED87BB}" dt="2020-08-15T13:33:21.696" v="200" actId="1076"/>
          <ac:picMkLst>
            <pc:docMk/>
            <pc:sldMk cId="1858369410" sldId="354"/>
            <ac:picMk id="7" creationId="{FB896B36-2189-8345-9980-DD97498CC844}"/>
          </ac:picMkLst>
        </pc:picChg>
      </pc:sldChg>
      <pc:sldChg chg="addSp modSp">
        <pc:chgData name="함 진아" userId="853515ff651aadf9" providerId="LiveId" clId="{10046F3F-E7D4-6F44-ADAC-E87D35ED87BB}" dt="2020-08-15T13:42:40.516" v="224" actId="1076"/>
        <pc:sldMkLst>
          <pc:docMk/>
          <pc:sldMk cId="3036334099" sldId="355"/>
        </pc:sldMkLst>
        <pc:grpChg chg="add mod">
          <ac:chgData name="함 진아" userId="853515ff651aadf9" providerId="LiveId" clId="{10046F3F-E7D4-6F44-ADAC-E87D35ED87BB}" dt="2020-08-15T13:42:33.878" v="223" actId="1076"/>
          <ac:grpSpMkLst>
            <pc:docMk/>
            <pc:sldMk cId="3036334099" sldId="355"/>
            <ac:grpSpMk id="6" creationId="{0B019EC4-82A2-334A-9FB6-3678899CA79D}"/>
          </ac:grpSpMkLst>
        </pc:grp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4" creationId="{5F54D2B9-CAD1-7547-9CD6-0C8DD802A20D}"/>
          </ac:picMkLst>
        </pc:picChg>
        <pc:picChg chg="add mod modCrop">
          <ac:chgData name="함 진아" userId="853515ff651aadf9" providerId="LiveId" clId="{10046F3F-E7D4-6F44-ADAC-E87D35ED87BB}" dt="2020-08-15T13:33:57.773" v="207" actId="164"/>
          <ac:picMkLst>
            <pc:docMk/>
            <pc:sldMk cId="3036334099" sldId="355"/>
            <ac:picMk id="5" creationId="{1766D9F9-82CB-E442-BD7E-D8F744C73A21}"/>
          </ac:picMkLst>
        </pc:picChg>
        <pc:picChg chg="add mod">
          <ac:chgData name="함 진아" userId="853515ff651aadf9" providerId="LiveId" clId="{10046F3F-E7D4-6F44-ADAC-E87D35ED87BB}" dt="2020-08-15T13:42:40.516" v="224" actId="1076"/>
          <ac:picMkLst>
            <pc:docMk/>
            <pc:sldMk cId="3036334099" sldId="355"/>
            <ac:picMk id="7" creationId="{47FB2389-190C-F940-949F-39C8E00011B6}"/>
          </ac:picMkLst>
        </pc:picChg>
      </pc:sldChg>
      <pc:sldChg chg="addSp modSp">
        <pc:chgData name="함 진아" userId="853515ff651aadf9" providerId="LiveId" clId="{10046F3F-E7D4-6F44-ADAC-E87D35ED87BB}" dt="2020-08-15T14:06:48.394" v="823" actId="1076"/>
        <pc:sldMkLst>
          <pc:docMk/>
          <pc:sldMk cId="4105106625" sldId="356"/>
        </pc:sldMkLst>
        <pc:picChg chg="add mod">
          <ac:chgData name="함 진아" userId="853515ff651aadf9" providerId="LiveId" clId="{10046F3F-E7D4-6F44-ADAC-E87D35ED87BB}" dt="2020-08-15T14:06:24.936" v="816" actId="1076"/>
          <ac:picMkLst>
            <pc:docMk/>
            <pc:sldMk cId="4105106625" sldId="356"/>
            <ac:picMk id="4" creationId="{27FF21F6-CE94-A34B-BD85-5B950609C89C}"/>
          </ac:picMkLst>
        </pc:picChg>
        <pc:picChg chg="add mod">
          <ac:chgData name="함 진아" userId="853515ff651aadf9" providerId="LiveId" clId="{10046F3F-E7D4-6F44-ADAC-E87D35ED87BB}" dt="2020-08-15T14:06:48.394" v="823" actId="1076"/>
          <ac:picMkLst>
            <pc:docMk/>
            <pc:sldMk cId="4105106625" sldId="356"/>
            <ac:picMk id="5" creationId="{9149E741-5ECE-184F-89DE-541EE80632E4}"/>
          </ac:picMkLst>
        </pc:picChg>
      </pc:sldChg>
      <pc:sldChg chg="addSp modSp">
        <pc:chgData name="함 진아" userId="853515ff651aadf9" providerId="LiveId" clId="{10046F3F-E7D4-6F44-ADAC-E87D35ED87BB}" dt="2020-08-15T14:08:26.990" v="843" actId="1076"/>
        <pc:sldMkLst>
          <pc:docMk/>
          <pc:sldMk cId="2738987455" sldId="357"/>
        </pc:sldMkLst>
        <pc:picChg chg="add mod modCrop">
          <ac:chgData name="함 진아" userId="853515ff651aadf9" providerId="LiveId" clId="{10046F3F-E7D4-6F44-ADAC-E87D35ED87BB}" dt="2020-08-15T14:08:02.363" v="838" actId="732"/>
          <ac:picMkLst>
            <pc:docMk/>
            <pc:sldMk cId="2738987455" sldId="357"/>
            <ac:picMk id="5" creationId="{09891C9B-FCBC-5B43-BAF6-30F60995F306}"/>
          </ac:picMkLst>
        </pc:picChg>
        <pc:picChg chg="add mod modCrop">
          <ac:chgData name="함 진아" userId="853515ff651aadf9" providerId="LiveId" clId="{10046F3F-E7D4-6F44-ADAC-E87D35ED87BB}" dt="2020-08-15T14:08:26.990" v="843" actId="1076"/>
          <ac:picMkLst>
            <pc:docMk/>
            <pc:sldMk cId="2738987455" sldId="357"/>
            <ac:picMk id="6" creationId="{00F0BE49-43D7-1641-904A-7D53464ABDCF}"/>
          </ac:picMkLst>
        </pc:picChg>
      </pc:sldChg>
      <pc:sldChg chg="addSp modSp">
        <pc:chgData name="함 진아" userId="853515ff651aadf9" providerId="LiveId" clId="{10046F3F-E7D4-6F44-ADAC-E87D35ED87BB}" dt="2020-08-15T14:09:04.298" v="852" actId="1076"/>
        <pc:sldMkLst>
          <pc:docMk/>
          <pc:sldMk cId="1436103309" sldId="358"/>
        </pc:sldMkLst>
        <pc:picChg chg="add mod modCrop">
          <ac:chgData name="함 진아" userId="853515ff651aadf9" providerId="LiveId" clId="{10046F3F-E7D4-6F44-ADAC-E87D35ED87BB}" dt="2020-08-15T14:09:04.298" v="852" actId="1076"/>
          <ac:picMkLst>
            <pc:docMk/>
            <pc:sldMk cId="1436103309" sldId="358"/>
            <ac:picMk id="4" creationId="{D8B75A50-4137-EA46-8CA6-5DDDC3D73790}"/>
          </ac:picMkLst>
        </pc:picChg>
      </pc:sldChg>
      <pc:sldChg chg="addSp modSp">
        <pc:chgData name="함 진아" userId="853515ff651aadf9" providerId="LiveId" clId="{10046F3F-E7D4-6F44-ADAC-E87D35ED87BB}" dt="2020-08-15T14:09:29.226" v="861" actId="1076"/>
        <pc:sldMkLst>
          <pc:docMk/>
          <pc:sldMk cId="4115109199" sldId="359"/>
        </pc:sldMkLst>
        <pc:picChg chg="add mod">
          <ac:chgData name="함 진아" userId="853515ff651aadf9" providerId="LiveId" clId="{10046F3F-E7D4-6F44-ADAC-E87D35ED87BB}" dt="2020-08-15T14:09:29.226" v="861" actId="1076"/>
          <ac:picMkLst>
            <pc:docMk/>
            <pc:sldMk cId="4115109199" sldId="359"/>
            <ac:picMk id="4" creationId="{F5E1A7A1-ADE9-C548-8168-D556241EC9B2}"/>
          </ac:picMkLst>
        </pc:picChg>
      </pc:sldChg>
      <pc:sldChg chg="addSp modSp">
        <pc:chgData name="함 진아" userId="853515ff651aadf9" providerId="LiveId" clId="{10046F3F-E7D4-6F44-ADAC-E87D35ED87BB}" dt="2020-08-15T14:09:47.980" v="867" actId="1076"/>
        <pc:sldMkLst>
          <pc:docMk/>
          <pc:sldMk cId="3541103039" sldId="360"/>
        </pc:sldMkLst>
        <pc:picChg chg="add mod">
          <ac:chgData name="함 진아" userId="853515ff651aadf9" providerId="LiveId" clId="{10046F3F-E7D4-6F44-ADAC-E87D35ED87BB}" dt="2020-08-15T14:09:47.980" v="867" actId="1076"/>
          <ac:picMkLst>
            <pc:docMk/>
            <pc:sldMk cId="3541103039" sldId="360"/>
            <ac:picMk id="4" creationId="{9E2F1964-7989-0643-8A76-E1D332D8924B}"/>
          </ac:picMkLst>
        </pc:picChg>
      </pc:sldChg>
      <pc:sldChg chg="addSp delSp modSp">
        <pc:chgData name="함 진아" userId="853515ff651aadf9" providerId="LiveId" clId="{10046F3F-E7D4-6F44-ADAC-E87D35ED87BB}" dt="2020-08-15T14:11:05.504" v="890"/>
        <pc:sldMkLst>
          <pc:docMk/>
          <pc:sldMk cId="3591753281" sldId="361"/>
        </pc:sldMkLst>
        <pc:picChg chg="add mod modCrop">
          <ac:chgData name="함 진아" userId="853515ff651aadf9" providerId="LiveId" clId="{10046F3F-E7D4-6F44-ADAC-E87D35ED87BB}" dt="2020-08-15T14:11:04.613" v="889" actId="1076"/>
          <ac:picMkLst>
            <pc:docMk/>
            <pc:sldMk cId="3591753281" sldId="361"/>
            <ac:picMk id="4" creationId="{760ADA71-0A1C-EC4C-A3C6-4AA0CA6F565C}"/>
          </ac:picMkLst>
        </pc:picChg>
        <pc:picChg chg="add del mod modCrop">
          <ac:chgData name="함 진아" userId="853515ff651aadf9" providerId="LiveId" clId="{10046F3F-E7D4-6F44-ADAC-E87D35ED87BB}" dt="2020-08-15T14:11:05.504" v="890"/>
          <ac:picMkLst>
            <pc:docMk/>
            <pc:sldMk cId="3591753281" sldId="361"/>
            <ac:picMk id="5" creationId="{A07BF3F3-57E2-524B-A3C6-C89E47822F9A}"/>
          </ac:picMkLst>
        </pc:picChg>
      </pc:sldChg>
      <pc:sldChg chg="addSp modSp">
        <pc:chgData name="함 진아" userId="853515ff651aadf9" providerId="LiveId" clId="{10046F3F-E7D4-6F44-ADAC-E87D35ED87BB}" dt="2020-08-15T14:11:09.432" v="892" actId="1076"/>
        <pc:sldMkLst>
          <pc:docMk/>
          <pc:sldMk cId="3894620566" sldId="362"/>
        </pc:sldMkLst>
        <pc:picChg chg="add mod">
          <ac:chgData name="함 진아" userId="853515ff651aadf9" providerId="LiveId" clId="{10046F3F-E7D4-6F44-ADAC-E87D35ED87BB}" dt="2020-08-15T14:11:09.432" v="892" actId="1076"/>
          <ac:picMkLst>
            <pc:docMk/>
            <pc:sldMk cId="3894620566" sldId="362"/>
            <ac:picMk id="4" creationId="{AC5A1B51-33BB-FF43-8E4A-9943943B6300}"/>
          </ac:picMkLst>
        </pc:picChg>
      </pc:sldChg>
      <pc:sldChg chg="addSp delSp modSp">
        <pc:chgData name="함 진아" userId="853515ff651aadf9" providerId="LiveId" clId="{10046F3F-E7D4-6F44-ADAC-E87D35ED87BB}" dt="2020-08-15T14:11:42.824" v="905"/>
        <pc:sldMkLst>
          <pc:docMk/>
          <pc:sldMk cId="677492897" sldId="363"/>
        </pc:sldMkLst>
        <pc:picChg chg="add del">
          <ac:chgData name="함 진아" userId="853515ff651aadf9" providerId="LiveId" clId="{10046F3F-E7D4-6F44-ADAC-E87D35ED87BB}" dt="2020-08-15T14:11:38.558" v="903" actId="478"/>
          <ac:picMkLst>
            <pc:docMk/>
            <pc:sldMk cId="677492897" sldId="363"/>
            <ac:picMk id="4" creationId="{08993992-24D3-F949-9B56-C915C9A69D59}"/>
          </ac:picMkLst>
        </pc:picChg>
        <pc:picChg chg="add mod modCrop">
          <ac:chgData name="함 진아" userId="853515ff651aadf9" providerId="LiveId" clId="{10046F3F-E7D4-6F44-ADAC-E87D35ED87BB}" dt="2020-08-15T14:11:36.826" v="902" actId="1076"/>
          <ac:picMkLst>
            <pc:docMk/>
            <pc:sldMk cId="677492897" sldId="363"/>
            <ac:picMk id="5" creationId="{71E58AFE-1784-3747-BCD4-68A264FD4CCA}"/>
          </ac:picMkLst>
        </pc:picChg>
        <pc:picChg chg="add del">
          <ac:chgData name="함 진아" userId="853515ff651aadf9" providerId="LiveId" clId="{10046F3F-E7D4-6F44-ADAC-E87D35ED87BB}" dt="2020-08-15T14:11:42.824" v="905"/>
          <ac:picMkLst>
            <pc:docMk/>
            <pc:sldMk cId="677492897" sldId="363"/>
            <ac:picMk id="6" creationId="{26ECFC0F-9339-0C4A-991E-AADBACF8A8C4}"/>
          </ac:picMkLst>
        </pc:picChg>
      </pc:sldChg>
      <pc:sldChg chg="addSp delSp modSp">
        <pc:chgData name="함 진아" userId="853515ff651aadf9" providerId="LiveId" clId="{10046F3F-E7D4-6F44-ADAC-E87D35ED87BB}" dt="2020-08-15T14:18:47.234" v="1222" actId="5793"/>
        <pc:sldMkLst>
          <pc:docMk/>
          <pc:sldMk cId="3009351521" sldId="364"/>
        </pc:sldMkLst>
        <pc:spChg chg="mod">
          <ac:chgData name="함 진아" userId="853515ff651aadf9" providerId="LiveId" clId="{10046F3F-E7D4-6F44-ADAC-E87D35ED87BB}" dt="2020-08-15T14:18:47.234" v="1222" actId="5793"/>
          <ac:spMkLst>
            <pc:docMk/>
            <pc:sldMk cId="3009351521" sldId="364"/>
            <ac:spMk id="3" creationId="{2B979466-8226-B846-B32B-4B39A6E81EC9}"/>
          </ac:spMkLst>
        </pc:spChg>
        <pc:grpChg chg="add mod">
          <ac:chgData name="함 진아" userId="853515ff651aadf9" providerId="LiveId" clId="{10046F3F-E7D4-6F44-ADAC-E87D35ED87BB}" dt="2020-08-15T14:18:28.797" v="1204" actId="1076"/>
          <ac:grpSpMkLst>
            <pc:docMk/>
            <pc:sldMk cId="3009351521" sldId="364"/>
            <ac:grpSpMk id="7" creationId="{0AEF40FA-AD69-A74E-AD7B-5ECFD2145416}"/>
          </ac:grpSpMkLst>
        </pc:grpChg>
        <pc:grpChg chg="add mod">
          <ac:chgData name="함 진아" userId="853515ff651aadf9" providerId="LiveId" clId="{10046F3F-E7D4-6F44-ADAC-E87D35ED87BB}" dt="2020-08-15T14:15:02.727" v="997" actId="1076"/>
          <ac:grpSpMkLst>
            <pc:docMk/>
            <pc:sldMk cId="3009351521" sldId="364"/>
            <ac:grpSpMk id="10" creationId="{975E5882-EBF5-7249-97CC-9226E1312BEC}"/>
          </ac:grpSpMkLst>
        </pc:grp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5" creationId="{72EB1806-4C32-094F-83E4-CB2D5C06D889}"/>
          </ac:picMkLst>
        </pc:picChg>
        <pc:picChg chg="add mod modCrop">
          <ac:chgData name="함 진아" userId="853515ff651aadf9" providerId="LiveId" clId="{10046F3F-E7D4-6F44-ADAC-E87D35ED87BB}" dt="2020-08-15T14:12:12.960" v="912" actId="164"/>
          <ac:picMkLst>
            <pc:docMk/>
            <pc:sldMk cId="3009351521" sldId="364"/>
            <ac:picMk id="6" creationId="{3CDFD86A-3A55-5543-8200-EC72CB935EB8}"/>
          </ac:picMkLst>
        </pc:picChg>
        <pc:picChg chg="add mod modCrop">
          <ac:chgData name="함 진아" userId="853515ff651aadf9" providerId="LiveId" clId="{10046F3F-E7D4-6F44-ADAC-E87D35ED87BB}" dt="2020-08-15T14:13:01.856" v="924" actId="164"/>
          <ac:picMkLst>
            <pc:docMk/>
            <pc:sldMk cId="3009351521" sldId="364"/>
            <ac:picMk id="8" creationId="{7ED6444F-E9BD-DD43-B822-491565966E9F}"/>
          </ac:picMkLst>
        </pc:picChg>
        <pc:picChg chg="add mod modCrop">
          <ac:chgData name="함 진아" userId="853515ff651aadf9" providerId="LiveId" clId="{10046F3F-E7D4-6F44-ADAC-E87D35ED87BB}" dt="2020-08-15T14:14:20.763" v="994" actId="1076"/>
          <ac:picMkLst>
            <pc:docMk/>
            <pc:sldMk cId="3009351521" sldId="364"/>
            <ac:picMk id="9" creationId="{FA6B7E9B-B6B5-4540-B706-003DCE0EA1ED}"/>
          </ac:picMkLst>
        </pc:picChg>
        <pc:picChg chg="add del">
          <ac:chgData name="함 진아" userId="853515ff651aadf9" providerId="LiveId" clId="{10046F3F-E7D4-6F44-ADAC-E87D35ED87BB}" dt="2020-08-15T14:15:19.883" v="1004"/>
          <ac:picMkLst>
            <pc:docMk/>
            <pc:sldMk cId="3009351521" sldId="364"/>
            <ac:picMk id="11" creationId="{3A59C558-89C6-B446-B346-D653DD4B4410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2" creationId="{1DDFA656-8B05-4148-929F-140C26E79DCF}"/>
          </ac:picMkLst>
        </pc:picChg>
        <pc:picChg chg="add mod modCrop">
          <ac:chgData name="함 진아" userId="853515ff651aadf9" providerId="LiveId" clId="{10046F3F-E7D4-6F44-ADAC-E87D35ED87BB}" dt="2020-08-15T14:18:10.391" v="1202" actId="1076"/>
          <ac:picMkLst>
            <pc:docMk/>
            <pc:sldMk cId="3009351521" sldId="364"/>
            <ac:picMk id="13" creationId="{47F4340F-A6C2-1C4F-B458-528CA568AE49}"/>
          </ac:picMkLst>
        </pc:picChg>
      </pc:sldChg>
      <pc:sldChg chg="modSp del">
        <pc:chgData name="함 진아" userId="853515ff651aadf9" providerId="LiveId" clId="{10046F3F-E7D4-6F44-ADAC-E87D35ED87BB}" dt="2020-08-15T14:18:57.621" v="1223" actId="2696"/>
        <pc:sldMkLst>
          <pc:docMk/>
          <pc:sldMk cId="2985194908" sldId="365"/>
        </pc:sldMkLst>
        <pc:spChg chg="mod">
          <ac:chgData name="함 진아" userId="853515ff651aadf9" providerId="LiveId" clId="{10046F3F-E7D4-6F44-ADAC-E87D35ED87BB}" dt="2020-08-15T14:14:30.333" v="996"/>
          <ac:spMkLst>
            <pc:docMk/>
            <pc:sldMk cId="2985194908" sldId="365"/>
            <ac:spMk id="3" creationId="{2B979466-8226-B846-B32B-4B39A6E81EC9}"/>
          </ac:spMkLst>
        </pc:sp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  <pc:docChgLst>
    <pc:chgData name="함 진아" userId="853515ff651aadf9" providerId="LiveId" clId="{98458532-4AD3-8940-BDF8-53CECAD1C435}"/>
    <pc:docChg chg="undo custSel addSld delSld modSld sldOrd">
      <pc:chgData name="함 진아" userId="853515ff651aadf9" providerId="LiveId" clId="{98458532-4AD3-8940-BDF8-53CECAD1C435}" dt="2020-08-16T08:01:47.561" v="5596" actId="2696"/>
      <pc:docMkLst>
        <pc:docMk/>
      </pc:docMkLst>
      <pc:sldChg chg="addSp delSp modSp mod">
        <pc:chgData name="함 진아" userId="853515ff651aadf9" providerId="LiveId" clId="{98458532-4AD3-8940-BDF8-53CECAD1C435}" dt="2020-08-15T05:47:57.052" v="131" actId="1076"/>
        <pc:sldMkLst>
          <pc:docMk/>
          <pc:sldMk cId="4234597141" sldId="282"/>
        </pc:sldMkLst>
        <pc:spChg chg="add del mod">
          <ac:chgData name="함 진아" userId="853515ff651aadf9" providerId="LiveId" clId="{98458532-4AD3-8940-BDF8-53CECAD1C435}" dt="2020-08-15T05:47:02.924" v="77" actId="478"/>
          <ac:spMkLst>
            <pc:docMk/>
            <pc:sldMk cId="4234597141" sldId="282"/>
            <ac:spMk id="3" creationId="{70ABE151-3E92-D64E-A395-21E0DB9927B3}"/>
          </ac:spMkLst>
        </pc:spChg>
        <pc:spChg chg="mod">
          <ac:chgData name="함 진아" userId="853515ff651aadf9" providerId="LiveId" clId="{98458532-4AD3-8940-BDF8-53CECAD1C435}" dt="2020-08-15T05:46:00.31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98458532-4AD3-8940-BDF8-53CECAD1C435}" dt="2020-08-15T05:46:10.595" v="75" actId="20577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98458532-4AD3-8940-BDF8-53CECAD1C435}" dt="2020-08-15T05:47:57.052" v="131" actId="1076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98458532-4AD3-8940-BDF8-53CECAD1C435}" dt="2020-08-15T05:46:58.987" v="76" actId="478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 mod modClrScheme chgLayout">
        <pc:chgData name="함 진아" userId="853515ff651aadf9" providerId="LiveId" clId="{98458532-4AD3-8940-BDF8-53CECAD1C435}" dt="2020-08-15T05:55:03.005" v="509" actId="700"/>
        <pc:sldMkLst>
          <pc:docMk/>
          <pc:sldMk cId="974406324" sldId="283"/>
        </pc:sldMkLst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5:54:55.595" v="507" actId="478"/>
          <ac:spMkLst>
            <pc:docMk/>
            <pc:sldMk cId="974406324" sldId="283"/>
            <ac:spMk id="6" creationId="{F3D6A206-4F79-DB4E-998E-8BE20BC3E387}"/>
          </ac:spMkLst>
        </pc:spChg>
        <pc:spChg chg="add del mod">
          <ac:chgData name="함 진아" userId="853515ff651aadf9" providerId="LiveId" clId="{98458532-4AD3-8940-BDF8-53CECAD1C435}" dt="2020-08-15T05:55:03.005" v="509" actId="700"/>
          <ac:spMkLst>
            <pc:docMk/>
            <pc:sldMk cId="974406324" sldId="283"/>
            <ac:spMk id="11" creationId="{541201B5-AFF9-064B-B50A-758024870D24}"/>
          </ac:spMkLst>
        </pc:spChg>
        <pc:grpChg chg="del">
          <ac:chgData name="함 진아" userId="853515ff651aadf9" providerId="LiveId" clId="{98458532-4AD3-8940-BDF8-53CECAD1C435}" dt="2020-08-15T05:54:59.141" v="508" actId="478"/>
          <ac:grpSpMkLst>
            <pc:docMk/>
            <pc:sldMk cId="974406324" sldId="283"/>
            <ac:grpSpMk id="10" creationId="{9A1D97C9-3782-464B-80B3-F4876DD41118}"/>
          </ac:grpSpMkLst>
        </pc:grpChg>
        <pc:picChg chg="del">
          <ac:chgData name="함 진아" userId="853515ff651aadf9" providerId="LiveId" clId="{98458532-4AD3-8940-BDF8-53CECAD1C435}" dt="2020-08-15T05:49:26.439" v="225" actId="478"/>
          <ac:picMkLst>
            <pc:docMk/>
            <pc:sldMk cId="974406324" sldId="283"/>
            <ac:picMk id="4" creationId="{8B2629A3-36F1-934A-B3C8-69BD1D2AA46D}"/>
          </ac:picMkLst>
        </pc:picChg>
        <pc:picChg chg="del">
          <ac:chgData name="함 진아" userId="853515ff651aadf9" providerId="LiveId" clId="{98458532-4AD3-8940-BDF8-53CECAD1C435}" dt="2020-08-15T05:54:59.141" v="508" actId="478"/>
          <ac:picMkLst>
            <pc:docMk/>
            <pc:sldMk cId="974406324" sldId="283"/>
            <ac:picMk id="8" creationId="{88772BC8-9FDC-8D40-86B6-F36D66B059F0}"/>
          </ac:picMkLst>
        </pc:picChg>
      </pc:sldChg>
      <pc:sldChg chg="del">
        <pc:chgData name="함 진아" userId="853515ff651aadf9" providerId="LiveId" clId="{98458532-4AD3-8940-BDF8-53CECAD1C435}" dt="2020-08-15T07:44:59.775" v="5564" actId="2696"/>
        <pc:sldMkLst>
          <pc:docMk/>
          <pc:sldMk cId="4101114573" sldId="318"/>
        </pc:sldMkLst>
      </pc:sldChg>
      <pc:sldChg chg="del">
        <pc:chgData name="함 진아" userId="853515ff651aadf9" providerId="LiveId" clId="{98458532-4AD3-8940-BDF8-53CECAD1C435}" dt="2020-08-15T07:44:59.780" v="5565" actId="2696"/>
        <pc:sldMkLst>
          <pc:docMk/>
          <pc:sldMk cId="2512110689" sldId="319"/>
        </pc:sldMkLst>
      </pc:sldChg>
      <pc:sldChg chg="del">
        <pc:chgData name="함 진아" userId="853515ff651aadf9" providerId="LiveId" clId="{98458532-4AD3-8940-BDF8-53CECAD1C435}" dt="2020-08-15T07:44:59.784" v="5566" actId="2696"/>
        <pc:sldMkLst>
          <pc:docMk/>
          <pc:sldMk cId="2096087345" sldId="320"/>
        </pc:sldMkLst>
      </pc:sldChg>
      <pc:sldChg chg="del">
        <pc:chgData name="함 진아" userId="853515ff651aadf9" providerId="LiveId" clId="{98458532-4AD3-8940-BDF8-53CECAD1C435}" dt="2020-08-15T07:44:59.789" v="5567" actId="2696"/>
        <pc:sldMkLst>
          <pc:docMk/>
          <pc:sldMk cId="458229821" sldId="321"/>
        </pc:sldMkLst>
      </pc:sldChg>
      <pc:sldChg chg="del">
        <pc:chgData name="함 진아" userId="853515ff651aadf9" providerId="LiveId" clId="{98458532-4AD3-8940-BDF8-53CECAD1C435}" dt="2020-08-15T07:44:59.794" v="5568" actId="2696"/>
        <pc:sldMkLst>
          <pc:docMk/>
          <pc:sldMk cId="302938702" sldId="322"/>
        </pc:sldMkLst>
      </pc:sldChg>
      <pc:sldChg chg="del">
        <pc:chgData name="함 진아" userId="853515ff651aadf9" providerId="LiveId" clId="{98458532-4AD3-8940-BDF8-53CECAD1C435}" dt="2020-08-15T07:44:59.799" v="5569" actId="2696"/>
        <pc:sldMkLst>
          <pc:docMk/>
          <pc:sldMk cId="1687576156" sldId="323"/>
        </pc:sldMkLst>
      </pc:sldChg>
      <pc:sldChg chg="del">
        <pc:chgData name="함 진아" userId="853515ff651aadf9" providerId="LiveId" clId="{98458532-4AD3-8940-BDF8-53CECAD1C435}" dt="2020-08-15T07:44:59.804" v="5570" actId="2696"/>
        <pc:sldMkLst>
          <pc:docMk/>
          <pc:sldMk cId="3958266587" sldId="324"/>
        </pc:sldMkLst>
      </pc:sldChg>
      <pc:sldChg chg="del">
        <pc:chgData name="함 진아" userId="853515ff651aadf9" providerId="LiveId" clId="{98458532-4AD3-8940-BDF8-53CECAD1C435}" dt="2020-08-15T07:44:59.808" v="5571" actId="2696"/>
        <pc:sldMkLst>
          <pc:docMk/>
          <pc:sldMk cId="3214441778" sldId="325"/>
        </pc:sldMkLst>
      </pc:sldChg>
      <pc:sldChg chg="del">
        <pc:chgData name="함 진아" userId="853515ff651aadf9" providerId="LiveId" clId="{98458532-4AD3-8940-BDF8-53CECAD1C435}" dt="2020-08-15T07:44:59.813" v="5572" actId="2696"/>
        <pc:sldMkLst>
          <pc:docMk/>
          <pc:sldMk cId="338939475" sldId="326"/>
        </pc:sldMkLst>
      </pc:sldChg>
      <pc:sldChg chg="del">
        <pc:chgData name="함 진아" userId="853515ff651aadf9" providerId="LiveId" clId="{98458532-4AD3-8940-BDF8-53CECAD1C435}" dt="2020-08-15T07:44:59.817" v="5573" actId="2696"/>
        <pc:sldMkLst>
          <pc:docMk/>
          <pc:sldMk cId="2321602850" sldId="327"/>
        </pc:sldMkLst>
      </pc:sldChg>
      <pc:sldChg chg="del">
        <pc:chgData name="함 진아" userId="853515ff651aadf9" providerId="LiveId" clId="{98458532-4AD3-8940-BDF8-53CECAD1C435}" dt="2020-08-15T07:44:59.821" v="5574" actId="2696"/>
        <pc:sldMkLst>
          <pc:docMk/>
          <pc:sldMk cId="1944872782" sldId="328"/>
        </pc:sldMkLst>
      </pc:sldChg>
      <pc:sldChg chg="del">
        <pc:chgData name="함 진아" userId="853515ff651aadf9" providerId="LiveId" clId="{98458532-4AD3-8940-BDF8-53CECAD1C435}" dt="2020-08-15T07:44:59.825" v="5575" actId="2696"/>
        <pc:sldMkLst>
          <pc:docMk/>
          <pc:sldMk cId="1200368305" sldId="329"/>
        </pc:sldMkLst>
      </pc:sldChg>
      <pc:sldChg chg="del">
        <pc:chgData name="함 진아" userId="853515ff651aadf9" providerId="LiveId" clId="{98458532-4AD3-8940-BDF8-53CECAD1C435}" dt="2020-08-15T07:44:59.830" v="5576" actId="2696"/>
        <pc:sldMkLst>
          <pc:docMk/>
          <pc:sldMk cId="4026956266" sldId="330"/>
        </pc:sldMkLst>
      </pc:sldChg>
      <pc:sldChg chg="del">
        <pc:chgData name="함 진아" userId="853515ff651aadf9" providerId="LiveId" clId="{98458532-4AD3-8940-BDF8-53CECAD1C435}" dt="2020-08-15T07:44:59.834" v="5577" actId="2696"/>
        <pc:sldMkLst>
          <pc:docMk/>
          <pc:sldMk cId="2531627371" sldId="331"/>
        </pc:sldMkLst>
      </pc:sldChg>
      <pc:sldChg chg="del">
        <pc:chgData name="함 진아" userId="853515ff651aadf9" providerId="LiveId" clId="{98458532-4AD3-8940-BDF8-53CECAD1C435}" dt="2020-08-15T07:44:59.837" v="5578" actId="2696"/>
        <pc:sldMkLst>
          <pc:docMk/>
          <pc:sldMk cId="4003958969" sldId="332"/>
        </pc:sldMkLst>
      </pc:sldChg>
      <pc:sldChg chg="del">
        <pc:chgData name="함 진아" userId="853515ff651aadf9" providerId="LiveId" clId="{98458532-4AD3-8940-BDF8-53CECAD1C435}" dt="2020-08-15T07:44:59.841" v="5579" actId="2696"/>
        <pc:sldMkLst>
          <pc:docMk/>
          <pc:sldMk cId="1696479981" sldId="333"/>
        </pc:sldMkLst>
      </pc:sldChg>
      <pc:sldChg chg="del">
        <pc:chgData name="함 진아" userId="853515ff651aadf9" providerId="LiveId" clId="{98458532-4AD3-8940-BDF8-53CECAD1C435}" dt="2020-08-15T07:44:59.844" v="5580" actId="2696"/>
        <pc:sldMkLst>
          <pc:docMk/>
          <pc:sldMk cId="1232694712" sldId="334"/>
        </pc:sldMkLst>
      </pc:sldChg>
      <pc:sldChg chg="del">
        <pc:chgData name="함 진아" userId="853515ff651aadf9" providerId="LiveId" clId="{98458532-4AD3-8940-BDF8-53CECAD1C435}" dt="2020-08-15T07:44:59.847" v="5581" actId="2696"/>
        <pc:sldMkLst>
          <pc:docMk/>
          <pc:sldMk cId="1200224850" sldId="335"/>
        </pc:sldMkLst>
      </pc:sldChg>
      <pc:sldChg chg="del">
        <pc:chgData name="함 진아" userId="853515ff651aadf9" providerId="LiveId" clId="{98458532-4AD3-8940-BDF8-53CECAD1C435}" dt="2020-08-15T07:44:59.851" v="5582" actId="2696"/>
        <pc:sldMkLst>
          <pc:docMk/>
          <pc:sldMk cId="4046909923" sldId="336"/>
        </pc:sldMkLst>
      </pc:sldChg>
      <pc:sldChg chg="del">
        <pc:chgData name="함 진아" userId="853515ff651aadf9" providerId="LiveId" clId="{98458532-4AD3-8940-BDF8-53CECAD1C435}" dt="2020-08-15T07:44:59.854" v="5583" actId="2696"/>
        <pc:sldMkLst>
          <pc:docMk/>
          <pc:sldMk cId="2578748782" sldId="337"/>
        </pc:sldMkLst>
      </pc:sldChg>
      <pc:sldChg chg="del">
        <pc:chgData name="함 진아" userId="853515ff651aadf9" providerId="LiveId" clId="{98458532-4AD3-8940-BDF8-53CECAD1C435}" dt="2020-08-15T07:44:59.857" v="5584" actId="2696"/>
        <pc:sldMkLst>
          <pc:docMk/>
          <pc:sldMk cId="2655069337" sldId="338"/>
        </pc:sldMkLst>
      </pc:sldChg>
      <pc:sldChg chg="del">
        <pc:chgData name="함 진아" userId="853515ff651aadf9" providerId="LiveId" clId="{98458532-4AD3-8940-BDF8-53CECAD1C435}" dt="2020-08-15T07:44:59.860" v="5585" actId="2696"/>
        <pc:sldMkLst>
          <pc:docMk/>
          <pc:sldMk cId="3034252731" sldId="339"/>
        </pc:sldMkLst>
      </pc:sldChg>
      <pc:sldChg chg="del">
        <pc:chgData name="함 진아" userId="853515ff651aadf9" providerId="LiveId" clId="{98458532-4AD3-8940-BDF8-53CECAD1C435}" dt="2020-08-15T07:44:59.863" v="5586" actId="2696"/>
        <pc:sldMkLst>
          <pc:docMk/>
          <pc:sldMk cId="289326201" sldId="340"/>
        </pc:sldMkLst>
      </pc:sldChg>
      <pc:sldChg chg="del">
        <pc:chgData name="함 진아" userId="853515ff651aadf9" providerId="LiveId" clId="{98458532-4AD3-8940-BDF8-53CECAD1C435}" dt="2020-08-15T07:44:59.874" v="5587" actId="2696"/>
        <pc:sldMkLst>
          <pc:docMk/>
          <pc:sldMk cId="3070525331" sldId="341"/>
        </pc:sldMkLst>
      </pc:sldChg>
      <pc:sldChg chg="addSp modSp add mod modClrScheme chgLayout">
        <pc:chgData name="함 진아" userId="853515ff651aadf9" providerId="LiveId" clId="{98458532-4AD3-8940-BDF8-53CECAD1C435}" dt="2020-08-15T05:57:10.769" v="571" actId="20577"/>
        <pc:sldMkLst>
          <pc:docMk/>
          <pc:sldMk cId="2724476807" sldId="342"/>
        </pc:sldMkLst>
        <pc:spChg chg="mod ord">
          <ac:chgData name="함 진아" userId="853515ff651aadf9" providerId="LiveId" clId="{98458532-4AD3-8940-BDF8-53CECAD1C435}" dt="2020-08-15T05:55:55.977" v="511" actId="700"/>
          <ac:spMkLst>
            <pc:docMk/>
            <pc:sldMk cId="2724476807" sldId="342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5:56:51.557" v="535" actId="20577"/>
          <ac:spMkLst>
            <pc:docMk/>
            <pc:sldMk cId="2724476807" sldId="342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5:57:10.769" v="571" actId="20577"/>
          <ac:spMkLst>
            <pc:docMk/>
            <pc:sldMk cId="2724476807" sldId="342"/>
            <ac:spMk id="4" creationId="{8E39C4F1-BC99-CA41-B30B-49FB9E15ED8F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4:08.511" v="1055"/>
        <pc:sldMkLst>
          <pc:docMk/>
          <pc:sldMk cId="2198057018" sldId="343"/>
        </pc:sldMkLst>
        <pc:spChg chg="mod ord">
          <ac:chgData name="함 진아" userId="853515ff651aadf9" providerId="LiveId" clId="{98458532-4AD3-8940-BDF8-53CECAD1C435}" dt="2020-08-15T06:00:15.892" v="680" actId="700"/>
          <ac:spMkLst>
            <pc:docMk/>
            <pc:sldMk cId="2198057018" sldId="34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3:16.344" v="940" actId="20577"/>
          <ac:spMkLst>
            <pc:docMk/>
            <pc:sldMk cId="2198057018" sldId="343"/>
            <ac:spMk id="3" creationId="{2B979466-8226-B846-B32B-4B39A6E81EC9}"/>
          </ac:spMkLst>
        </pc:spChg>
        <pc:spChg chg="add mod">
          <ac:chgData name="함 진아" userId="853515ff651aadf9" providerId="LiveId" clId="{98458532-4AD3-8940-BDF8-53CECAD1C435}" dt="2020-08-15T06:02:52.203" v="880" actId="1076"/>
          <ac:spMkLst>
            <pc:docMk/>
            <pc:sldMk cId="2198057018" sldId="343"/>
            <ac:spMk id="4" creationId="{856D5CE6-F49D-B048-83A3-659B21036AB3}"/>
          </ac:spMkLst>
        </pc:spChg>
        <pc:spChg chg="add mod ord">
          <ac:chgData name="함 진아" userId="853515ff651aadf9" providerId="LiveId" clId="{98458532-4AD3-8940-BDF8-53CECAD1C435}" dt="2020-08-15T06:03:51.236" v="1053" actId="20577"/>
          <ac:spMkLst>
            <pc:docMk/>
            <pc:sldMk cId="2198057018" sldId="343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4:08.511" v="1055"/>
          <ac:spMkLst>
            <pc:docMk/>
            <pc:sldMk cId="2198057018" sldId="343"/>
            <ac:spMk id="6" creationId="{F19D51C3-23E7-2C4D-8A7F-87D0E0C30787}"/>
          </ac:spMkLst>
        </pc:spChg>
      </pc:sldChg>
      <pc:sldChg chg="delSp modSp add mod">
        <pc:chgData name="함 진아" userId="853515ff651aadf9" providerId="LiveId" clId="{98458532-4AD3-8940-BDF8-53CECAD1C435}" dt="2020-08-15T06:05:01.024" v="1176" actId="20577"/>
        <pc:sldMkLst>
          <pc:docMk/>
          <pc:sldMk cId="3607892974" sldId="344"/>
        </pc:sldMkLst>
        <pc:spChg chg="mod">
          <ac:chgData name="함 진아" userId="853515ff651aadf9" providerId="LiveId" clId="{98458532-4AD3-8940-BDF8-53CECAD1C435}" dt="2020-08-15T06:04:35.584" v="1108" actId="20577"/>
          <ac:spMkLst>
            <pc:docMk/>
            <pc:sldMk cId="3607892974" sldId="344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4:38.760" v="1109" actId="478"/>
          <ac:spMkLst>
            <pc:docMk/>
            <pc:sldMk cId="3607892974" sldId="344"/>
            <ac:spMk id="4" creationId="{856D5CE6-F49D-B048-83A3-659B21036AB3}"/>
          </ac:spMkLst>
        </pc:spChg>
        <pc:spChg chg="mod">
          <ac:chgData name="함 진아" userId="853515ff651aadf9" providerId="LiveId" clId="{98458532-4AD3-8940-BDF8-53CECAD1C435}" dt="2020-08-15T06:05:01.024" v="1176" actId="20577"/>
          <ac:spMkLst>
            <pc:docMk/>
            <pc:sldMk cId="3607892974" sldId="344"/>
            <ac:spMk id="5" creationId="{BEE4F786-4883-794E-9D80-6029BEA92B46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05:35.004" v="1235" actId="700"/>
        <pc:sldMkLst>
          <pc:docMk/>
          <pc:sldMk cId="602847010" sldId="345"/>
        </pc:sldMkLst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05:27.714" v="1233" actId="478"/>
          <ac:spMkLst>
            <pc:docMk/>
            <pc:sldMk cId="602847010" sldId="345"/>
            <ac:spMk id="4" creationId="{856D5CE6-F49D-B048-83A3-659B21036AB3}"/>
          </ac:spMkLst>
        </pc:spChg>
        <pc:spChg chg="del">
          <ac:chgData name="함 진아" userId="853515ff651aadf9" providerId="LiveId" clId="{98458532-4AD3-8940-BDF8-53CECAD1C435}" dt="2020-08-15T06:05:31.639" v="1234" actId="478"/>
          <ac:spMkLst>
            <pc:docMk/>
            <pc:sldMk cId="602847010" sldId="345"/>
            <ac:spMk id="5" creationId="{BEE4F786-4883-794E-9D80-6029BEA92B46}"/>
          </ac:spMkLst>
        </pc:spChg>
        <pc:spChg chg="add del mod">
          <ac:chgData name="함 진아" userId="853515ff651aadf9" providerId="LiveId" clId="{98458532-4AD3-8940-BDF8-53CECAD1C435}" dt="2020-08-15T06:05:35.004" v="1235" actId="700"/>
          <ac:spMkLst>
            <pc:docMk/>
            <pc:sldMk cId="602847010" sldId="345"/>
            <ac:spMk id="7" creationId="{D9338D18-3BF2-1A48-A8A2-283CD67C573D}"/>
          </ac:spMkLst>
        </pc:spChg>
      </pc:sldChg>
      <pc:sldChg chg="modSp add mod">
        <pc:chgData name="함 진아" userId="853515ff651aadf9" providerId="LiveId" clId="{98458532-4AD3-8940-BDF8-53CECAD1C435}" dt="2020-08-15T06:08:06.089" v="1534" actId="113"/>
        <pc:sldMkLst>
          <pc:docMk/>
          <pc:sldMk cId="4105763736" sldId="346"/>
        </pc:sldMkLst>
        <pc:spChg chg="mod">
          <ac:chgData name="함 진아" userId="853515ff651aadf9" providerId="LiveId" clId="{98458532-4AD3-8940-BDF8-53CECAD1C435}" dt="2020-08-15T06:05:54.998" v="1258" actId="20577"/>
          <ac:spMkLst>
            <pc:docMk/>
            <pc:sldMk cId="4105763736" sldId="346"/>
            <ac:spMk id="2" creationId="{25B318A0-7C21-1B48-82D5-D648A0AB5881}"/>
          </ac:spMkLst>
        </pc:spChg>
        <pc:spChg chg="mod">
          <ac:chgData name="함 진아" userId="853515ff651aadf9" providerId="LiveId" clId="{98458532-4AD3-8940-BDF8-53CECAD1C435}" dt="2020-08-15T06:08:06.089" v="1534" actId="113"/>
          <ac:spMkLst>
            <pc:docMk/>
            <pc:sldMk cId="4105763736" sldId="346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10:07.894" v="1829" actId="20577"/>
        <pc:sldMkLst>
          <pc:docMk/>
          <pc:sldMk cId="773886519" sldId="347"/>
        </pc:sldMkLst>
        <pc:spChg chg="mod">
          <ac:chgData name="함 진아" userId="853515ff651aadf9" providerId="LiveId" clId="{98458532-4AD3-8940-BDF8-53CECAD1C435}" dt="2020-08-15T06:10:07.894" v="1829" actId="20577"/>
          <ac:spMkLst>
            <pc:docMk/>
            <pc:sldMk cId="773886519" sldId="347"/>
            <ac:spMk id="3" creationId="{2B979466-8226-B846-B32B-4B39A6E81EC9}"/>
          </ac:spMkLst>
        </pc:spChg>
      </pc:sldChg>
      <pc:sldChg chg="add del">
        <pc:chgData name="함 진아" userId="853515ff651aadf9" providerId="LiveId" clId="{98458532-4AD3-8940-BDF8-53CECAD1C435}" dt="2020-08-15T06:08:23.581" v="1536" actId="2696"/>
        <pc:sldMkLst>
          <pc:docMk/>
          <pc:sldMk cId="2060750545" sldId="347"/>
        </pc:sldMkLst>
      </pc:sldChg>
      <pc:sldChg chg="modSp add mod">
        <pc:chgData name="함 진아" userId="853515ff651aadf9" providerId="LiveId" clId="{98458532-4AD3-8940-BDF8-53CECAD1C435}" dt="2020-08-15T06:10:46.428" v="1916" actId="20577"/>
        <pc:sldMkLst>
          <pc:docMk/>
          <pc:sldMk cId="2926823502" sldId="348"/>
        </pc:sldMkLst>
        <pc:spChg chg="mod">
          <ac:chgData name="함 진아" userId="853515ff651aadf9" providerId="LiveId" clId="{98458532-4AD3-8940-BDF8-53CECAD1C435}" dt="2020-08-15T06:10:46.428" v="1916" actId="20577"/>
          <ac:spMkLst>
            <pc:docMk/>
            <pc:sldMk cId="2926823502" sldId="348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14:19.089" v="2251" actId="20577"/>
        <pc:sldMkLst>
          <pc:docMk/>
          <pc:sldMk cId="3229774812" sldId="349"/>
        </pc:sldMkLst>
        <pc:spChg chg="mod ord">
          <ac:chgData name="함 진아" userId="853515ff651aadf9" providerId="LiveId" clId="{98458532-4AD3-8940-BDF8-53CECAD1C435}" dt="2020-08-15T06:13:03.192" v="2068" actId="700"/>
          <ac:spMkLst>
            <pc:docMk/>
            <pc:sldMk cId="3229774812" sldId="349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13:15.233" v="2083" actId="20577"/>
          <ac:spMkLst>
            <pc:docMk/>
            <pc:sldMk cId="3229774812" sldId="349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14:19.089" v="2251" actId="20577"/>
          <ac:spMkLst>
            <pc:docMk/>
            <pc:sldMk cId="3229774812" sldId="349"/>
            <ac:spMk id="4" creationId="{14AFC675-D1A3-D246-A8DA-9031F06EA965}"/>
          </ac:spMkLst>
        </pc:spChg>
      </pc:sldChg>
      <pc:sldChg chg="add del">
        <pc:chgData name="함 진아" userId="853515ff651aadf9" providerId="LiveId" clId="{98458532-4AD3-8940-BDF8-53CECAD1C435}" dt="2020-08-15T06:14:24.747" v="2253" actId="2696"/>
        <pc:sldMkLst>
          <pc:docMk/>
          <pc:sldMk cId="147842364" sldId="350"/>
        </pc:sldMkLst>
      </pc:sldChg>
      <pc:sldChg chg="modSp add mod">
        <pc:chgData name="함 진아" userId="853515ff651aadf9" providerId="LiveId" clId="{98458532-4AD3-8940-BDF8-53CECAD1C435}" dt="2020-08-15T06:17:45.108" v="2502" actId="14"/>
        <pc:sldMkLst>
          <pc:docMk/>
          <pc:sldMk cId="1923259312" sldId="351"/>
        </pc:sldMkLst>
        <pc:spChg chg="mod">
          <ac:chgData name="함 진아" userId="853515ff651aadf9" providerId="LiveId" clId="{98458532-4AD3-8940-BDF8-53CECAD1C435}" dt="2020-08-15T06:17:45.108" v="2502" actId="14"/>
          <ac:spMkLst>
            <pc:docMk/>
            <pc:sldMk cId="1923259312" sldId="351"/>
            <ac:spMk id="3" creationId="{2B979466-8226-B846-B32B-4B39A6E81EC9}"/>
          </ac:spMkLst>
        </pc:spChg>
      </pc:sldChg>
      <pc:sldChg chg="modSp add del mod">
        <pc:chgData name="함 진아" userId="853515ff651aadf9" providerId="LiveId" clId="{98458532-4AD3-8940-BDF8-53CECAD1C435}" dt="2020-08-16T08:00:18.973" v="5590" actId="2696"/>
        <pc:sldMkLst>
          <pc:docMk/>
          <pc:sldMk cId="1374875333" sldId="352"/>
        </pc:sldMkLst>
        <pc:spChg chg="mod">
          <ac:chgData name="함 진아" userId="853515ff651aadf9" providerId="LiveId" clId="{98458532-4AD3-8940-BDF8-53CECAD1C435}" dt="2020-08-15T06:23:43.948" v="2712"/>
          <ac:spMkLst>
            <pc:docMk/>
            <pc:sldMk cId="1374875333" sldId="352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4:49.087" v="2829" actId="27636"/>
          <ac:spMkLst>
            <pc:docMk/>
            <pc:sldMk cId="1374875333" sldId="352"/>
            <ac:spMk id="4" creationId="{8E39C4F1-BC99-CA41-B30B-49FB9E15ED8F}"/>
          </ac:spMkLst>
        </pc:spChg>
      </pc:sldChg>
      <pc:sldChg chg="delSp modSp add mod ord modClrScheme chgLayout">
        <pc:chgData name="함 진아" userId="853515ff651aadf9" providerId="LiveId" clId="{98458532-4AD3-8940-BDF8-53CECAD1C435}" dt="2020-08-15T06:23:40.391" v="2711"/>
        <pc:sldMkLst>
          <pc:docMk/>
          <pc:sldMk cId="2683872463" sldId="353"/>
        </pc:sldMkLst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23:37.628" v="2710" actId="700"/>
          <ac:spMkLst>
            <pc:docMk/>
            <pc:sldMk cId="2683872463" sldId="353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23:33.811" v="2709" actId="478"/>
          <ac:spMkLst>
            <pc:docMk/>
            <pc:sldMk cId="2683872463" sldId="353"/>
            <ac:spMk id="4" creationId="{8E39C4F1-BC99-CA41-B30B-49FB9E15ED8F}"/>
          </ac:spMkLst>
        </pc:spChg>
      </pc:sldChg>
      <pc:sldChg chg="modSp add del mod">
        <pc:chgData name="함 진아" userId="853515ff651aadf9" providerId="LiveId" clId="{98458532-4AD3-8940-BDF8-53CECAD1C435}" dt="2020-08-16T08:00:20.500" v="5591" actId="2696"/>
        <pc:sldMkLst>
          <pc:docMk/>
          <pc:sldMk cId="1858369410" sldId="354"/>
        </pc:sldMkLst>
        <pc:spChg chg="mod">
          <ac:chgData name="함 진아" userId="853515ff651aadf9" providerId="LiveId" clId="{98458532-4AD3-8940-BDF8-53CECAD1C435}" dt="2020-08-15T06:25:31.503" v="2965" actId="20577"/>
          <ac:spMkLst>
            <pc:docMk/>
            <pc:sldMk cId="1858369410" sldId="354"/>
            <ac:spMk id="3" creationId="{2B979466-8226-B846-B32B-4B39A6E81EC9}"/>
          </ac:spMkLst>
        </pc:spChg>
        <pc:spChg chg="mod">
          <ac:chgData name="함 진아" userId="853515ff651aadf9" providerId="LiveId" clId="{98458532-4AD3-8940-BDF8-53CECAD1C435}" dt="2020-08-15T06:29:39.461" v="3070" actId="20577"/>
          <ac:spMkLst>
            <pc:docMk/>
            <pc:sldMk cId="1858369410" sldId="354"/>
            <ac:spMk id="4" creationId="{8E39C4F1-BC99-CA41-B30B-49FB9E15ED8F}"/>
          </ac:spMkLst>
        </pc:spChg>
      </pc:sldChg>
      <pc:sldChg chg="addSp delSp modSp add del mod modClrScheme chgLayout">
        <pc:chgData name="함 진아" userId="853515ff651aadf9" providerId="LiveId" clId="{98458532-4AD3-8940-BDF8-53CECAD1C435}" dt="2020-08-16T08:00:21.421" v="5592" actId="2696"/>
        <pc:sldMkLst>
          <pc:docMk/>
          <pc:sldMk cId="3036334099" sldId="355"/>
        </pc:sldMkLst>
        <pc:spChg chg="mod or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0:33.818" v="3115" actId="20577"/>
          <ac:spMkLst>
            <pc:docMk/>
            <pc:sldMk cId="3036334099" sldId="35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29:50.847" v="3072" actId="478"/>
          <ac:spMkLst>
            <pc:docMk/>
            <pc:sldMk cId="3036334099" sldId="355"/>
            <ac:spMk id="4" creationId="{8E39C4F1-BC99-CA41-B30B-49FB9E15ED8F}"/>
          </ac:spMkLst>
        </pc:spChg>
        <pc:spChg chg="add del mod">
          <ac:chgData name="함 진아" userId="853515ff651aadf9" providerId="LiveId" clId="{98458532-4AD3-8940-BDF8-53CECAD1C435}" dt="2020-08-15T06:30:18.431" v="3084" actId="700"/>
          <ac:spMkLst>
            <pc:docMk/>
            <pc:sldMk cId="3036334099" sldId="355"/>
            <ac:spMk id="6" creationId="{D4675547-7893-C341-9780-8FC10E2F56E0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36:24.075" v="3647" actId="113"/>
        <pc:sldMkLst>
          <pc:docMk/>
          <pc:sldMk cId="4105106625" sldId="356"/>
        </pc:sldMkLst>
        <pc:spChg chg="mod ord">
          <ac:chgData name="함 진아" userId="853515ff651aadf9" providerId="LiveId" clId="{98458532-4AD3-8940-BDF8-53CECAD1C435}" dt="2020-08-15T06:35:17.287" v="3518" actId="700"/>
          <ac:spMkLst>
            <pc:docMk/>
            <pc:sldMk cId="4105106625" sldId="356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6:24.075" v="3647" actId="113"/>
          <ac:spMkLst>
            <pc:docMk/>
            <pc:sldMk cId="4105106625" sldId="356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4:45.561" v="3516" actId="478"/>
          <ac:spMkLst>
            <pc:docMk/>
            <pc:sldMk cId="4105106625" sldId="356"/>
            <ac:spMk id="4" creationId="{14AFC675-D1A3-D246-A8DA-9031F06EA965}"/>
          </ac:spMkLst>
        </pc:spChg>
        <pc:spChg chg="add del mod">
          <ac:chgData name="함 진아" userId="853515ff651aadf9" providerId="LiveId" clId="{98458532-4AD3-8940-BDF8-53CECAD1C435}" dt="2020-08-15T06:35:28.337" v="3519" actId="478"/>
          <ac:spMkLst>
            <pc:docMk/>
            <pc:sldMk cId="4105106625" sldId="356"/>
            <ac:spMk id="6" creationId="{2908B102-918D-284D-A23C-327E7606B297}"/>
          </ac:spMkLst>
        </pc:spChg>
      </pc:sldChg>
      <pc:sldChg chg="add del">
        <pc:chgData name="함 진아" userId="853515ff651aadf9" providerId="LiveId" clId="{98458532-4AD3-8940-BDF8-53CECAD1C435}" dt="2020-08-15T06:35:45.487" v="3521" actId="2696"/>
        <pc:sldMkLst>
          <pc:docMk/>
          <pc:sldMk cId="1427982995" sldId="357"/>
        </pc:sldMkLst>
      </pc:sldChg>
      <pc:sldChg chg="addSp modSp add mod chgLayout">
        <pc:chgData name="함 진아" userId="853515ff651aadf9" providerId="LiveId" clId="{98458532-4AD3-8940-BDF8-53CECAD1C435}" dt="2020-08-15T06:37:49.360" v="3942" actId="20577"/>
        <pc:sldMkLst>
          <pc:docMk/>
          <pc:sldMk cId="2738987455" sldId="357"/>
        </pc:sldMkLst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37:07.716" v="3758" actId="700"/>
          <ac:spMkLst>
            <pc:docMk/>
            <pc:sldMk cId="2738987455" sldId="357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37:49.360" v="3942" actId="20577"/>
          <ac:spMkLst>
            <pc:docMk/>
            <pc:sldMk cId="2738987455" sldId="357"/>
            <ac:spMk id="4" creationId="{08502BDE-C5EA-F14C-8790-4D5BBE0D06F1}"/>
          </ac:spMkLst>
        </pc:spChg>
      </pc:sldChg>
      <pc:sldChg chg="add del">
        <pc:chgData name="함 진아" userId="853515ff651aadf9" providerId="LiveId" clId="{98458532-4AD3-8940-BDF8-53CECAD1C435}" dt="2020-08-15T06:38:09.033" v="3944" actId="2696"/>
        <pc:sldMkLst>
          <pc:docMk/>
          <pc:sldMk cId="120927659" sldId="358"/>
        </pc:sldMkLst>
      </pc:sldChg>
      <pc:sldChg chg="addSp delSp modSp add del mod ord modClrScheme chgLayout">
        <pc:chgData name="함 진아" userId="853515ff651aadf9" providerId="LiveId" clId="{98458532-4AD3-8940-BDF8-53CECAD1C435}" dt="2020-08-16T08:01:47.561" v="5596" actId="2696"/>
        <pc:sldMkLst>
          <pc:docMk/>
          <pc:sldMk cId="1436103309" sldId="358"/>
        </pc:sldMkLst>
        <pc:spChg chg="mod ord">
          <ac:chgData name="함 진아" userId="853515ff651aadf9" providerId="LiveId" clId="{98458532-4AD3-8940-BDF8-53CECAD1C435}" dt="2020-08-15T06:38:38.701" v="3982" actId="700"/>
          <ac:spMkLst>
            <pc:docMk/>
            <pc:sldMk cId="1436103309" sldId="358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40:10.124" v="4350" actId="20577"/>
          <ac:spMkLst>
            <pc:docMk/>
            <pc:sldMk cId="1436103309" sldId="358"/>
            <ac:spMk id="3" creationId="{2B979466-8226-B846-B32B-4B39A6E81EC9}"/>
          </ac:spMkLst>
        </pc:spChg>
        <pc:spChg chg="del mod">
          <ac:chgData name="함 진아" userId="853515ff651aadf9" providerId="LiveId" clId="{98458532-4AD3-8940-BDF8-53CECAD1C435}" dt="2020-08-15T06:38:32.421" v="3980" actId="478"/>
          <ac:spMkLst>
            <pc:docMk/>
            <pc:sldMk cId="1436103309" sldId="358"/>
            <ac:spMk id="4" creationId="{08502BDE-C5EA-F14C-8790-4D5BBE0D06F1}"/>
          </ac:spMkLst>
        </pc:spChg>
        <pc:spChg chg="add del mod">
          <ac:chgData name="함 진아" userId="853515ff651aadf9" providerId="LiveId" clId="{98458532-4AD3-8940-BDF8-53CECAD1C435}" dt="2020-08-15T06:38:34.276" v="3981" actId="478"/>
          <ac:spMkLst>
            <pc:docMk/>
            <pc:sldMk cId="1436103309" sldId="358"/>
            <ac:spMk id="6" creationId="{77AFD598-668E-6C41-A3AA-500062DF6EC7}"/>
          </ac:spMkLst>
        </pc:spChg>
      </pc:sldChg>
      <pc:sldChg chg="modSp add mod">
        <pc:chgData name="함 진아" userId="853515ff651aadf9" providerId="LiveId" clId="{98458532-4AD3-8940-BDF8-53CECAD1C435}" dt="2020-08-15T06:47:14.152" v="4637" actId="113"/>
        <pc:sldMkLst>
          <pc:docMk/>
          <pc:sldMk cId="4115109199" sldId="359"/>
        </pc:sldMkLst>
        <pc:spChg chg="mod">
          <ac:chgData name="함 진아" userId="853515ff651aadf9" providerId="LiveId" clId="{98458532-4AD3-8940-BDF8-53CECAD1C435}" dt="2020-08-15T06:47:14.152" v="4637" actId="113"/>
          <ac:spMkLst>
            <pc:docMk/>
            <pc:sldMk cId="4115109199" sldId="359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47:30.575" v="4639" actId="20577"/>
        <pc:sldMkLst>
          <pc:docMk/>
          <pc:sldMk cId="3541103039" sldId="360"/>
        </pc:sldMkLst>
        <pc:spChg chg="mod">
          <ac:chgData name="함 진아" userId="853515ff651aadf9" providerId="LiveId" clId="{98458532-4AD3-8940-BDF8-53CECAD1C435}" dt="2020-08-15T06:47:30.575" v="4639" actId="20577"/>
          <ac:spMkLst>
            <pc:docMk/>
            <pc:sldMk cId="3541103039" sldId="360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27.441" v="5019" actId="20577"/>
        <pc:sldMkLst>
          <pc:docMk/>
          <pc:sldMk cId="3591753281" sldId="361"/>
        </pc:sldMkLst>
        <pc:spChg chg="mod">
          <ac:chgData name="함 진아" userId="853515ff651aadf9" providerId="LiveId" clId="{98458532-4AD3-8940-BDF8-53CECAD1C435}" dt="2020-08-15T06:51:27.441" v="5019" actId="20577"/>
          <ac:spMkLst>
            <pc:docMk/>
            <pc:sldMk cId="3591753281" sldId="361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1:13.806" v="5017" actId="20577"/>
        <pc:sldMkLst>
          <pc:docMk/>
          <pc:sldMk cId="3894620566" sldId="362"/>
        </pc:sldMkLst>
        <pc:spChg chg="mod">
          <ac:chgData name="함 진아" userId="853515ff651aadf9" providerId="LiveId" clId="{98458532-4AD3-8940-BDF8-53CECAD1C435}" dt="2020-08-15T06:51:13.806" v="5017" actId="20577"/>
          <ac:spMkLst>
            <pc:docMk/>
            <pc:sldMk cId="3894620566" sldId="362"/>
            <ac:spMk id="3" creationId="{2B979466-8226-B846-B32B-4B39A6E81EC9}"/>
          </ac:spMkLst>
        </pc:spChg>
      </pc:sldChg>
      <pc:sldChg chg="modSp add mod">
        <pc:chgData name="함 진아" userId="853515ff651aadf9" providerId="LiveId" clId="{98458532-4AD3-8940-BDF8-53CECAD1C435}" dt="2020-08-15T06:52:37.085" v="5219" actId="20577"/>
        <pc:sldMkLst>
          <pc:docMk/>
          <pc:sldMk cId="677492897" sldId="363"/>
        </pc:sldMkLst>
        <pc:spChg chg="mod">
          <ac:chgData name="함 진아" userId="853515ff651aadf9" providerId="LiveId" clId="{98458532-4AD3-8940-BDF8-53CECAD1C435}" dt="2020-08-15T06:52:37.085" v="5219" actId="20577"/>
          <ac:spMkLst>
            <pc:docMk/>
            <pc:sldMk cId="677492897" sldId="363"/>
            <ac:spMk id="3" creationId="{2B979466-8226-B846-B32B-4B39A6E81EC9}"/>
          </ac:spMkLst>
        </pc:spChg>
      </pc:sldChg>
      <pc:sldChg chg="addSp modSp add mod modClrScheme chgLayout">
        <pc:chgData name="함 진아" userId="853515ff651aadf9" providerId="LiveId" clId="{98458532-4AD3-8940-BDF8-53CECAD1C435}" dt="2020-08-15T06:54:33.732" v="5373" actId="20577"/>
        <pc:sldMkLst>
          <pc:docMk/>
          <pc:sldMk cId="3009351521" sldId="364"/>
        </pc:sldMkLst>
        <pc:spChg chg="mod ord">
          <ac:chgData name="함 진아" userId="853515ff651aadf9" providerId="LiveId" clId="{98458532-4AD3-8940-BDF8-53CECAD1C435}" dt="2020-08-15T06:54:11.264" v="5330" actId="700"/>
          <ac:spMkLst>
            <pc:docMk/>
            <pc:sldMk cId="3009351521" sldId="364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4:33.732" v="5373" actId="20577"/>
          <ac:spMkLst>
            <pc:docMk/>
            <pc:sldMk cId="3009351521" sldId="364"/>
            <ac:spMk id="3" creationId="{2B979466-8226-B846-B32B-4B39A6E81EC9}"/>
          </ac:spMkLst>
        </pc:spChg>
        <pc:spChg chg="add mod ord">
          <ac:chgData name="함 진아" userId="853515ff651aadf9" providerId="LiveId" clId="{98458532-4AD3-8940-BDF8-53CECAD1C435}" dt="2020-08-15T06:54:23.741" v="5372" actId="20577"/>
          <ac:spMkLst>
            <pc:docMk/>
            <pc:sldMk cId="3009351521" sldId="364"/>
            <ac:spMk id="4" creationId="{4E4010FB-BFDE-8242-8519-6D78BF995521}"/>
          </ac:spMkLst>
        </pc:spChg>
      </pc:sldChg>
      <pc:sldChg chg="addSp delSp modSp add mod modClrScheme chgLayout">
        <pc:chgData name="함 진아" userId="853515ff651aadf9" providerId="LiveId" clId="{98458532-4AD3-8940-BDF8-53CECAD1C435}" dt="2020-08-15T06:55:39.875" v="5563" actId="20577"/>
        <pc:sldMkLst>
          <pc:docMk/>
          <pc:sldMk cId="2985194908" sldId="365"/>
        </pc:sldMkLst>
        <pc:spChg chg="mod or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2" creationId="{25B318A0-7C21-1B48-82D5-D648A0AB5881}"/>
          </ac:spMkLst>
        </pc:spChg>
        <pc:spChg chg="mod ord">
          <ac:chgData name="함 진아" userId="853515ff651aadf9" providerId="LiveId" clId="{98458532-4AD3-8940-BDF8-53CECAD1C435}" dt="2020-08-15T06:55:39.875" v="5563" actId="20577"/>
          <ac:spMkLst>
            <pc:docMk/>
            <pc:sldMk cId="2985194908" sldId="365"/>
            <ac:spMk id="3" creationId="{2B979466-8226-B846-B32B-4B39A6E81EC9}"/>
          </ac:spMkLst>
        </pc:spChg>
        <pc:spChg chg="del">
          <ac:chgData name="함 진아" userId="853515ff651aadf9" providerId="LiveId" clId="{98458532-4AD3-8940-BDF8-53CECAD1C435}" dt="2020-08-15T06:54:54.105" v="5375" actId="478"/>
          <ac:spMkLst>
            <pc:docMk/>
            <pc:sldMk cId="2985194908" sldId="365"/>
            <ac:spMk id="4" creationId="{4E4010FB-BFDE-8242-8519-6D78BF995521}"/>
          </ac:spMkLst>
        </pc:spChg>
        <pc:spChg chg="add del mod">
          <ac:chgData name="함 진아" userId="853515ff651aadf9" providerId="LiveId" clId="{98458532-4AD3-8940-BDF8-53CECAD1C435}" dt="2020-08-15T06:54:57.212" v="5376" actId="700"/>
          <ac:spMkLst>
            <pc:docMk/>
            <pc:sldMk cId="2985194908" sldId="365"/>
            <ac:spMk id="6" creationId="{C4AD99F5-4597-B840-8245-5A6C029D72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BBFAE6-DF46-7444-9551-EBC0BBBD1CA3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433408" y="3747057"/>
            <a:ext cx="3854604" cy="2291105"/>
          </a:xfrm>
        </p:spPr>
        <p:txBody>
          <a:bodyPr/>
          <a:lstStyle/>
          <a:p>
            <a:r>
              <a:rPr lang="en-US" altLang="ko-KR" dirty="0">
                <a:solidFill>
                  <a:srgbClr val="0063A9"/>
                </a:solidFill>
              </a:rPr>
              <a:t>03-1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03-2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03-3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프로그램의 구조를 쌓는다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예제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열 번 찍어 안 넘어가는 나무 없다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속담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문이 반복되는 과정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033A9-1076-6545-B943-BC6CAB1B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850" y="2800776"/>
            <a:ext cx="5039466" cy="3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break</a:t>
            </a:r>
            <a:r>
              <a:rPr kumimoji="1" lang="ko-KR" altLang="en-US" sz="2400" dirty="0">
                <a:solidFill>
                  <a:srgbClr val="0063A9"/>
                </a:solidFill>
              </a:rPr>
              <a:t>문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강제로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문을 빠져나가야 할 때 사용</a:t>
            </a:r>
            <a:endParaRPr kumimoji="1"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FC675-D1A3-D246-A8DA-9031F06EA96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money</a:t>
            </a:r>
            <a:r>
              <a:rPr lang="ko-KR" altLang="en-US" dirty="0"/>
              <a:t>가 </a:t>
            </a:r>
            <a:r>
              <a:rPr lang="en-US" altLang="ko-KR" dirty="0"/>
              <a:t>300</a:t>
            </a:r>
            <a:r>
              <a:rPr lang="ko-KR" altLang="en-US" dirty="0" err="1"/>
              <a:t>으로</a:t>
            </a:r>
            <a:r>
              <a:rPr lang="ko-KR" altLang="en-US" dirty="0"/>
              <a:t> 고정되어 있어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while</a:t>
            </a:r>
            <a:r>
              <a:rPr lang="ko-KR" altLang="en-US" dirty="0"/>
              <a:t>문의 </a:t>
            </a:r>
            <a:r>
              <a:rPr lang="ko-KR" altLang="en-US" dirty="0" err="1"/>
              <a:t>조건문은</a:t>
            </a:r>
            <a:r>
              <a:rPr lang="ko-KR" altLang="en-US" dirty="0"/>
              <a:t> 항상 참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무한 루프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break</a:t>
            </a:r>
            <a:r>
              <a:rPr lang="ko-KR" altLang="en-US" dirty="0">
                <a:sym typeface="Wingdings" pitchFamily="2" charset="2"/>
              </a:rPr>
              <a:t>문 호출 시 </a:t>
            </a:r>
            <a:r>
              <a:rPr lang="en-US" altLang="ko-KR" dirty="0">
                <a:sym typeface="Wingdings" pitchFamily="2" charset="2"/>
              </a:rPr>
              <a:t>while</a:t>
            </a:r>
            <a:r>
              <a:rPr lang="ko-KR" altLang="en-US" dirty="0">
                <a:sym typeface="Wingdings" pitchFamily="2" charset="2"/>
              </a:rPr>
              <a:t>문 종료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1EF4E-F847-5946-849D-64EC193E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44" y="2835434"/>
            <a:ext cx="2316030" cy="3313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D6B4E8-B505-FD42-8841-6F0D30EDF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62" y="2193340"/>
            <a:ext cx="5062620" cy="26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7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continue</a:t>
            </a:r>
            <a:r>
              <a:rPr kumimoji="1" lang="ko-KR" altLang="en-US" sz="2400" dirty="0">
                <a:solidFill>
                  <a:srgbClr val="0063A9"/>
                </a:solidFill>
              </a:rPr>
              <a:t>문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dirty="0"/>
              <a:t>while</a:t>
            </a:r>
            <a:r>
              <a:rPr kumimoji="1" lang="ko-KR" altLang="en-US" dirty="0"/>
              <a:t>문을 빠져나가지 않고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문의 맨  처음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조건문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다시 돌아가야 할 때 사용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 중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홀수만 출력하는 예시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참이 되는 경우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짝수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continue </a:t>
            </a:r>
            <a:r>
              <a:rPr kumimoji="1" lang="ko-KR" altLang="en-US" dirty="0"/>
              <a:t>문장 수행 시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문의 맨 처음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즉 </a:t>
            </a:r>
            <a:r>
              <a:rPr kumimoji="1" lang="ko-KR" altLang="en-US" dirty="0" err="1"/>
              <a:t>조건문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a &lt; 10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돌아감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따라서 </a:t>
            </a:r>
            <a:r>
              <a:rPr kumimoji="1" lang="en-US" altLang="ko-KR" dirty="0"/>
              <a:t>a</a:t>
            </a:r>
            <a:r>
              <a:rPr kumimoji="1" lang="ko-KR" altLang="en-US" dirty="0"/>
              <a:t>가 짝수이면 </a:t>
            </a:r>
            <a:r>
              <a:rPr kumimoji="1" lang="en-US" altLang="ko-KR" dirty="0"/>
              <a:t>print(a)</a:t>
            </a:r>
            <a:r>
              <a:rPr kumimoji="1" lang="ko-KR" altLang="en-US" dirty="0"/>
              <a:t>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수행되지 않음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DACDFC-7BE7-094E-B4A2-AE8DFC46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7" y="3145171"/>
            <a:ext cx="5038963" cy="2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5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문의 기본 구조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b="1" dirty="0"/>
              <a:t>for</a:t>
            </a:r>
            <a:r>
              <a:rPr kumimoji="1" lang="ko-KR" altLang="en-US" b="1" dirty="0"/>
              <a:t>문</a:t>
            </a:r>
            <a:endParaRPr kumimoji="1" lang="en-US" altLang="ko-KR" b="1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문과 비슷한 </a:t>
            </a:r>
            <a:r>
              <a:rPr kumimoji="1" lang="ko-KR" altLang="en-US" dirty="0" err="1"/>
              <a:t>반복문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ko-KR" altLang="en-US" dirty="0"/>
              <a:t>리스트나 </a:t>
            </a:r>
            <a:r>
              <a:rPr kumimoji="1" lang="ko-KR" altLang="en-US" dirty="0" err="1"/>
              <a:t>튜플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문자열의 첫 번째 요소부터 마지막 요소까지 차례로 변수에 대입되어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수행할 문장</a:t>
            </a:r>
            <a:r>
              <a:rPr kumimoji="1" lang="en-US" altLang="ko-KR" dirty="0"/>
              <a:t>1’,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수행할 문장</a:t>
            </a:r>
            <a:r>
              <a:rPr kumimoji="1" lang="en-US" altLang="ko-KR" dirty="0"/>
              <a:t>2’</a:t>
            </a:r>
            <a:r>
              <a:rPr kumimoji="1" lang="ko-KR" altLang="en-US" dirty="0"/>
              <a:t> 등이 수행됨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F21F6-CE94-A34B-BD85-5B950609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70" y="3242929"/>
            <a:ext cx="3547604" cy="1469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49E741-5ECE-184F-89DE-541EE8063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48" y="2897693"/>
            <a:ext cx="4831568" cy="21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range</a:t>
            </a:r>
            <a:r>
              <a:rPr kumimoji="1" lang="ko-KR" altLang="en-US" dirty="0"/>
              <a:t> 함수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en-US" altLang="ko-KR" b="1" dirty="0"/>
              <a:t>range(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숫자 리스트를 자동으로 만들어주는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kumimoji="1" lang="en-US" altLang="ko-KR" dirty="0"/>
              <a:t>range(10)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미만의 숫자를 포함하는 </a:t>
            </a:r>
            <a:r>
              <a:rPr kumimoji="1" lang="en-US" altLang="ko-KR" dirty="0"/>
              <a:t>range </a:t>
            </a:r>
            <a:r>
              <a:rPr kumimoji="1" lang="ko-KR" altLang="en-US" dirty="0"/>
              <a:t>객체를 만들어 준다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02BDE-C5EA-F14C-8790-4D5BBE0D06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range(a, b)</a:t>
            </a:r>
          </a:p>
          <a:p>
            <a:pPr lvl="3"/>
            <a:r>
              <a:rPr lang="en-US" altLang="ko-KR" dirty="0"/>
              <a:t>a: </a:t>
            </a:r>
            <a:r>
              <a:rPr lang="ko-KR" altLang="en-US" dirty="0"/>
              <a:t>시작 숫자</a:t>
            </a:r>
            <a:endParaRPr lang="en-US" altLang="ko-KR" dirty="0"/>
          </a:p>
          <a:p>
            <a:pPr lvl="3"/>
            <a:r>
              <a:rPr lang="en-US" altLang="ko-KR" dirty="0"/>
              <a:t>b: </a:t>
            </a:r>
            <a:r>
              <a:rPr lang="ko-KR" altLang="en-US" dirty="0"/>
              <a:t>끝 숫자 </a:t>
            </a:r>
            <a:r>
              <a:rPr lang="en-US" altLang="ko-KR" dirty="0"/>
              <a:t>(</a:t>
            </a:r>
            <a:r>
              <a:rPr lang="ko-KR" altLang="en-US" dirty="0"/>
              <a:t>반환 범위에 포함되지 않음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91C9B-FCBC-5B43-BAF6-30F60995F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1" y="3231295"/>
            <a:ext cx="4033443" cy="11927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F0BE49-43D7-1641-904A-7D53464AB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7267543" y="3858275"/>
            <a:ext cx="4033443" cy="12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8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구구단 만들기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solidFill>
                  <a:srgbClr val="0063A9"/>
                </a:solidFill>
              </a:rPr>
              <a:t>①번 </a:t>
            </a:r>
            <a:r>
              <a:rPr kumimoji="1" lang="en-US" altLang="ko-KR" b="1" dirty="0">
                <a:solidFill>
                  <a:srgbClr val="0063A9"/>
                </a:solidFill>
              </a:rPr>
              <a:t>for</a:t>
            </a:r>
            <a:r>
              <a:rPr kumimoji="1" lang="ko-KR" altLang="en-US" b="1" dirty="0">
                <a:solidFill>
                  <a:srgbClr val="0063A9"/>
                </a:solidFill>
              </a:rPr>
              <a:t>문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pPr lvl="2"/>
            <a:r>
              <a:rPr kumimoji="1" lang="en-US" altLang="ko-KR" dirty="0"/>
              <a:t>2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(range(2, 10))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차례로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에 대입됨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b="1" dirty="0">
                <a:solidFill>
                  <a:srgbClr val="0063A9"/>
                </a:solidFill>
              </a:rPr>
              <a:t>②번 </a:t>
            </a:r>
            <a:r>
              <a:rPr kumimoji="1" lang="en-US" altLang="ko-KR" b="1" dirty="0">
                <a:solidFill>
                  <a:srgbClr val="0063A9"/>
                </a:solidFill>
              </a:rPr>
              <a:t>for</a:t>
            </a:r>
            <a:r>
              <a:rPr kumimoji="1" lang="ko-KR" altLang="en-US" b="1" dirty="0">
                <a:solidFill>
                  <a:srgbClr val="0063A9"/>
                </a:solidFill>
              </a:rPr>
              <a:t>문</a:t>
            </a:r>
            <a:endParaRPr kumimoji="1" lang="en-US" altLang="ko-KR" b="1" dirty="0">
              <a:solidFill>
                <a:srgbClr val="0063A9"/>
              </a:solidFill>
            </a:endParaRPr>
          </a:p>
          <a:p>
            <a:pPr lvl="2"/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 err="1"/>
              <a:t>까지의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(range(1, 10))</a:t>
            </a:r>
            <a:r>
              <a:rPr kumimoji="1" lang="ko-KR" altLang="en-US" dirty="0"/>
              <a:t>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차례로 </a:t>
            </a:r>
            <a:r>
              <a:rPr kumimoji="1" lang="en-US" altLang="ko-KR" dirty="0"/>
              <a:t>j</a:t>
            </a:r>
            <a:r>
              <a:rPr kumimoji="1" lang="ko-KR" altLang="en-US" dirty="0"/>
              <a:t>에 대입됨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print(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*j)</a:t>
            </a:r>
            <a:r>
              <a:rPr kumimoji="1" lang="ko-KR" altLang="en-US" dirty="0"/>
              <a:t> 수행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E1A7A1-ADE9-C548-8168-D556241EC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33" y="2041968"/>
            <a:ext cx="5343351" cy="4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구구단 만들기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2F1964-7989-0643-8A76-E1D332D8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54" y="2326868"/>
            <a:ext cx="7709692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 comprehension)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</a:p>
          <a:p>
            <a:pPr lvl="3"/>
            <a:r>
              <a:rPr kumimoji="1" lang="en-US" altLang="ko-KR" dirty="0"/>
              <a:t>a </a:t>
            </a:r>
            <a:r>
              <a:rPr kumimoji="1" lang="ko-KR" altLang="en-US" dirty="0"/>
              <a:t>리스트의 각 항목에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곱한 결과를 </a:t>
            </a:r>
            <a:r>
              <a:rPr kumimoji="1" lang="en-US" altLang="ko-KR" dirty="0"/>
              <a:t>result</a:t>
            </a:r>
            <a:r>
              <a:rPr kumimoji="1" lang="ko-KR" altLang="en-US" dirty="0"/>
              <a:t> 리스트에 담는 예제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0ADA71-0A1C-EC4C-A3C6-4AA0CA6F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16" y="4169663"/>
            <a:ext cx="5438768" cy="197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5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 comprehension)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2</a:t>
            </a:r>
          </a:p>
          <a:p>
            <a:pPr lvl="3"/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리스트 내포를 사용하도록 수정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5A1B51-33BB-FF43-8E4A-9943943B6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16" y="4198539"/>
            <a:ext cx="5438768" cy="1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b="1" dirty="0"/>
              <a:t>리스트 내포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(List comprehension)</a:t>
            </a:r>
          </a:p>
          <a:p>
            <a:pPr lvl="2"/>
            <a:r>
              <a:rPr kumimoji="1" lang="ko-KR" altLang="en-US" dirty="0"/>
              <a:t>리스트 안에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 포함하기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/>
              <a:t>예제 </a:t>
            </a:r>
            <a:r>
              <a:rPr kumimoji="1" lang="en-US" altLang="ko-KR" dirty="0"/>
              <a:t>3</a:t>
            </a:r>
          </a:p>
          <a:p>
            <a:pPr lvl="3"/>
            <a:r>
              <a:rPr kumimoji="1" lang="ko-KR" altLang="en-US" dirty="0"/>
              <a:t>리스트 내포 안에 </a:t>
            </a:r>
            <a:r>
              <a:rPr kumimoji="1" lang="en-US" altLang="ko-KR" dirty="0"/>
              <a:t>‘if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[1,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4]</a:t>
            </a:r>
            <a:r>
              <a:rPr kumimoji="1" lang="ko-KR" altLang="en-US" dirty="0"/>
              <a:t> 중에서 짝수에만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곱하여 담도록 수정</a:t>
            </a:r>
            <a:endParaRPr kumimoji="1" lang="en-US" altLang="ko-KR" dirty="0"/>
          </a:p>
          <a:p>
            <a:pPr lvl="3"/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58AFE-1784-3747-BCD4-68A264FD4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16" y="4618199"/>
            <a:ext cx="5438768" cy="1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if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</a:t>
            </a:r>
            <a:r>
              <a:rPr kumimoji="1" lang="ko-KR" altLang="en-US" dirty="0" err="1"/>
              <a:t>조건문의</a:t>
            </a:r>
            <a:r>
              <a:rPr kumimoji="1" lang="ko-KR" altLang="en-US" dirty="0"/>
              <a:t> 기본 구조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참이면 </a:t>
            </a:r>
            <a:r>
              <a:rPr kumimoji="1" lang="en-US" altLang="ko-KR" dirty="0"/>
              <a:t>if</a:t>
            </a:r>
            <a:r>
              <a:rPr kumimoji="1" lang="ko-KR" altLang="en-US" dirty="0"/>
              <a:t> 블록 수행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조건문이</a:t>
            </a:r>
            <a:r>
              <a:rPr kumimoji="1" lang="ko-KR" altLang="en-US" dirty="0"/>
              <a:t> 거짓이면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 블록 수행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3531E-21C4-A947-ADD2-3EF5EBAA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53" y="2795581"/>
            <a:ext cx="3077047" cy="2369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353DE-8F88-8A40-B70A-94A96F163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62" y="2224520"/>
            <a:ext cx="4207888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03-3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for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741178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리스트 내포 사용법</a:t>
            </a:r>
            <a:endParaRPr kumimoji="1" lang="en-US" altLang="ko-KR" dirty="0"/>
          </a:p>
          <a:p>
            <a:pPr lvl="2"/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kumimoji="1" lang="ko-KR" altLang="en-US" dirty="0"/>
              <a:t>리스트 내포의 일반 문법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’if</a:t>
            </a:r>
            <a:r>
              <a:rPr kumimoji="1" lang="ko-KR" altLang="en-US" dirty="0"/>
              <a:t> 조건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부분은 생략 가능</a:t>
            </a:r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2"/>
            <a:r>
              <a:rPr kumimoji="1" lang="ko-KR" altLang="en-US" dirty="0"/>
              <a:t>구구단의 모든 결과를 리스트로 담는 리스트 내포 예제</a:t>
            </a:r>
            <a:endParaRPr kumimoji="1" lang="en-US" altLang="ko-KR" dirty="0"/>
          </a:p>
          <a:p>
            <a:pPr lvl="2"/>
            <a:endParaRPr kumimoji="1" lang="en-US" altLang="ko-KR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4010FB-BFDE-8242-8519-6D78BF99552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2</a:t>
            </a:r>
            <a:r>
              <a:rPr lang="ko-KR" altLang="en-US" dirty="0"/>
              <a:t>개 이상 사용 가능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EF40FA-AD69-A74E-AD7B-5ECFD2145416}"/>
              </a:ext>
            </a:extLst>
          </p:cNvPr>
          <p:cNvGrpSpPr/>
          <p:nvPr/>
        </p:nvGrpSpPr>
        <p:grpSpPr>
          <a:xfrm>
            <a:off x="1938587" y="3104388"/>
            <a:ext cx="4018240" cy="649224"/>
            <a:chOff x="996950" y="2984500"/>
            <a:chExt cx="5502284" cy="889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EB1806-4C32-094F-83E4-CB2D5C06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6950" y="2984500"/>
              <a:ext cx="4660138" cy="889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CDFD86A-3A55-5543-8200-EC72CB935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57088" y="2984500"/>
              <a:ext cx="842146" cy="889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5E5882-EBF5-7249-97CC-9226E1312BEC}"/>
              </a:ext>
            </a:extLst>
          </p:cNvPr>
          <p:cNvGrpSpPr/>
          <p:nvPr/>
        </p:nvGrpSpPr>
        <p:grpSpPr>
          <a:xfrm>
            <a:off x="7104626" y="3104388"/>
            <a:ext cx="4046386" cy="1298810"/>
            <a:chOff x="1009650" y="2520781"/>
            <a:chExt cx="5658507" cy="18162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ED6444F-E9BD-DD43-B822-491565966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650" y="2520950"/>
              <a:ext cx="5208270" cy="18161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6B7E9B-B6B5-4540-B706-003DCE0EA1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40429" y="2520781"/>
              <a:ext cx="727728" cy="181610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DDFA656-8B05-4148-929F-140C26E79D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4769" y="5102703"/>
            <a:ext cx="3403233" cy="9105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7F4340F-A6C2-1C4F-B458-528CA568AE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2250" y="5034785"/>
            <a:ext cx="6047232" cy="10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5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비교 연산자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39C4F1-BC99-CA41-B30B-49FB9E15ED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93408" y="1567545"/>
            <a:ext cx="4766074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비교 연산자 사용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90BC7A-914C-394D-AFBA-2C63810D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44" y="2363923"/>
            <a:ext cx="5882023" cy="2756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0E8212-57D6-A44A-B24C-61EC0149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375" y="2926202"/>
            <a:ext cx="3682681" cy="1197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E2A5D9-7591-A64A-A3B5-139DBA63E3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4375" y="4287453"/>
            <a:ext cx="3682681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7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>
                <a:solidFill>
                  <a:srgbClr val="0063A9"/>
                </a:solidFill>
              </a:rPr>
              <a:t>비교 연산자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sz="2000" dirty="0"/>
              <a:t>if</a:t>
            </a:r>
            <a:r>
              <a:rPr kumimoji="1" lang="ko-KR" altLang="en-US" sz="2000" dirty="0"/>
              <a:t>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비교 연산자를 사용하는 예시</a:t>
            </a:r>
            <a:endParaRPr kumimoji="1" lang="en-US" altLang="ko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021F9E-8563-C04F-9776-02E646388D61}"/>
              </a:ext>
            </a:extLst>
          </p:cNvPr>
          <p:cNvGrpSpPr/>
          <p:nvPr/>
        </p:nvGrpSpPr>
        <p:grpSpPr>
          <a:xfrm>
            <a:off x="3110738" y="2899664"/>
            <a:ext cx="5970524" cy="643784"/>
            <a:chOff x="1003300" y="2997200"/>
            <a:chExt cx="8009128" cy="863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219DF9-B097-E64F-BA8D-A3139E6B9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3300" y="2997200"/>
              <a:ext cx="7518908" cy="86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11949F-8F79-0D42-B533-7C9AC687BC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22208" y="2997200"/>
              <a:ext cx="490220" cy="8636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5423D2F-E62B-4F4D-8EEC-8D428EFFC7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0739" y="3675433"/>
            <a:ext cx="5970524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7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if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else</a:t>
            </a:r>
            <a:r>
              <a:rPr kumimoji="1" lang="ko-KR" altLang="en-US" dirty="0"/>
              <a:t>만으로는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조건 판단에 어려움이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조건 판단하는 부분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ko-KR" altLang="en-US" dirty="0"/>
              <a:t>주머니에 돈이 있는지 판단</a:t>
            </a:r>
            <a:endParaRPr kumimoji="1" lang="en-US" altLang="ko-KR" dirty="0"/>
          </a:p>
          <a:p>
            <a:pPr marL="1257300" lvl="2" indent="-342900">
              <a:buFont typeface="+mj-lt"/>
              <a:buAutoNum type="arabicParenR"/>
            </a:pPr>
            <a:r>
              <a:rPr kumimoji="1" lang="ko-KR" altLang="en-US" dirty="0"/>
              <a:t>주머니에 돈이 없으면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주머니에 카드가 있는지 판단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E4F786-4883-794E-9D80-6029BEA92B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만으로는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이해하기 어렵고 산만한 느낌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56D5CE6-F49D-B048-83A3-659B21036AB3}"/>
              </a:ext>
            </a:extLst>
          </p:cNvPr>
          <p:cNvSpPr/>
          <p:nvPr/>
        </p:nvSpPr>
        <p:spPr>
          <a:xfrm>
            <a:off x="1326379" y="3244157"/>
            <a:ext cx="4407408" cy="1008780"/>
          </a:xfrm>
          <a:prstGeom prst="roundRect">
            <a:avLst>
              <a:gd name="adj" fmla="val 106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주머니에 돈이 있으면 택시를 타고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kumimoji="1" lang="ko-KR" altLang="en-US" sz="1400" dirty="0">
                <a:solidFill>
                  <a:schemeClr val="tx1"/>
                </a:solidFill>
              </a:rPr>
              <a:t>주머니에 돈은 없지만 카드가 있으면 택시를 타고</a:t>
            </a:r>
            <a:r>
              <a:rPr kumimoji="1"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kumimoji="1" lang="ko-KR" altLang="en-US" sz="1400" dirty="0">
                <a:solidFill>
                  <a:schemeClr val="tx1"/>
                </a:solidFill>
              </a:rPr>
              <a:t>돈도 없고 카드도 없으면 걸어 가라</a:t>
            </a:r>
            <a:r>
              <a:rPr kumimoji="1" lang="en-US" altLang="ko-KR" sz="1400" dirty="0">
                <a:solidFill>
                  <a:schemeClr val="tx1"/>
                </a:solidFill>
              </a:rPr>
              <a:t>.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BB84FE-F72F-B041-9805-25A645C84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9248" y="2341203"/>
            <a:ext cx="5110234" cy="294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 err="1"/>
              <a:t>elif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사용한다면</a:t>
            </a:r>
            <a:r>
              <a:rPr kumimoji="1" lang="en-US" altLang="ko-KR" dirty="0"/>
              <a:t>?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2"/>
            <a:r>
              <a:rPr lang="en-US" altLang="ko-KR" dirty="0" err="1"/>
              <a:t>elif</a:t>
            </a:r>
            <a:r>
              <a:rPr lang="ko-KR" altLang="en-US" dirty="0"/>
              <a:t>는 이전 </a:t>
            </a:r>
            <a:r>
              <a:rPr lang="ko-KR" altLang="en-US" dirty="0" err="1"/>
              <a:t>조건문이</a:t>
            </a:r>
            <a:r>
              <a:rPr lang="ko-KR" altLang="en-US" dirty="0"/>
              <a:t> 거짓일</a:t>
            </a:r>
            <a:r>
              <a:rPr lang="en-US" altLang="ko-KR" dirty="0"/>
              <a:t> </a:t>
            </a:r>
            <a:r>
              <a:rPr lang="ko-KR" altLang="en-US" dirty="0"/>
              <a:t>때 수행됨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EE4F786-4883-794E-9D80-6029BEA92B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0A7F6-6792-DE46-B36A-E1253A205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4502" y="2856910"/>
            <a:ext cx="3959675" cy="2696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66F193-D790-3040-9A79-83E55199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217" y="1733078"/>
            <a:ext cx="2715048" cy="42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03-1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if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>
                <a:solidFill>
                  <a:srgbClr val="0063A9"/>
                </a:solidFill>
              </a:rPr>
              <a:t>elif</a:t>
            </a:r>
            <a:r>
              <a:rPr kumimoji="1" lang="en-US" altLang="ko-KR" sz="2400" dirty="0">
                <a:solidFill>
                  <a:srgbClr val="0063A9"/>
                </a:solidFill>
              </a:rPr>
              <a:t> </a:t>
            </a:r>
            <a:r>
              <a:rPr kumimoji="1" lang="ko-KR" altLang="en-US" sz="2400" dirty="0">
                <a:solidFill>
                  <a:srgbClr val="0063A9"/>
                </a:solidFill>
              </a:rPr>
              <a:t>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 err="1"/>
              <a:t>elif</a:t>
            </a:r>
            <a:r>
              <a:rPr kumimoji="1" lang="ko-KR" altLang="en-US" dirty="0"/>
              <a:t>는 개수에 제한 없이 사용 가능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ECA83-3103-3F4A-AC72-11213F8D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39" y="2841191"/>
            <a:ext cx="7230122" cy="3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반복해서 문장을 수행해야 할 경우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 사용</a:t>
            </a:r>
            <a:endParaRPr kumimoji="1" lang="en-US" altLang="ko-KR" dirty="0"/>
          </a:p>
          <a:p>
            <a:pPr lvl="1"/>
            <a:r>
              <a:rPr kumimoji="1" lang="ko-KR" altLang="en-US" b="1" dirty="0" err="1"/>
              <a:t>반복문</a:t>
            </a:r>
            <a:r>
              <a:rPr kumimoji="1" lang="ko-KR" altLang="en-US" dirty="0" err="1"/>
              <a:t>이라고도</a:t>
            </a:r>
            <a:r>
              <a:rPr kumimoji="1" lang="ko-KR" altLang="en-US" dirty="0"/>
              <a:t> 부름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while</a:t>
            </a:r>
            <a:r>
              <a:rPr kumimoji="1" lang="ko-KR" altLang="en-US" dirty="0"/>
              <a:t>문은 </a:t>
            </a:r>
            <a:r>
              <a:rPr kumimoji="1" lang="ko-KR" altLang="en-US" b="1" dirty="0" err="1"/>
              <a:t>조건문이</a:t>
            </a:r>
            <a:r>
              <a:rPr kumimoji="1" lang="ko-KR" altLang="en-US" b="1" dirty="0"/>
              <a:t> 참인 동안</a:t>
            </a:r>
            <a:r>
              <a:rPr kumimoji="1" lang="ko-KR" altLang="en-US" dirty="0"/>
              <a:t>에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en-US" altLang="ko-KR" dirty="0"/>
              <a:t>while</a:t>
            </a:r>
            <a:r>
              <a:rPr kumimoji="1" lang="ko-KR" altLang="en-US" dirty="0"/>
              <a:t>문 아래 문장이 </a:t>
            </a:r>
            <a:r>
              <a:rPr kumimoji="1" lang="ko-KR" altLang="en-US" b="1" dirty="0"/>
              <a:t>반복해서 수행</a:t>
            </a:r>
            <a:r>
              <a:rPr kumimoji="1" lang="ko-KR" altLang="en-US" dirty="0"/>
              <a:t>됨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7406A-91B1-804B-8131-8A241934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04" y="3234882"/>
            <a:ext cx="4866266" cy="1612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7D5DE2-4C7E-2D49-883A-4871C9231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74" y="1994461"/>
            <a:ext cx="2385425" cy="4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03-2</a:t>
            </a:r>
            <a:r>
              <a:rPr kumimoji="1" lang="en-US" altLang="ko-KR" sz="3600" dirty="0"/>
              <a:t> </a:t>
            </a:r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while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문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>
                <a:solidFill>
                  <a:srgbClr val="0063A9"/>
                </a:solidFill>
              </a:rPr>
              <a:t>while</a:t>
            </a:r>
            <a:r>
              <a:rPr kumimoji="1" lang="ko-KR" altLang="en-US" sz="2400" dirty="0">
                <a:solidFill>
                  <a:srgbClr val="0063A9"/>
                </a:solidFill>
              </a:rPr>
              <a:t>문 기본 구조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예제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열 번 찍어 안 넘어가는 나무 없다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속담 구현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while</a:t>
            </a:r>
            <a:r>
              <a:rPr kumimoji="1" lang="ko-KR" altLang="en-US" dirty="0"/>
              <a:t>문의 </a:t>
            </a:r>
            <a:r>
              <a:rPr kumimoji="1" lang="ko-KR" altLang="en-US" dirty="0" err="1"/>
              <a:t>조건문은</a:t>
            </a:r>
            <a:r>
              <a:rPr kumimoji="1" lang="ko-KR" altLang="en-US" dirty="0"/>
              <a:t> </a:t>
            </a:r>
            <a:r>
              <a:rPr kumimoji="1" lang="en-US" altLang="ko-KR" b="1" dirty="0" err="1"/>
              <a:t>treeHit</a:t>
            </a:r>
            <a:r>
              <a:rPr kumimoji="1" lang="en-US" altLang="ko-KR" b="1" dirty="0"/>
              <a:t> &lt; 10</a:t>
            </a:r>
          </a:p>
          <a:p>
            <a:pPr lvl="2"/>
            <a:r>
              <a:rPr kumimoji="1" lang="en-US" altLang="ko-KR" dirty="0" err="1"/>
              <a:t>treeHit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보다 작은 동안에 </a:t>
            </a:r>
            <a:r>
              <a:rPr kumimoji="1" lang="en-US" altLang="ko-KR" dirty="0"/>
              <a:t>while</a:t>
            </a:r>
            <a:r>
              <a:rPr kumimoji="1" lang="ko-KR" altLang="en-US" dirty="0"/>
              <a:t>문 안의 문장 반복 수행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81A81-9215-364F-967C-D7D55C8C3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1" y="3858275"/>
            <a:ext cx="5863806" cy="17695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0196859-3E17-F74D-BB46-4A5AD901B488}"/>
              </a:ext>
            </a:extLst>
          </p:cNvPr>
          <p:cNvGrpSpPr/>
          <p:nvPr/>
        </p:nvGrpSpPr>
        <p:grpSpPr>
          <a:xfrm>
            <a:off x="8167642" y="2465860"/>
            <a:ext cx="3068023" cy="3161966"/>
            <a:chOff x="3651250" y="2686382"/>
            <a:chExt cx="4371086" cy="45049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CC723B-C347-0340-BA78-9EDD7C72F0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51250" y="2686382"/>
              <a:ext cx="4371086" cy="1638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3B150AF-9352-784C-A2FB-0688B8897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51250" y="4270311"/>
              <a:ext cx="4371086" cy="292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88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513</Words>
  <Application>Microsoft Office PowerPoint</Application>
  <PresentationFormat>와이드스크린</PresentationFormat>
  <Paragraphs>196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03-1 if문</vt:lpstr>
      <vt:lpstr>03-1 if문</vt:lpstr>
      <vt:lpstr>03-1 if문</vt:lpstr>
      <vt:lpstr>03-1 if문</vt:lpstr>
      <vt:lpstr>03-1 if문</vt:lpstr>
      <vt:lpstr>03-1 if문</vt:lpstr>
      <vt:lpstr>03-2 while문</vt:lpstr>
      <vt:lpstr>03-2 while문</vt:lpstr>
      <vt:lpstr>03-2 while문</vt:lpstr>
      <vt:lpstr>03-2 while문</vt:lpstr>
      <vt:lpstr>03-2 while문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03-3 for문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2022-07-30T01:29:07Z</dcterms:modified>
</cp:coreProperties>
</file>