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2" r:id="rId2"/>
    <p:sldId id="283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80" r:id="rId12"/>
    <p:sldId id="373" r:id="rId13"/>
    <p:sldId id="374" r:id="rId14"/>
    <p:sldId id="375" r:id="rId15"/>
    <p:sldId id="379" r:id="rId16"/>
    <p:sldId id="376" r:id="rId17"/>
    <p:sldId id="377" r:id="rId18"/>
    <p:sldId id="378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9"/>
    <a:srgbClr val="D4DCEE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BA68AD97-8519-6D43-AE5A-3F67B4891986}"/>
    <pc:docChg chg="undo custSel addSld modSld sldOrd">
      <pc:chgData name="함 진아" userId="853515ff651aadf9" providerId="LiveId" clId="{BA68AD97-8519-6D43-AE5A-3F67B4891986}" dt="2020-08-17T09:02:51.814" v="624" actId="1076"/>
      <pc:docMkLst>
        <pc:docMk/>
      </pc:docMkLst>
      <pc:sldChg chg="addSp delSp">
        <pc:chgData name="함 진아" userId="853515ff651aadf9" providerId="LiveId" clId="{BA68AD97-8519-6D43-AE5A-3F67B4891986}" dt="2020-08-17T08:37:44.038" v="1"/>
        <pc:sldMkLst>
          <pc:docMk/>
          <pc:sldMk cId="3132802960" sldId="256"/>
        </pc:sldMkLst>
        <pc:picChg chg="add del">
          <ac:chgData name="함 진아" userId="853515ff651aadf9" providerId="LiveId" clId="{BA68AD97-8519-6D43-AE5A-3F67B4891986}" dt="2020-08-17T08:37:44.038" v="1"/>
          <ac:picMkLst>
            <pc:docMk/>
            <pc:sldMk cId="3132802960" sldId="256"/>
            <ac:picMk id="4" creationId="{0F6A5DB3-58EE-6A41-9456-13A5753C4002}"/>
          </ac:picMkLst>
        </pc:picChg>
      </pc:sldChg>
      <pc:sldChg chg="addSp delSp modSp">
        <pc:chgData name="함 진아" userId="853515ff651aadf9" providerId="LiveId" clId="{BA68AD97-8519-6D43-AE5A-3F67B4891986}" dt="2020-08-17T08:37:53.164" v="8" actId="1076"/>
        <pc:sldMkLst>
          <pc:docMk/>
          <pc:sldMk cId="974406324" sldId="283"/>
        </pc:sldMkLst>
        <pc:spChg chg="del">
          <ac:chgData name="함 진아" userId="853515ff651aadf9" providerId="LiveId" clId="{BA68AD97-8519-6D43-AE5A-3F67B4891986}" dt="2020-08-17T08:37:46.979" v="4" actId="478"/>
          <ac:spMkLst>
            <pc:docMk/>
            <pc:sldMk cId="974406324" sldId="283"/>
            <ac:spMk id="6" creationId="{1BD70FAB-B419-6845-99FE-0D9B2093D3AE}"/>
          </ac:spMkLst>
        </pc:spChg>
        <pc:picChg chg="add mod">
          <ac:chgData name="함 진아" userId="853515ff651aadf9" providerId="LiveId" clId="{BA68AD97-8519-6D43-AE5A-3F67B4891986}" dt="2020-08-17T08:37:53.164" v="8" actId="1076"/>
          <ac:picMkLst>
            <pc:docMk/>
            <pc:sldMk cId="974406324" sldId="283"/>
            <ac:picMk id="5" creationId="{1E81E496-53DE-984A-BB6F-2F29AA0D253F}"/>
          </ac:picMkLst>
        </pc:picChg>
      </pc:sldChg>
      <pc:sldChg chg="addSp delSp modSp">
        <pc:chgData name="함 진아" userId="853515ff651aadf9" providerId="LiveId" clId="{BA68AD97-8519-6D43-AE5A-3F67B4891986}" dt="2020-08-17T08:39:10.588" v="22" actId="1076"/>
        <pc:sldMkLst>
          <pc:docMk/>
          <pc:sldMk cId="485220700" sldId="366"/>
        </pc:sldMkLst>
        <pc:spChg chg="del">
          <ac:chgData name="함 진아" userId="853515ff651aadf9" providerId="LiveId" clId="{BA68AD97-8519-6D43-AE5A-3F67B4891986}" dt="2020-08-17T08:38:31.460" v="10" actId="478"/>
          <ac:spMkLst>
            <pc:docMk/>
            <pc:sldMk cId="485220700" sldId="366"/>
            <ac:spMk id="6" creationId="{AA3808CB-FBBA-E647-A8D8-51307EBBED5B}"/>
          </ac:spMkLst>
        </pc:spChg>
        <pc:spChg chg="del">
          <ac:chgData name="함 진아" userId="853515ff651aadf9" providerId="LiveId" clId="{BA68AD97-8519-6D43-AE5A-3F67B4891986}" dt="2020-08-17T08:38:59.138" v="18" actId="478"/>
          <ac:spMkLst>
            <pc:docMk/>
            <pc:sldMk cId="485220700" sldId="366"/>
            <ac:spMk id="7" creationId="{29CD741B-D99E-C242-B3C7-945F7D0DE5F8}"/>
          </ac:spMkLst>
        </pc:spChg>
        <pc:picChg chg="add mod">
          <ac:chgData name="함 진아" userId="853515ff651aadf9" providerId="LiveId" clId="{BA68AD97-8519-6D43-AE5A-3F67B4891986}" dt="2020-08-17T08:38:38.829" v="13" actId="1076"/>
          <ac:picMkLst>
            <pc:docMk/>
            <pc:sldMk cId="485220700" sldId="366"/>
            <ac:picMk id="4" creationId="{C6DF9D19-CB07-AA48-98D6-05EE311A9FC5}"/>
          </ac:picMkLst>
        </pc:picChg>
        <pc:picChg chg="add mod modCrop">
          <ac:chgData name="함 진아" userId="853515ff651aadf9" providerId="LiveId" clId="{BA68AD97-8519-6D43-AE5A-3F67B4891986}" dt="2020-08-17T08:39:10.588" v="22" actId="1076"/>
          <ac:picMkLst>
            <pc:docMk/>
            <pc:sldMk cId="485220700" sldId="366"/>
            <ac:picMk id="5" creationId="{17DAE85F-689E-BA4A-8337-E134DD0C785F}"/>
          </ac:picMkLst>
        </pc:picChg>
      </pc:sldChg>
      <pc:sldChg chg="addSp delSp modSp">
        <pc:chgData name="함 진아" userId="853515ff651aadf9" providerId="LiveId" clId="{BA68AD97-8519-6D43-AE5A-3F67B4891986}" dt="2020-08-17T08:41:53.828" v="52" actId="1076"/>
        <pc:sldMkLst>
          <pc:docMk/>
          <pc:sldMk cId="677538238" sldId="367"/>
        </pc:sldMkLst>
        <pc:spChg chg="mod">
          <ac:chgData name="함 진아" userId="853515ff651aadf9" providerId="LiveId" clId="{BA68AD97-8519-6D43-AE5A-3F67B4891986}" dt="2020-08-17T08:41:50.903" v="51" actId="14100"/>
          <ac:spMkLst>
            <pc:docMk/>
            <pc:sldMk cId="677538238" sldId="367"/>
            <ac:spMk id="4" creationId="{CBECF287-1D4B-2C42-92C5-CD32BB1E2F7A}"/>
          </ac:spMkLst>
        </pc:spChg>
        <pc:spChg chg="del">
          <ac:chgData name="함 진아" userId="853515ff651aadf9" providerId="LiveId" clId="{BA68AD97-8519-6D43-AE5A-3F67B4891986}" dt="2020-08-17T08:40:00.740" v="32" actId="478"/>
          <ac:spMkLst>
            <pc:docMk/>
            <pc:sldMk cId="677538238" sldId="367"/>
            <ac:spMk id="6" creationId="{AA3808CB-FBBA-E647-A8D8-51307EBBED5B}"/>
          </ac:spMkLst>
        </pc:spChg>
        <pc:spChg chg="del">
          <ac:chgData name="함 진아" userId="853515ff651aadf9" providerId="LiveId" clId="{BA68AD97-8519-6D43-AE5A-3F67B4891986}" dt="2020-08-17T08:40:00.740" v="32" actId="478"/>
          <ac:spMkLst>
            <pc:docMk/>
            <pc:sldMk cId="677538238" sldId="367"/>
            <ac:spMk id="7" creationId="{29CD741B-D99E-C242-B3C7-945F7D0DE5F8}"/>
          </ac:spMkLst>
        </pc:spChg>
        <pc:picChg chg="add mod modCrop">
          <ac:chgData name="함 진아" userId="853515ff651aadf9" providerId="LiveId" clId="{BA68AD97-8519-6D43-AE5A-3F67B4891986}" dt="2020-08-17T08:41:46.651" v="50" actId="1076"/>
          <ac:picMkLst>
            <pc:docMk/>
            <pc:sldMk cId="677538238" sldId="367"/>
            <ac:picMk id="5" creationId="{48573EF4-9EDB-B947-BF7D-2EDCAC8ED7BA}"/>
          </ac:picMkLst>
        </pc:picChg>
        <pc:picChg chg="add mod modCrop">
          <ac:chgData name="함 진아" userId="853515ff651aadf9" providerId="LiveId" clId="{BA68AD97-8519-6D43-AE5A-3F67B4891986}" dt="2020-08-17T08:41:53.828" v="52" actId="1076"/>
          <ac:picMkLst>
            <pc:docMk/>
            <pc:sldMk cId="677538238" sldId="367"/>
            <ac:picMk id="8" creationId="{98F87F23-0048-354F-AAAE-8B4D67FA5CCA}"/>
          </ac:picMkLst>
        </pc:picChg>
      </pc:sldChg>
      <pc:sldChg chg="addSp delSp modSp">
        <pc:chgData name="함 진아" userId="853515ff651aadf9" providerId="LiveId" clId="{BA68AD97-8519-6D43-AE5A-3F67B4891986}" dt="2020-08-17T08:42:32.473" v="60" actId="1076"/>
        <pc:sldMkLst>
          <pc:docMk/>
          <pc:sldMk cId="4200123809" sldId="368"/>
        </pc:sldMkLst>
        <pc:spChg chg="del">
          <ac:chgData name="함 진아" userId="853515ff651aadf9" providerId="LiveId" clId="{BA68AD97-8519-6D43-AE5A-3F67B4891986}" dt="2020-08-17T08:42:20.212" v="57" actId="478"/>
          <ac:spMkLst>
            <pc:docMk/>
            <pc:sldMk cId="4200123809" sldId="368"/>
            <ac:spMk id="9" creationId="{3A49F34C-C107-0841-A5AD-5B6DFD2EE963}"/>
          </ac:spMkLst>
        </pc:spChg>
        <pc:picChg chg="add mod modCrop">
          <ac:chgData name="함 진아" userId="853515ff651aadf9" providerId="LiveId" clId="{BA68AD97-8519-6D43-AE5A-3F67B4891986}" dt="2020-08-17T08:42:32.473" v="60" actId="1076"/>
          <ac:picMkLst>
            <pc:docMk/>
            <pc:sldMk cId="4200123809" sldId="368"/>
            <ac:picMk id="4" creationId="{D331B6A3-E4E4-6742-AFBE-4444E1BA771C}"/>
          </ac:picMkLst>
        </pc:picChg>
      </pc:sldChg>
      <pc:sldChg chg="addSp delSp modSp">
        <pc:chgData name="함 진아" userId="853515ff651aadf9" providerId="LiveId" clId="{BA68AD97-8519-6D43-AE5A-3F67B4891986}" dt="2020-08-17T08:42:54.221" v="63" actId="1076"/>
        <pc:sldMkLst>
          <pc:docMk/>
          <pc:sldMk cId="3340659053" sldId="369"/>
        </pc:sldMkLst>
        <pc:spChg chg="del">
          <ac:chgData name="함 진아" userId="853515ff651aadf9" providerId="LiveId" clId="{BA68AD97-8519-6D43-AE5A-3F67B4891986}" dt="2020-08-17T08:42:50.598" v="61" actId="478"/>
          <ac:spMkLst>
            <pc:docMk/>
            <pc:sldMk cId="3340659053" sldId="369"/>
            <ac:spMk id="9" creationId="{3A49F34C-C107-0841-A5AD-5B6DFD2EE963}"/>
          </ac:spMkLst>
        </pc:spChg>
        <pc:picChg chg="add mod">
          <ac:chgData name="함 진아" userId="853515ff651aadf9" providerId="LiveId" clId="{BA68AD97-8519-6D43-AE5A-3F67B4891986}" dt="2020-08-17T08:42:54.221" v="63" actId="1076"/>
          <ac:picMkLst>
            <pc:docMk/>
            <pc:sldMk cId="3340659053" sldId="369"/>
            <ac:picMk id="4" creationId="{6AFA9AB9-07E4-C941-9A3A-CE2EE1199901}"/>
          </ac:picMkLst>
        </pc:picChg>
      </pc:sldChg>
      <pc:sldChg chg="addSp delSp modSp ord">
        <pc:chgData name="함 진아" userId="853515ff651aadf9" providerId="LiveId" clId="{BA68AD97-8519-6D43-AE5A-3F67B4891986}" dt="2020-08-17T08:47:49.955" v="131"/>
        <pc:sldMkLst>
          <pc:docMk/>
          <pc:sldMk cId="2400807340" sldId="370"/>
        </pc:sldMkLst>
        <pc:spChg chg="del">
          <ac:chgData name="함 진아" userId="853515ff651aadf9" providerId="LiveId" clId="{BA68AD97-8519-6D43-AE5A-3F67B4891986}" dt="2020-08-17T08:45:15.106" v="93" actId="478"/>
          <ac:spMkLst>
            <pc:docMk/>
            <pc:sldMk cId="2400807340" sldId="370"/>
            <ac:spMk id="6" creationId="{61CADDF7-A8B6-C94F-BDA0-BD97189E877B}"/>
          </ac:spMkLst>
        </pc:spChg>
        <pc:spChg chg="del">
          <ac:chgData name="함 진아" userId="853515ff651aadf9" providerId="LiveId" clId="{BA68AD97-8519-6D43-AE5A-3F67B4891986}" dt="2020-08-17T08:43:09.858" v="64" actId="478"/>
          <ac:spMkLst>
            <pc:docMk/>
            <pc:sldMk cId="2400807340" sldId="370"/>
            <ac:spMk id="9" creationId="{3A49F34C-C107-0841-A5AD-5B6DFD2EE963}"/>
          </ac:spMkLst>
        </pc:spChg>
        <pc:spChg chg="del">
          <ac:chgData name="함 진아" userId="853515ff651aadf9" providerId="LiveId" clId="{BA68AD97-8519-6D43-AE5A-3F67B4891986}" dt="2020-08-17T08:45:32.194" v="97" actId="478"/>
          <ac:spMkLst>
            <pc:docMk/>
            <pc:sldMk cId="2400807340" sldId="370"/>
            <ac:spMk id="10" creationId="{37E50373-98AA-AD40-8E57-7ACFBAC51051}"/>
          </ac:spMkLst>
        </pc:spChg>
        <pc:spChg chg="del">
          <ac:chgData name="함 진아" userId="853515ff651aadf9" providerId="LiveId" clId="{BA68AD97-8519-6D43-AE5A-3F67B4891986}" dt="2020-08-17T08:45:34.018" v="98" actId="478"/>
          <ac:spMkLst>
            <pc:docMk/>
            <pc:sldMk cId="2400807340" sldId="370"/>
            <ac:spMk id="11" creationId="{6DEA9F46-D3A7-0945-B3FA-D51766FBA40A}"/>
          </ac:spMkLst>
        </pc:spChg>
        <pc:grpChg chg="add mod">
          <ac:chgData name="함 진아" userId="853515ff651aadf9" providerId="LiveId" clId="{BA68AD97-8519-6D43-AE5A-3F67B4891986}" dt="2020-08-17T08:46:03.830" v="105" actId="1076"/>
          <ac:grpSpMkLst>
            <pc:docMk/>
            <pc:sldMk cId="2400807340" sldId="370"/>
            <ac:grpSpMk id="13" creationId="{57C219DE-2AE9-714A-A608-632980C24A5C}"/>
          </ac:grpSpMkLst>
        </pc:grpChg>
        <pc:picChg chg="add mod">
          <ac:chgData name="함 진아" userId="853515ff651aadf9" providerId="LiveId" clId="{BA68AD97-8519-6D43-AE5A-3F67B4891986}" dt="2020-08-17T08:43:15.730" v="69" actId="1076"/>
          <ac:picMkLst>
            <pc:docMk/>
            <pc:sldMk cId="2400807340" sldId="370"/>
            <ac:picMk id="4" creationId="{AC9747F7-6D97-4C4A-8880-2626DEDA288F}"/>
          </ac:picMkLst>
        </pc:picChg>
        <pc:picChg chg="add del mod modCrop">
          <ac:chgData name="함 진아" userId="853515ff651aadf9" providerId="LiveId" clId="{BA68AD97-8519-6D43-AE5A-3F67B4891986}" dt="2020-08-17T08:46:10.805" v="106" actId="1076"/>
          <ac:picMkLst>
            <pc:docMk/>
            <pc:sldMk cId="2400807340" sldId="370"/>
            <ac:picMk id="5" creationId="{A7779127-059D-3D44-A48F-90E361089214}"/>
          </ac:picMkLst>
        </pc:picChg>
        <pc:picChg chg="add del mod modCrop">
          <ac:chgData name="함 진아" userId="853515ff651aadf9" providerId="LiveId" clId="{BA68AD97-8519-6D43-AE5A-3F67B4891986}" dt="2020-08-17T08:45:26.147" v="96" actId="478"/>
          <ac:picMkLst>
            <pc:docMk/>
            <pc:sldMk cId="2400807340" sldId="370"/>
            <ac:picMk id="7" creationId="{3E9CDC55-3F9E-6E44-9E0E-FF6ED6027D61}"/>
          </ac:picMkLst>
        </pc:picChg>
        <pc:picChg chg="add mod modCrop">
          <ac:chgData name="함 진아" userId="853515ff651aadf9" providerId="LiveId" clId="{BA68AD97-8519-6D43-AE5A-3F67B4891986}" dt="2020-08-17T08:45:59.184" v="104" actId="1076"/>
          <ac:picMkLst>
            <pc:docMk/>
            <pc:sldMk cId="2400807340" sldId="370"/>
            <ac:picMk id="8" creationId="{9048731F-674B-1048-A1CE-22694C9C9F01}"/>
          </ac:picMkLst>
        </pc:picChg>
        <pc:picChg chg="add mod modCrop">
          <ac:chgData name="함 진아" userId="853515ff651aadf9" providerId="LiveId" clId="{BA68AD97-8519-6D43-AE5A-3F67B4891986}" dt="2020-08-17T08:44:28.814" v="79" actId="164"/>
          <ac:picMkLst>
            <pc:docMk/>
            <pc:sldMk cId="2400807340" sldId="370"/>
            <ac:picMk id="12" creationId="{7CC6F3B7-5E3F-3148-842C-42786ECF43A7}"/>
          </ac:picMkLst>
        </pc:picChg>
      </pc:sldChg>
      <pc:sldChg chg="addSp delSp modSp">
        <pc:chgData name="함 진아" userId="853515ff651aadf9" providerId="LiveId" clId="{BA68AD97-8519-6D43-AE5A-3F67B4891986}" dt="2020-08-17T08:48:25.077" v="139" actId="1076"/>
        <pc:sldMkLst>
          <pc:docMk/>
          <pc:sldMk cId="1099381313" sldId="371"/>
        </pc:sldMkLst>
        <pc:spChg chg="del">
          <ac:chgData name="함 진아" userId="853515ff651aadf9" providerId="LiveId" clId="{BA68AD97-8519-6D43-AE5A-3F67B4891986}" dt="2020-08-17T08:47:44.306" v="129" actId="478"/>
          <ac:spMkLst>
            <pc:docMk/>
            <pc:sldMk cId="1099381313" sldId="371"/>
            <ac:spMk id="6" creationId="{61CADDF7-A8B6-C94F-BDA0-BD97189E877B}"/>
          </ac:spMkLst>
        </pc:spChg>
        <pc:spChg chg="del">
          <ac:chgData name="함 진아" userId="853515ff651aadf9" providerId="LiveId" clId="{BA68AD97-8519-6D43-AE5A-3F67B4891986}" dt="2020-08-17T08:48:05.997" v="134" actId="478"/>
          <ac:spMkLst>
            <pc:docMk/>
            <pc:sldMk cId="1099381313" sldId="371"/>
            <ac:spMk id="10" creationId="{37E50373-98AA-AD40-8E57-7ACFBAC51051}"/>
          </ac:spMkLst>
        </pc:spChg>
        <pc:spChg chg="del">
          <ac:chgData name="함 진아" userId="853515ff651aadf9" providerId="LiveId" clId="{BA68AD97-8519-6D43-AE5A-3F67B4891986}" dt="2020-08-17T08:48:06.784" v="135" actId="478"/>
          <ac:spMkLst>
            <pc:docMk/>
            <pc:sldMk cId="1099381313" sldId="371"/>
            <ac:spMk id="11" creationId="{6DEA9F46-D3A7-0945-B3FA-D51766FBA40A}"/>
          </ac:spMkLst>
        </pc:spChg>
        <pc:grpChg chg="add mod">
          <ac:chgData name="함 진아" userId="853515ff651aadf9" providerId="LiveId" clId="{BA68AD97-8519-6D43-AE5A-3F67B4891986}" dt="2020-08-17T08:48:25.077" v="139" actId="1076"/>
          <ac:grpSpMkLst>
            <pc:docMk/>
            <pc:sldMk cId="1099381313" sldId="371"/>
            <ac:grpSpMk id="9" creationId="{BB39F2E5-E641-894A-80B9-4402FE3F1993}"/>
          </ac:grpSpMkLst>
        </pc:grpChg>
        <pc:picChg chg="add mod modCrop">
          <ac:chgData name="함 진아" userId="853515ff651aadf9" providerId="LiveId" clId="{BA68AD97-8519-6D43-AE5A-3F67B4891986}" dt="2020-08-17T08:47:42.438" v="128" actId="732"/>
          <ac:picMkLst>
            <pc:docMk/>
            <pc:sldMk cId="1099381313" sldId="371"/>
            <ac:picMk id="4" creationId="{4207CC53-1E27-694F-A8C8-6C7662997B58}"/>
          </ac:picMkLst>
        </pc:picChg>
        <pc:picChg chg="add mod modCrop">
          <ac:chgData name="함 진아" userId="853515ff651aadf9" providerId="LiveId" clId="{BA68AD97-8519-6D43-AE5A-3F67B4891986}" dt="2020-08-17T08:48:10.586" v="136" actId="1076"/>
          <ac:picMkLst>
            <pc:docMk/>
            <pc:sldMk cId="1099381313" sldId="371"/>
            <ac:picMk id="5" creationId="{DA82B099-2BFD-7D44-B9DB-24DC166EB89E}"/>
          </ac:picMkLst>
        </pc:picChg>
        <pc:picChg chg="add mod modCrop">
          <ac:chgData name="함 진아" userId="853515ff651aadf9" providerId="LiveId" clId="{BA68AD97-8519-6D43-AE5A-3F67B4891986}" dt="2020-08-17T08:47:17.973" v="116" actId="164"/>
          <ac:picMkLst>
            <pc:docMk/>
            <pc:sldMk cId="1099381313" sldId="371"/>
            <ac:picMk id="7" creationId="{C52B963E-CE60-6A4E-A126-CF2DD626BE9B}"/>
          </ac:picMkLst>
        </pc:picChg>
        <pc:picChg chg="add mod modCrop">
          <ac:chgData name="함 진아" userId="853515ff651aadf9" providerId="LiveId" clId="{BA68AD97-8519-6D43-AE5A-3F67B4891986}" dt="2020-08-17T08:47:17.973" v="116" actId="164"/>
          <ac:picMkLst>
            <pc:docMk/>
            <pc:sldMk cId="1099381313" sldId="371"/>
            <ac:picMk id="8" creationId="{DB30295F-3C6D-8946-893A-933B5538C05C}"/>
          </ac:picMkLst>
        </pc:picChg>
      </pc:sldChg>
      <pc:sldChg chg="addSp delSp modSp">
        <pc:chgData name="함 진아" userId="853515ff651aadf9" providerId="LiveId" clId="{BA68AD97-8519-6D43-AE5A-3F67B4891986}" dt="2020-08-17T08:50:58.878" v="176"/>
        <pc:sldMkLst>
          <pc:docMk/>
          <pc:sldMk cId="1368421473" sldId="372"/>
        </pc:sldMkLst>
        <pc:spChg chg="mod">
          <ac:chgData name="함 진아" userId="853515ff651aadf9" providerId="LiveId" clId="{BA68AD97-8519-6D43-AE5A-3F67B4891986}" dt="2020-08-17T08:49:38.373" v="160" actId="12"/>
          <ac:spMkLst>
            <pc:docMk/>
            <pc:sldMk cId="1368421473" sldId="372"/>
            <ac:spMk id="3" creationId="{2B979466-8226-B846-B32B-4B39A6E81EC9}"/>
          </ac:spMkLst>
        </pc:spChg>
        <pc:spChg chg="del">
          <ac:chgData name="함 진아" userId="853515ff651aadf9" providerId="LiveId" clId="{BA68AD97-8519-6D43-AE5A-3F67B4891986}" dt="2020-08-17T08:49:09.089" v="146" actId="478"/>
          <ac:spMkLst>
            <pc:docMk/>
            <pc:sldMk cId="1368421473" sldId="372"/>
            <ac:spMk id="6" creationId="{61CADDF7-A8B6-C94F-BDA0-BD97189E877B}"/>
          </ac:spMkLst>
        </pc:spChg>
        <pc:spChg chg="del">
          <ac:chgData name="함 진아" userId="853515ff651aadf9" providerId="LiveId" clId="{BA68AD97-8519-6D43-AE5A-3F67B4891986}" dt="2020-08-17T08:49:41.238" v="161" actId="478"/>
          <ac:spMkLst>
            <pc:docMk/>
            <pc:sldMk cId="1368421473" sldId="372"/>
            <ac:spMk id="7" creationId="{FC89AB3D-C3F1-8E4F-8125-A1D628576A34}"/>
          </ac:spMkLst>
        </pc:spChg>
        <pc:spChg chg="del">
          <ac:chgData name="함 진아" userId="853515ff651aadf9" providerId="LiveId" clId="{BA68AD97-8519-6D43-AE5A-3F67B4891986}" dt="2020-08-17T08:49:41.238" v="161" actId="478"/>
          <ac:spMkLst>
            <pc:docMk/>
            <pc:sldMk cId="1368421473" sldId="372"/>
            <ac:spMk id="10" creationId="{37E50373-98AA-AD40-8E57-7ACFBAC51051}"/>
          </ac:spMkLst>
        </pc:spChg>
        <pc:spChg chg="del">
          <ac:chgData name="함 진아" userId="853515ff651aadf9" providerId="LiveId" clId="{BA68AD97-8519-6D43-AE5A-3F67B4891986}" dt="2020-08-17T08:49:41.238" v="161" actId="478"/>
          <ac:spMkLst>
            <pc:docMk/>
            <pc:sldMk cId="1368421473" sldId="372"/>
            <ac:spMk id="11" creationId="{6DEA9F46-D3A7-0945-B3FA-D51766FBA40A}"/>
          </ac:spMkLst>
        </pc:spChg>
        <pc:picChg chg="add mod modCrop">
          <ac:chgData name="함 진아" userId="853515ff651aadf9" providerId="LiveId" clId="{BA68AD97-8519-6D43-AE5A-3F67B4891986}" dt="2020-08-17T08:50:19.671" v="171" actId="732"/>
          <ac:picMkLst>
            <pc:docMk/>
            <pc:sldMk cId="1368421473" sldId="372"/>
            <ac:picMk id="4" creationId="{903B60C2-C502-6C49-9AB6-A4C32B2D432E}"/>
          </ac:picMkLst>
        </pc:picChg>
        <pc:picChg chg="add mod">
          <ac:chgData name="함 진아" userId="853515ff651aadf9" providerId="LiveId" clId="{BA68AD97-8519-6D43-AE5A-3F67B4891986}" dt="2020-08-17T08:50:15.317" v="170" actId="1076"/>
          <ac:picMkLst>
            <pc:docMk/>
            <pc:sldMk cId="1368421473" sldId="372"/>
            <ac:picMk id="5" creationId="{34D4A3C8-965F-9341-8E47-3A72F8017929}"/>
          </ac:picMkLst>
        </pc:picChg>
        <pc:picChg chg="add del mod">
          <ac:chgData name="함 진아" userId="853515ff651aadf9" providerId="LiveId" clId="{BA68AD97-8519-6D43-AE5A-3F67B4891986}" dt="2020-08-17T08:50:58.878" v="176"/>
          <ac:picMkLst>
            <pc:docMk/>
            <pc:sldMk cId="1368421473" sldId="372"/>
            <ac:picMk id="8" creationId="{77DA5991-4235-854C-A116-0AE0535BB205}"/>
          </ac:picMkLst>
        </pc:picChg>
        <pc:picChg chg="add del">
          <ac:chgData name="함 진아" userId="853515ff651aadf9" providerId="LiveId" clId="{BA68AD97-8519-6D43-AE5A-3F67B4891986}" dt="2020-08-17T08:49:26.163" v="149"/>
          <ac:picMkLst>
            <pc:docMk/>
            <pc:sldMk cId="1368421473" sldId="372"/>
            <ac:picMk id="9" creationId="{AA9FFD63-E745-6042-8B87-0F395B8516F7}"/>
          </ac:picMkLst>
        </pc:picChg>
        <pc:picChg chg="add del mod">
          <ac:chgData name="함 진아" userId="853515ff651aadf9" providerId="LiveId" clId="{BA68AD97-8519-6D43-AE5A-3F67B4891986}" dt="2020-08-17T08:50:58.878" v="176"/>
          <ac:picMkLst>
            <pc:docMk/>
            <pc:sldMk cId="1368421473" sldId="372"/>
            <ac:picMk id="12" creationId="{07F25D71-8F35-FD40-A166-B69F2D09CDD3}"/>
          </ac:picMkLst>
        </pc:picChg>
      </pc:sldChg>
      <pc:sldChg chg="addSp delSp modSp">
        <pc:chgData name="함 진아" userId="853515ff651aadf9" providerId="LiveId" clId="{BA68AD97-8519-6D43-AE5A-3F67B4891986}" dt="2020-08-17T08:55:44.464" v="523" actId="1076"/>
        <pc:sldMkLst>
          <pc:docMk/>
          <pc:sldMk cId="2044227002" sldId="373"/>
        </pc:sldMkLst>
        <pc:spChg chg="add del mod">
          <ac:chgData name="함 진아" userId="853515ff651aadf9" providerId="LiveId" clId="{BA68AD97-8519-6D43-AE5A-3F67B4891986}" dt="2020-08-17T08:54:49.949" v="501"/>
          <ac:spMkLst>
            <pc:docMk/>
            <pc:sldMk cId="2044227002" sldId="373"/>
            <ac:spMk id="5" creationId="{6F2F9F70-04E6-7E42-8F0E-B0C68FAB2143}"/>
          </ac:spMkLst>
        </pc:spChg>
        <pc:spChg chg="del">
          <ac:chgData name="함 진아" userId="853515ff651aadf9" providerId="LiveId" clId="{BA68AD97-8519-6D43-AE5A-3F67B4891986}" dt="2020-08-17T08:55:20.570" v="514" actId="478"/>
          <ac:spMkLst>
            <pc:docMk/>
            <pc:sldMk cId="2044227002" sldId="373"/>
            <ac:spMk id="6" creationId="{61CADDF7-A8B6-C94F-BDA0-BD97189E877B}"/>
          </ac:spMkLst>
        </pc:spChg>
        <pc:spChg chg="del">
          <ac:chgData name="함 진아" userId="853515ff651aadf9" providerId="LiveId" clId="{BA68AD97-8519-6D43-AE5A-3F67B4891986}" dt="2020-08-17T08:55:23.863" v="516" actId="478"/>
          <ac:spMkLst>
            <pc:docMk/>
            <pc:sldMk cId="2044227002" sldId="373"/>
            <ac:spMk id="10" creationId="{37E50373-98AA-AD40-8E57-7ACFBAC51051}"/>
          </ac:spMkLst>
        </pc:spChg>
        <pc:spChg chg="del">
          <ac:chgData name="함 진아" userId="853515ff651aadf9" providerId="LiveId" clId="{BA68AD97-8519-6D43-AE5A-3F67B4891986}" dt="2020-08-17T08:55:23.863" v="516" actId="478"/>
          <ac:spMkLst>
            <pc:docMk/>
            <pc:sldMk cId="2044227002" sldId="373"/>
            <ac:spMk id="11" creationId="{6DEA9F46-D3A7-0945-B3FA-D51766FBA40A}"/>
          </ac:spMkLst>
        </pc:spChg>
        <pc:grpChg chg="add mod">
          <ac:chgData name="함 진아" userId="853515ff651aadf9" providerId="LiveId" clId="{BA68AD97-8519-6D43-AE5A-3F67B4891986}" dt="2020-08-17T08:55:43.204" v="522" actId="1076"/>
          <ac:grpSpMkLst>
            <pc:docMk/>
            <pc:sldMk cId="2044227002" sldId="373"/>
            <ac:grpSpMk id="12" creationId="{3AAF5226-9F2B-7442-B61A-DDD5E6CDF06B}"/>
          </ac:grpSpMkLst>
        </pc:grpChg>
        <pc:picChg chg="add mod modCrop">
          <ac:chgData name="함 진아" userId="853515ff651aadf9" providerId="LiveId" clId="{BA68AD97-8519-6D43-AE5A-3F67B4891986}" dt="2020-08-17T08:55:44.464" v="523" actId="1076"/>
          <ac:picMkLst>
            <pc:docMk/>
            <pc:sldMk cId="2044227002" sldId="373"/>
            <ac:picMk id="4" creationId="{B7521BF4-88B4-8445-B9D3-E917F89296F7}"/>
          </ac:picMkLst>
        </pc:picChg>
        <pc:picChg chg="add mod modCrop">
          <ac:chgData name="함 진아" userId="853515ff651aadf9" providerId="LiveId" clId="{BA68AD97-8519-6D43-AE5A-3F67B4891986}" dt="2020-08-17T08:55:35.735" v="519" actId="1076"/>
          <ac:picMkLst>
            <pc:docMk/>
            <pc:sldMk cId="2044227002" sldId="373"/>
            <ac:picMk id="7" creationId="{1E752AC8-5982-244E-9DCC-079F667DA4AB}"/>
          </ac:picMkLst>
        </pc:picChg>
        <pc:picChg chg="add mod modCrop">
          <ac:chgData name="함 진아" userId="853515ff651aadf9" providerId="LiveId" clId="{BA68AD97-8519-6D43-AE5A-3F67B4891986}" dt="2020-08-17T08:55:01.162" v="504" actId="164"/>
          <ac:picMkLst>
            <pc:docMk/>
            <pc:sldMk cId="2044227002" sldId="373"/>
            <ac:picMk id="8" creationId="{5AC46D75-03E5-524B-8B7A-B8DB079EFC87}"/>
          </ac:picMkLst>
        </pc:picChg>
        <pc:picChg chg="add mod modCrop">
          <ac:chgData name="함 진아" userId="853515ff651aadf9" providerId="LiveId" clId="{BA68AD97-8519-6D43-AE5A-3F67B4891986}" dt="2020-08-17T08:55:01.162" v="504" actId="164"/>
          <ac:picMkLst>
            <pc:docMk/>
            <pc:sldMk cId="2044227002" sldId="373"/>
            <ac:picMk id="9" creationId="{0D3F23F7-827D-054B-BCD3-0479CC5FAAC1}"/>
          </ac:picMkLst>
        </pc:picChg>
      </pc:sldChg>
      <pc:sldChg chg="addSp delSp modSp">
        <pc:chgData name="함 진아" userId="853515ff651aadf9" providerId="LiveId" clId="{BA68AD97-8519-6D43-AE5A-3F67B4891986}" dt="2020-08-17T08:57:23.589" v="546" actId="1076"/>
        <pc:sldMkLst>
          <pc:docMk/>
          <pc:sldMk cId="4077113741" sldId="374"/>
        </pc:sldMkLst>
        <pc:spChg chg="del">
          <ac:chgData name="함 진아" userId="853515ff651aadf9" providerId="LiveId" clId="{BA68AD97-8519-6D43-AE5A-3F67B4891986}" dt="2020-08-17T08:56:32.951" v="532" actId="478"/>
          <ac:spMkLst>
            <pc:docMk/>
            <pc:sldMk cId="4077113741" sldId="374"/>
            <ac:spMk id="6" creationId="{61CADDF7-A8B6-C94F-BDA0-BD97189E877B}"/>
          </ac:spMkLst>
        </pc:spChg>
        <pc:spChg chg="del">
          <ac:chgData name="함 진아" userId="853515ff651aadf9" providerId="LiveId" clId="{BA68AD97-8519-6D43-AE5A-3F67B4891986}" dt="2020-08-17T08:56:32.951" v="532" actId="478"/>
          <ac:spMkLst>
            <pc:docMk/>
            <pc:sldMk cId="4077113741" sldId="374"/>
            <ac:spMk id="7" creationId="{E26147C5-D54D-D04A-852B-A5C2F288A957}"/>
          </ac:spMkLst>
        </pc:spChg>
        <pc:spChg chg="del">
          <ac:chgData name="함 진아" userId="853515ff651aadf9" providerId="LiveId" clId="{BA68AD97-8519-6D43-AE5A-3F67B4891986}" dt="2020-08-17T08:57:11.158" v="543" actId="478"/>
          <ac:spMkLst>
            <pc:docMk/>
            <pc:sldMk cId="4077113741" sldId="374"/>
            <ac:spMk id="10" creationId="{37E50373-98AA-AD40-8E57-7ACFBAC51051}"/>
          </ac:spMkLst>
        </pc:spChg>
        <pc:picChg chg="add mod modCrop">
          <ac:chgData name="함 진아" userId="853515ff651aadf9" providerId="LiveId" clId="{BA68AD97-8519-6D43-AE5A-3F67B4891986}" dt="2020-08-17T08:56:47.544" v="535" actId="732"/>
          <ac:picMkLst>
            <pc:docMk/>
            <pc:sldMk cId="4077113741" sldId="374"/>
            <ac:picMk id="5" creationId="{D5CE67E9-4565-AA45-B0A4-92D3459D93AB}"/>
          </ac:picMkLst>
        </pc:picChg>
        <pc:picChg chg="add mod modCrop">
          <ac:chgData name="함 진아" userId="853515ff651aadf9" providerId="LiveId" clId="{BA68AD97-8519-6D43-AE5A-3F67B4891986}" dt="2020-08-17T08:56:52.111" v="536" actId="732"/>
          <ac:picMkLst>
            <pc:docMk/>
            <pc:sldMk cId="4077113741" sldId="374"/>
            <ac:picMk id="8" creationId="{72E3225A-72ED-6242-91C3-9662D355732E}"/>
          </ac:picMkLst>
        </pc:picChg>
        <pc:picChg chg="add mod modCrop">
          <ac:chgData name="함 진아" userId="853515ff651aadf9" providerId="LiveId" clId="{BA68AD97-8519-6D43-AE5A-3F67B4891986}" dt="2020-08-17T08:57:23.589" v="546" actId="1076"/>
          <ac:picMkLst>
            <pc:docMk/>
            <pc:sldMk cId="4077113741" sldId="374"/>
            <ac:picMk id="9" creationId="{04EFD993-65AE-4E4A-88EA-C1450C96E0BA}"/>
          </ac:picMkLst>
        </pc:picChg>
      </pc:sldChg>
      <pc:sldChg chg="addSp delSp modSp">
        <pc:chgData name="함 진아" userId="853515ff651aadf9" providerId="LiveId" clId="{BA68AD97-8519-6D43-AE5A-3F67B4891986}" dt="2020-08-17T08:58:14.486" v="560" actId="1076"/>
        <pc:sldMkLst>
          <pc:docMk/>
          <pc:sldMk cId="2818308337" sldId="375"/>
        </pc:sldMkLst>
        <pc:spChg chg="mod">
          <ac:chgData name="함 진아" userId="853515ff651aadf9" providerId="LiveId" clId="{BA68AD97-8519-6D43-AE5A-3F67B4891986}" dt="2020-08-17T08:58:05.327" v="554" actId="20577"/>
          <ac:spMkLst>
            <pc:docMk/>
            <pc:sldMk cId="2818308337" sldId="375"/>
            <ac:spMk id="3" creationId="{2B979466-8226-B846-B32B-4B39A6E81EC9}"/>
          </ac:spMkLst>
        </pc:spChg>
        <pc:spChg chg="del">
          <ac:chgData name="함 진아" userId="853515ff651aadf9" providerId="LiveId" clId="{BA68AD97-8519-6D43-AE5A-3F67B4891986}" dt="2020-08-17T08:57:57.262" v="547" actId="478"/>
          <ac:spMkLst>
            <pc:docMk/>
            <pc:sldMk cId="2818308337" sldId="375"/>
            <ac:spMk id="6" creationId="{61CADDF7-A8B6-C94F-BDA0-BD97189E877B}"/>
          </ac:spMkLst>
        </pc:spChg>
        <pc:picChg chg="add mod">
          <ac:chgData name="함 진아" userId="853515ff651aadf9" providerId="LiveId" clId="{BA68AD97-8519-6D43-AE5A-3F67B4891986}" dt="2020-08-17T08:58:14.486" v="560" actId="1076"/>
          <ac:picMkLst>
            <pc:docMk/>
            <pc:sldMk cId="2818308337" sldId="375"/>
            <ac:picMk id="4" creationId="{0C5363DF-B09E-B846-A80C-7D44CAD99454}"/>
          </ac:picMkLst>
        </pc:picChg>
      </pc:sldChg>
      <pc:sldChg chg="addSp delSp modSp">
        <pc:chgData name="함 진아" userId="853515ff651aadf9" providerId="LiveId" clId="{BA68AD97-8519-6D43-AE5A-3F67B4891986}" dt="2020-08-17T08:59:44.982" v="580" actId="1076"/>
        <pc:sldMkLst>
          <pc:docMk/>
          <pc:sldMk cId="211366127" sldId="376"/>
        </pc:sldMkLst>
        <pc:spChg chg="del">
          <ac:chgData name="함 진아" userId="853515ff651aadf9" providerId="LiveId" clId="{BA68AD97-8519-6D43-AE5A-3F67B4891986}" dt="2020-08-17T08:59:43.081" v="579" actId="478"/>
          <ac:spMkLst>
            <pc:docMk/>
            <pc:sldMk cId="211366127" sldId="376"/>
            <ac:spMk id="6" creationId="{61CADDF7-A8B6-C94F-BDA0-BD97189E877B}"/>
          </ac:spMkLst>
        </pc:spChg>
        <pc:picChg chg="add mod">
          <ac:chgData name="함 진아" userId="853515ff651aadf9" providerId="LiveId" clId="{BA68AD97-8519-6D43-AE5A-3F67B4891986}" dt="2020-08-17T08:59:44.982" v="580" actId="1076"/>
          <ac:picMkLst>
            <pc:docMk/>
            <pc:sldMk cId="211366127" sldId="376"/>
            <ac:picMk id="5" creationId="{9E7FE9EC-168F-5748-BE3D-A5D36D038217}"/>
          </ac:picMkLst>
        </pc:picChg>
      </pc:sldChg>
      <pc:sldChg chg="addSp delSp modSp">
        <pc:chgData name="함 진아" userId="853515ff651aadf9" providerId="LiveId" clId="{BA68AD97-8519-6D43-AE5A-3F67B4891986}" dt="2020-08-17T09:00:39.725" v="591" actId="1076"/>
        <pc:sldMkLst>
          <pc:docMk/>
          <pc:sldMk cId="2455473424" sldId="377"/>
        </pc:sldMkLst>
        <pc:spChg chg="del">
          <ac:chgData name="함 진아" userId="853515ff651aadf9" providerId="LiveId" clId="{BA68AD97-8519-6D43-AE5A-3F67B4891986}" dt="2020-08-17T09:00:30.557" v="588" actId="478"/>
          <ac:spMkLst>
            <pc:docMk/>
            <pc:sldMk cId="2455473424" sldId="377"/>
            <ac:spMk id="6" creationId="{61CADDF7-A8B6-C94F-BDA0-BD97189E877B}"/>
          </ac:spMkLst>
        </pc:spChg>
        <pc:grpChg chg="add mod">
          <ac:chgData name="함 진아" userId="853515ff651aadf9" providerId="LiveId" clId="{BA68AD97-8519-6D43-AE5A-3F67B4891986}" dt="2020-08-17T09:00:39.725" v="591" actId="1076"/>
          <ac:grpSpMkLst>
            <pc:docMk/>
            <pc:sldMk cId="2455473424" sldId="377"/>
            <ac:grpSpMk id="7" creationId="{724B0E7B-7052-F241-B1D6-9A124761AF08}"/>
          </ac:grpSpMkLst>
        </pc:grpChg>
        <pc:picChg chg="add mod modCrop">
          <ac:chgData name="함 진아" userId="853515ff651aadf9" providerId="LiveId" clId="{BA68AD97-8519-6D43-AE5A-3F67B4891986}" dt="2020-08-17T09:00:25.144" v="586" actId="164"/>
          <ac:picMkLst>
            <pc:docMk/>
            <pc:sldMk cId="2455473424" sldId="377"/>
            <ac:picMk id="4" creationId="{CE9AA24E-F4F2-B342-87FD-A4F4C4801AE9}"/>
          </ac:picMkLst>
        </pc:picChg>
        <pc:picChg chg="add mod modCrop">
          <ac:chgData name="함 진아" userId="853515ff651aadf9" providerId="LiveId" clId="{BA68AD97-8519-6D43-AE5A-3F67B4891986}" dt="2020-08-17T09:00:25.144" v="586" actId="164"/>
          <ac:picMkLst>
            <pc:docMk/>
            <pc:sldMk cId="2455473424" sldId="377"/>
            <ac:picMk id="5" creationId="{043B3D2A-3512-714A-BD62-1E2E4B8E38D0}"/>
          </ac:picMkLst>
        </pc:picChg>
      </pc:sldChg>
      <pc:sldChg chg="addSp delSp modSp mod modClrScheme chgLayout">
        <pc:chgData name="함 진아" userId="853515ff651aadf9" providerId="LiveId" clId="{BA68AD97-8519-6D43-AE5A-3F67B4891986}" dt="2020-08-17T09:02:51.814" v="624" actId="1076"/>
        <pc:sldMkLst>
          <pc:docMk/>
          <pc:sldMk cId="1541171317" sldId="378"/>
        </pc:sldMkLst>
        <pc:spChg chg="mod ord">
          <ac:chgData name="함 진아" userId="853515ff651aadf9" providerId="LiveId" clId="{BA68AD97-8519-6D43-AE5A-3F67B4891986}" dt="2020-08-17T09:02:08.370" v="605" actId="700"/>
          <ac:spMkLst>
            <pc:docMk/>
            <pc:sldMk cId="1541171317" sldId="378"/>
            <ac:spMk id="2" creationId="{25B318A0-7C21-1B48-82D5-D648A0AB5881}"/>
          </ac:spMkLst>
        </pc:spChg>
        <pc:spChg chg="mod ord">
          <ac:chgData name="함 진아" userId="853515ff651aadf9" providerId="LiveId" clId="{BA68AD97-8519-6D43-AE5A-3F67B4891986}" dt="2020-08-17T09:02:24.957" v="618" actId="20577"/>
          <ac:spMkLst>
            <pc:docMk/>
            <pc:sldMk cId="1541171317" sldId="378"/>
            <ac:spMk id="3" creationId="{2B979466-8226-B846-B32B-4B39A6E81EC9}"/>
          </ac:spMkLst>
        </pc:spChg>
        <pc:spChg chg="del">
          <ac:chgData name="함 진아" userId="853515ff651aadf9" providerId="LiveId" clId="{BA68AD97-8519-6D43-AE5A-3F67B4891986}" dt="2020-08-17T09:01:53.876" v="602" actId="478"/>
          <ac:spMkLst>
            <pc:docMk/>
            <pc:sldMk cId="1541171317" sldId="378"/>
            <ac:spMk id="5" creationId="{887664EE-F1FC-6E40-AD93-DC7AC318FACC}"/>
          </ac:spMkLst>
        </pc:spChg>
        <pc:spChg chg="del">
          <ac:chgData name="함 진아" userId="853515ff651aadf9" providerId="LiveId" clId="{BA68AD97-8519-6D43-AE5A-3F67B4891986}" dt="2020-08-17T09:01:52.818" v="601" actId="478"/>
          <ac:spMkLst>
            <pc:docMk/>
            <pc:sldMk cId="1541171317" sldId="378"/>
            <ac:spMk id="6" creationId="{61CADDF7-A8B6-C94F-BDA0-BD97189E877B}"/>
          </ac:spMkLst>
        </pc:spChg>
        <pc:spChg chg="add mod ord">
          <ac:chgData name="함 진아" userId="853515ff651aadf9" providerId="LiveId" clId="{BA68AD97-8519-6D43-AE5A-3F67B4891986}" dt="2020-08-17T09:02:37.977" v="621" actId="14100"/>
          <ac:spMkLst>
            <pc:docMk/>
            <pc:sldMk cId="1541171317" sldId="378"/>
            <ac:spMk id="8" creationId="{C3318F2E-C1B8-144E-9F33-4450E2C7BB31}"/>
          </ac:spMkLst>
        </pc:spChg>
        <pc:picChg chg="add mod modCrop">
          <ac:chgData name="함 진아" userId="853515ff651aadf9" providerId="LiveId" clId="{BA68AD97-8519-6D43-AE5A-3F67B4891986}" dt="2020-08-17T09:02:47.809" v="623" actId="1076"/>
          <ac:picMkLst>
            <pc:docMk/>
            <pc:sldMk cId="1541171317" sldId="378"/>
            <ac:picMk id="4" creationId="{3CBAC7A4-4F24-3344-A8F8-98CE18309843}"/>
          </ac:picMkLst>
        </pc:picChg>
        <pc:picChg chg="add mod modCrop">
          <ac:chgData name="함 진아" userId="853515ff651aadf9" providerId="LiveId" clId="{BA68AD97-8519-6D43-AE5A-3F67B4891986}" dt="2020-08-17T09:02:51.814" v="624" actId="1076"/>
          <ac:picMkLst>
            <pc:docMk/>
            <pc:sldMk cId="1541171317" sldId="378"/>
            <ac:picMk id="7" creationId="{7DA17508-372E-1346-BE13-9A3C0EFD266E}"/>
          </ac:picMkLst>
        </pc:picChg>
      </pc:sldChg>
      <pc:sldChg chg="addSp delSp modSp">
        <pc:chgData name="함 진아" userId="853515ff651aadf9" providerId="LiveId" clId="{BA68AD97-8519-6D43-AE5A-3F67B4891986}" dt="2020-08-17T08:59:17.351" v="574" actId="1076"/>
        <pc:sldMkLst>
          <pc:docMk/>
          <pc:sldMk cId="4168211955" sldId="379"/>
        </pc:sldMkLst>
        <pc:spChg chg="del">
          <ac:chgData name="함 진아" userId="853515ff651aadf9" providerId="LiveId" clId="{BA68AD97-8519-6D43-AE5A-3F67B4891986}" dt="2020-08-17T08:59:05.987" v="570" actId="478"/>
          <ac:spMkLst>
            <pc:docMk/>
            <pc:sldMk cId="4168211955" sldId="379"/>
            <ac:spMk id="10" creationId="{37E50373-98AA-AD40-8E57-7ACFBAC51051}"/>
          </ac:spMkLst>
        </pc:spChg>
        <pc:spChg chg="del">
          <ac:chgData name="함 진아" userId="853515ff651aadf9" providerId="LiveId" clId="{BA68AD97-8519-6D43-AE5A-3F67B4891986}" dt="2020-08-17T08:59:05.987" v="570" actId="478"/>
          <ac:spMkLst>
            <pc:docMk/>
            <pc:sldMk cId="4168211955" sldId="379"/>
            <ac:spMk id="11" creationId="{9AD60EF1-21FB-2349-AACA-A2281E3D922F}"/>
          </ac:spMkLst>
        </pc:spChg>
        <pc:picChg chg="add mod modCrop">
          <ac:chgData name="함 진아" userId="853515ff651aadf9" providerId="LiveId" clId="{BA68AD97-8519-6D43-AE5A-3F67B4891986}" dt="2020-08-17T08:59:14.910" v="573" actId="1076"/>
          <ac:picMkLst>
            <pc:docMk/>
            <pc:sldMk cId="4168211955" sldId="379"/>
            <ac:picMk id="4" creationId="{8DDA5243-FD0C-DB48-B7CF-9E5F87B31BE2}"/>
          </ac:picMkLst>
        </pc:picChg>
        <pc:picChg chg="add mod modCrop">
          <ac:chgData name="함 진아" userId="853515ff651aadf9" providerId="LiveId" clId="{BA68AD97-8519-6D43-AE5A-3F67B4891986}" dt="2020-08-17T08:59:17.351" v="574" actId="1076"/>
          <ac:picMkLst>
            <pc:docMk/>
            <pc:sldMk cId="4168211955" sldId="379"/>
            <ac:picMk id="5" creationId="{E9CA0EFB-A831-1743-8020-1D53C2E421F1}"/>
          </ac:picMkLst>
        </pc:picChg>
      </pc:sldChg>
      <pc:sldChg chg="addSp delSp modSp add">
        <pc:chgData name="함 진아" userId="853515ff651aadf9" providerId="LiveId" clId="{BA68AD97-8519-6D43-AE5A-3F67B4891986}" dt="2020-08-17T08:53:46.953" v="492" actId="1036"/>
        <pc:sldMkLst>
          <pc:docMk/>
          <pc:sldMk cId="3428545557" sldId="380"/>
        </pc:sldMkLst>
        <pc:spChg chg="mod">
          <ac:chgData name="함 진아" userId="853515ff651aadf9" providerId="LiveId" clId="{BA68AD97-8519-6D43-AE5A-3F67B4891986}" dt="2020-08-17T08:53:11.918" v="482" actId="20577"/>
          <ac:spMkLst>
            <pc:docMk/>
            <pc:sldMk cId="3428545557" sldId="380"/>
            <ac:spMk id="3" creationId="{2B979466-8226-B846-B32B-4B39A6E81EC9}"/>
          </ac:spMkLst>
        </pc:spChg>
        <pc:spChg chg="del">
          <ac:chgData name="함 진아" userId="853515ff651aadf9" providerId="LiveId" clId="{BA68AD97-8519-6D43-AE5A-3F67B4891986}" dt="2020-08-17T08:53:13.735" v="483" actId="478"/>
          <ac:spMkLst>
            <pc:docMk/>
            <pc:sldMk cId="3428545557" sldId="380"/>
            <ac:spMk id="7" creationId="{FC89AB3D-C3F1-8E4F-8125-A1D628576A34}"/>
          </ac:spMkLst>
        </pc:spChg>
        <pc:spChg chg="del">
          <ac:chgData name="함 진아" userId="853515ff651aadf9" providerId="LiveId" clId="{BA68AD97-8519-6D43-AE5A-3F67B4891986}" dt="2020-08-17T08:51:02.647" v="179" actId="478"/>
          <ac:spMkLst>
            <pc:docMk/>
            <pc:sldMk cId="3428545557" sldId="380"/>
            <ac:spMk id="10" creationId="{37E50373-98AA-AD40-8E57-7ACFBAC51051}"/>
          </ac:spMkLst>
        </pc:spChg>
        <pc:spChg chg="del">
          <ac:chgData name="함 진아" userId="853515ff651aadf9" providerId="LiveId" clId="{BA68AD97-8519-6D43-AE5A-3F67B4891986}" dt="2020-08-17T08:51:02.187" v="178" actId="478"/>
          <ac:spMkLst>
            <pc:docMk/>
            <pc:sldMk cId="3428545557" sldId="380"/>
            <ac:spMk id="11" creationId="{6DEA9F46-D3A7-0945-B3FA-D51766FBA40A}"/>
          </ac:spMkLst>
        </pc:spChg>
        <pc:grpChg chg="add mod">
          <ac:chgData name="함 진아" userId="853515ff651aadf9" providerId="LiveId" clId="{BA68AD97-8519-6D43-AE5A-3F67B4891986}" dt="2020-08-17T08:53:43.334" v="490" actId="1076"/>
          <ac:grpSpMkLst>
            <pc:docMk/>
            <pc:sldMk cId="3428545557" sldId="380"/>
            <ac:grpSpMk id="5" creationId="{CF764324-20E7-6D4D-AA60-343D006AE2CE}"/>
          </ac:grpSpMkLst>
        </pc:grpChg>
        <pc:picChg chg="del">
          <ac:chgData name="함 진아" userId="853515ff651aadf9" providerId="LiveId" clId="{BA68AD97-8519-6D43-AE5A-3F67B4891986}" dt="2020-08-17T08:51:01.102" v="177" actId="478"/>
          <ac:picMkLst>
            <pc:docMk/>
            <pc:sldMk cId="3428545557" sldId="380"/>
            <ac:picMk id="4" creationId="{903B60C2-C502-6C49-9AB6-A4C32B2D432E}"/>
          </ac:picMkLst>
        </pc:picChg>
        <pc:picChg chg="add mod">
          <ac:chgData name="함 진아" userId="853515ff651aadf9" providerId="LiveId" clId="{BA68AD97-8519-6D43-AE5A-3F67B4891986}" dt="2020-08-17T08:53:46.953" v="492" actId="1036"/>
          <ac:picMkLst>
            <pc:docMk/>
            <pc:sldMk cId="3428545557" sldId="380"/>
            <ac:picMk id="6" creationId="{D95A6445-09DE-5444-A6C8-0D50A7357922}"/>
          </ac:picMkLst>
        </pc:picChg>
        <pc:picChg chg="add mod modCrop">
          <ac:chgData name="함 진아" userId="853515ff651aadf9" providerId="LiveId" clId="{BA68AD97-8519-6D43-AE5A-3F67B4891986}" dt="2020-08-17T08:51:34.683" v="212" actId="164"/>
          <ac:picMkLst>
            <pc:docMk/>
            <pc:sldMk cId="3428545557" sldId="380"/>
            <ac:picMk id="8" creationId="{5B555E8B-5A2E-0040-AA0F-7C10B495EAE1}"/>
          </ac:picMkLst>
        </pc:picChg>
        <pc:picChg chg="add mod modCrop">
          <ac:chgData name="함 진아" userId="853515ff651aadf9" providerId="LiveId" clId="{BA68AD97-8519-6D43-AE5A-3F67B4891986}" dt="2020-08-17T08:51:34.683" v="212" actId="164"/>
          <ac:picMkLst>
            <pc:docMk/>
            <pc:sldMk cId="3428545557" sldId="380"/>
            <ac:picMk id="9" creationId="{FDD75BCB-1780-F041-B678-50DD6F91E158}"/>
          </ac:picMkLst>
        </pc:pic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4:51:46.829" v="11623" actId="2696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09:38:00.182" v="3689" actId="20577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8:00.182" v="3689" actId="20577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5:31.439" v="3374" actId="20577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09:37:07.840" v="3392" actId="164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09:35:03.796" v="3366" actId="732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09:36:27.936" v="3383" actId="732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09:39:20.056" v="3818" actId="20577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9:20.056" v="3818" actId="20577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3T13:11:27.920" v="743" actId="732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3T13:14:30.616" v="862" actId="107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09:38:48.530" v="3694" actId="107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3T13:11:49.183" v="749" actId="107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3T13:11:47.417" v="748" actId="107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09:38:41.071" v="3693" actId="732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3T13:18:19.828" v="938" actId="1076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08:55:25.374" v="1427" actId="12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8:55:23.068" v="1426" actId="12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25.374" v="1427" actId="12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8:55:13.730" v="1424" actId="12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08:55:11.413" v="1423" actId="12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13.730" v="1424" actId="12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09:16:19.519" v="2193" actId="732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09:07.400" v="1657" actId="20577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0:52.029" v="1811" actId="20577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6:19.519" v="2193" actId="732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09:09:20.595" v="1660" actId="1076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09:10:19.074" v="1743" actId="732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9:16:51.605" v="2201" actId="478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09:16:35.582" v="2196" actId="103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2:56.860" v="2165" actId="20577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09:16:43.245" v="2197" actId="732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09:15:23.178" v="2192" actId="732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09:16:50.175" v="2200" actId="732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09:22:01.245" v="2547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09:17:54.947" v="2312" actId="20577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1:10.091" v="2529" actId="20577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8:22.731" v="2320" actId="1076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09:22:01.245" v="2547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09:27:38.920" v="3042" actId="478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09:25:01.446" v="2838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7:14.149" v="3034" actId="20577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09:32:23.008" v="3312" actId="1076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0:40.735" v="3267" actId="20577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09:52:58.999" v="4602" actId="20577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52:58.999" v="4602" actId="20577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09:50:33.460" v="4222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3:02.298" v="5449" actId="113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23:02.298" v="5449" actId="113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1:36.814" v="5383" actId="20577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0:41:22.118" v="5178" actId="20577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1:21:36.814" v="5383" actId="20577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0:45:25.828" v="5321" actId="1076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0:44:35.337" v="5318" actId="1076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0:44:38.858" v="5319" actId="1076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1:21:17.407" v="5349" actId="1076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1:30:49.528" v="6050" actId="1076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1:25:17.473" v="5797" actId="20577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37:47.584" v="6626" actId="478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1:33:31.712" v="6209" actId="113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45:32.154" v="7303" actId="20577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1:45:32.154" v="7303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1:42:44.813" v="7102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1:42:30.278" v="7101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4:18:46.564" v="9522" actId="1076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1:45:41.768" v="7304" actId="14100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8:18.258" v="9516" actId="20577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2:04:23.928" v="8089" actId="1076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2:04:44.944" v="8090" actId="732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4:18:34.029" v="9520" actId="1076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59:36.015" v="7879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59:36.015" v="7879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04:50.295" v="8872" actId="20577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4:04:50.295" v="8872" actId="20577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4:15:47.135" v="9402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4:08:15.114" v="9107" actId="20577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5:35.052" v="9400" actId="20577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4:06:32.407" v="9045" actId="1076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4:08:48.142" v="9117" actId="732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4:09:00.111" v="9119" actId="732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4:24:25.890" v="9714" actId="14100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4:25.890" v="9714" actId="14100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1:32.259" v="9703" actId="20577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0:03.183" v="10031" actId="732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7:39.576" v="9918" actId="20577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8:04.843" v="10006" actId="20577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8:19.925" v="10617" actId="1036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4:37:10.492" v="10555" actId="14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37:30.968" v="10599" actId="20577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4:38:19.925" v="10617" actId="1036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4:38:16.955" v="10616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4:38:00.405" v="10608" actId="1076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4:44:43.905" v="11372" actId="1076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43:22.254" v="11271" actId="20577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4:44:03.306" v="11357" actId="20577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4:43:41.646" v="11277" actId="1076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">
        <pc:chgData name="함 진아" userId="853515ff651aadf9" providerId="LiveId" clId="{A97D65F2-A70C-9C4F-8556-27F44C14196B}" dt="2020-08-14T14:50:39.712" v="11604" actId="20577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4:50:39.712" v="11604" actId="20577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49:55.472" v="11576" actId="20577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10046F3F-E7D4-6F44-ADAC-E87D35ED87BB}"/>
    <pc:docChg chg="undo redo custSel delSld modSld">
      <pc:chgData name="함 진아" userId="853515ff651aadf9" providerId="LiveId" clId="{10046F3F-E7D4-6F44-ADAC-E87D35ED87BB}" dt="2020-08-15T14:18:57.621" v="1223" actId="2696"/>
      <pc:docMkLst>
        <pc:docMk/>
      </pc:docMkLst>
      <pc:sldChg chg="addSp modSp">
        <pc:chgData name="함 진아" userId="853515ff651aadf9" providerId="LiveId" clId="{10046F3F-E7D4-6F44-ADAC-E87D35ED87BB}" dt="2020-08-15T12:35:48.966" v="31" actId="1076"/>
        <pc:sldMkLst>
          <pc:docMk/>
          <pc:sldMk cId="974406324" sldId="283"/>
        </pc:sldMkLst>
        <pc:spChg chg="mod">
          <ac:chgData name="함 진아" userId="853515ff651aadf9" providerId="LiveId" clId="{10046F3F-E7D4-6F44-ADAC-E87D35ED87BB}" dt="2020-08-15T12:35:04.805" v="12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4T15:04:53.249" v="1" actId="15"/>
          <ac:spMkLst>
            <pc:docMk/>
            <pc:sldMk cId="974406324" sldId="283"/>
            <ac:spMk id="6" creationId="{F3D6A206-4F79-DB4E-998E-8BE20BC3E387}"/>
          </ac:spMkLst>
        </pc:spChg>
        <pc:picChg chg="add mod">
          <ac:chgData name="함 진아" userId="853515ff651aadf9" providerId="LiveId" clId="{10046F3F-E7D4-6F44-ADAC-E87D35ED87BB}" dt="2020-08-15T12:35:17.775" v="23" actId="1036"/>
          <ac:picMkLst>
            <pc:docMk/>
            <pc:sldMk cId="974406324" sldId="283"/>
            <ac:picMk id="4" creationId="{C773531E-21C4-A947-ADD2-3EF5EBAA4CF0}"/>
          </ac:picMkLst>
        </pc:picChg>
        <pc:picChg chg="add mod">
          <ac:chgData name="함 진아" userId="853515ff651aadf9" providerId="LiveId" clId="{10046F3F-E7D4-6F44-ADAC-E87D35ED87BB}" dt="2020-08-15T12:35:48.966" v="31" actId="1076"/>
          <ac:picMkLst>
            <pc:docMk/>
            <pc:sldMk cId="974406324" sldId="283"/>
            <ac:picMk id="5" creationId="{F1C353DE-8F88-8A40-B70A-94A96F163FDF}"/>
          </ac:picMkLst>
        </pc:picChg>
      </pc:sldChg>
      <pc:sldChg chg="addSp modSp">
        <pc:chgData name="함 진아" userId="853515ff651aadf9" providerId="LiveId" clId="{10046F3F-E7D4-6F44-ADAC-E87D35ED87BB}" dt="2020-08-15T12:51:48.562" v="60" actId="732"/>
        <pc:sldMkLst>
          <pc:docMk/>
          <pc:sldMk cId="2724476807" sldId="342"/>
        </pc:sldMkLst>
        <pc:spChg chg="mod">
          <ac:chgData name="함 진아" userId="853515ff651aadf9" providerId="LiveId" clId="{10046F3F-E7D4-6F44-ADAC-E87D35ED87BB}" dt="2020-08-15T12:43:43.825" v="41" actId="14100"/>
          <ac:spMkLst>
            <pc:docMk/>
            <pc:sldMk cId="2724476807" sldId="342"/>
            <ac:spMk id="4" creationId="{8E39C4F1-BC99-CA41-B30B-49FB9E15ED8F}"/>
          </ac:spMkLst>
        </pc:spChg>
        <pc:picChg chg="add mod">
          <ac:chgData name="함 진아" userId="853515ff651aadf9" providerId="LiveId" clId="{10046F3F-E7D4-6F44-ADAC-E87D35ED87BB}" dt="2020-08-15T12:45:29.433" v="49" actId="1076"/>
          <ac:picMkLst>
            <pc:docMk/>
            <pc:sldMk cId="2724476807" sldId="342"/>
            <ac:picMk id="5" creationId="{C090BC7A-914C-394D-AFBA-2C63810DF15E}"/>
          </ac:picMkLst>
        </pc:picChg>
        <pc:picChg chg="add mod modCrop">
          <ac:chgData name="함 진아" userId="853515ff651aadf9" providerId="LiveId" clId="{10046F3F-E7D4-6F44-ADAC-E87D35ED87BB}" dt="2020-08-15T12:51:42.510" v="59" actId="732"/>
          <ac:picMkLst>
            <pc:docMk/>
            <pc:sldMk cId="2724476807" sldId="342"/>
            <ac:picMk id="6" creationId="{DF0E8212-57D6-A44A-B24C-61EC0149C1DE}"/>
          </ac:picMkLst>
        </pc:picChg>
        <pc:picChg chg="add mod modCrop">
          <ac:chgData name="함 진아" userId="853515ff651aadf9" providerId="LiveId" clId="{10046F3F-E7D4-6F44-ADAC-E87D35ED87BB}" dt="2020-08-15T12:51:48.562" v="60" actId="732"/>
          <ac:picMkLst>
            <pc:docMk/>
            <pc:sldMk cId="2724476807" sldId="342"/>
            <ac:picMk id="7" creationId="{3BE2A5D9-7591-A64A-A3B5-139DBA63E33B}"/>
          </ac:picMkLst>
        </pc:picChg>
      </pc:sldChg>
      <pc:sldChg chg="addSp modSp">
        <pc:chgData name="함 진아" userId="853515ff651aadf9" providerId="LiveId" clId="{10046F3F-E7D4-6F44-ADAC-E87D35ED87BB}" dt="2020-08-15T13:44:12.025" v="239" actId="1076"/>
        <pc:sldMkLst>
          <pc:docMk/>
          <pc:sldMk cId="2198057018" sldId="343"/>
        </pc:sldMkLst>
        <pc:spChg chg="mod">
          <ac:chgData name="함 진아" userId="853515ff651aadf9" providerId="LiveId" clId="{10046F3F-E7D4-6F44-ADAC-E87D35ED87BB}" dt="2020-08-15T13:42:50.450" v="226" actId="14100"/>
          <ac:spMkLst>
            <pc:docMk/>
            <pc:sldMk cId="2198057018" sldId="343"/>
            <ac:spMk id="4" creationId="{856D5CE6-F49D-B048-83A3-659B21036AB3}"/>
          </ac:spMkLst>
        </pc:spChg>
        <pc:spChg chg="mod">
          <ac:chgData name="함 진아" userId="853515ff651aadf9" providerId="LiveId" clId="{10046F3F-E7D4-6F44-ADAC-E87D35ED87BB}" dt="2020-08-15T13:44:09.541" v="238" actId="20577"/>
          <ac:spMkLst>
            <pc:docMk/>
            <pc:sldMk cId="2198057018" sldId="343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44:12.025" v="239" actId="1076"/>
          <ac:picMkLst>
            <pc:docMk/>
            <pc:sldMk cId="2198057018" sldId="343"/>
            <ac:picMk id="6" creationId="{BDBB84FE-F72F-B041-9805-25A645C84B4F}"/>
          </ac:picMkLst>
        </pc:picChg>
      </pc:sldChg>
      <pc:sldChg chg="addSp modSp">
        <pc:chgData name="함 진아" userId="853515ff651aadf9" providerId="LiveId" clId="{10046F3F-E7D4-6F44-ADAC-E87D35ED87BB}" dt="2020-08-15T13:56:55.059" v="295" actId="1076"/>
        <pc:sldMkLst>
          <pc:docMk/>
          <pc:sldMk cId="3607892974" sldId="344"/>
        </pc:sldMkLst>
        <pc:spChg chg="mod">
          <ac:chgData name="함 진아" userId="853515ff651aadf9" providerId="LiveId" clId="{10046F3F-E7D4-6F44-ADAC-E87D35ED87BB}" dt="2020-08-15T13:56:25.687" v="284" actId="20577"/>
          <ac:spMkLst>
            <pc:docMk/>
            <pc:sldMk cId="3607892974" sldId="344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5T13:56:16.827" v="270"/>
          <ac:spMkLst>
            <pc:docMk/>
            <pc:sldMk cId="3607892974" sldId="344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56:35.146" v="286" actId="1076"/>
          <ac:picMkLst>
            <pc:docMk/>
            <pc:sldMk cId="3607892974" sldId="344"/>
            <ac:picMk id="4" creationId="{7160A7F6-6792-DE46-B36A-E1253A205567}"/>
          </ac:picMkLst>
        </pc:picChg>
        <pc:picChg chg="add mod">
          <ac:chgData name="함 진아" userId="853515ff651aadf9" providerId="LiveId" clId="{10046F3F-E7D4-6F44-ADAC-E87D35ED87BB}" dt="2020-08-15T13:56:55.059" v="295" actId="1076"/>
          <ac:picMkLst>
            <pc:docMk/>
            <pc:sldMk cId="3607892974" sldId="344"/>
            <ac:picMk id="6" creationId="{9B66F193-D790-3040-9A79-83E55199872F}"/>
          </ac:picMkLst>
        </pc:picChg>
      </pc:sldChg>
      <pc:sldChg chg="addSp modSp">
        <pc:chgData name="함 진아" userId="853515ff651aadf9" providerId="LiveId" clId="{10046F3F-E7D4-6F44-ADAC-E87D35ED87BB}" dt="2020-08-15T13:57:26.807" v="312" actId="1076"/>
        <pc:sldMkLst>
          <pc:docMk/>
          <pc:sldMk cId="602847010" sldId="345"/>
        </pc:sldMkLst>
        <pc:picChg chg="add mod">
          <ac:chgData name="함 진아" userId="853515ff651aadf9" providerId="LiveId" clId="{10046F3F-E7D4-6F44-ADAC-E87D35ED87BB}" dt="2020-08-15T13:57:26.807" v="312" actId="1076"/>
          <ac:picMkLst>
            <pc:docMk/>
            <pc:sldMk cId="602847010" sldId="345"/>
            <ac:picMk id="4" creationId="{EB0ECA83-3103-3F4A-AC72-11213F8D7142}"/>
          </ac:picMkLst>
        </pc:picChg>
      </pc:sldChg>
      <pc:sldChg chg="addSp modSp">
        <pc:chgData name="함 진아" userId="853515ff651aadf9" providerId="LiveId" clId="{10046F3F-E7D4-6F44-ADAC-E87D35ED87BB}" dt="2020-08-15T13:58:08.882" v="328" actId="1076"/>
        <pc:sldMkLst>
          <pc:docMk/>
          <pc:sldMk cId="4105763736" sldId="346"/>
        </pc:sldMkLst>
        <pc:picChg chg="add mod">
          <ac:chgData name="함 진아" userId="853515ff651aadf9" providerId="LiveId" clId="{10046F3F-E7D4-6F44-ADAC-E87D35ED87BB}" dt="2020-08-15T13:57:51.647" v="322" actId="1076"/>
          <ac:picMkLst>
            <pc:docMk/>
            <pc:sldMk cId="4105763736" sldId="346"/>
            <ac:picMk id="4" creationId="{5987406A-91B1-804B-8131-8A241934AFA0}"/>
          </ac:picMkLst>
        </pc:picChg>
        <pc:picChg chg="add mod">
          <ac:chgData name="함 진아" userId="853515ff651aadf9" providerId="LiveId" clId="{10046F3F-E7D4-6F44-ADAC-E87D35ED87BB}" dt="2020-08-15T13:58:08.882" v="328" actId="1076"/>
          <ac:picMkLst>
            <pc:docMk/>
            <pc:sldMk cId="4105763736" sldId="346"/>
            <ac:picMk id="5" creationId="{0B7D5DE2-4C7E-2D49-883A-4871C9231E79}"/>
          </ac:picMkLst>
        </pc:picChg>
      </pc:sldChg>
      <pc:sldChg chg="addSp modSp">
        <pc:chgData name="함 진아" userId="853515ff651aadf9" providerId="LiveId" clId="{10046F3F-E7D4-6F44-ADAC-E87D35ED87BB}" dt="2020-08-15T13:59:45.127" v="353" actId="1076"/>
        <pc:sldMkLst>
          <pc:docMk/>
          <pc:sldMk cId="773886519" sldId="347"/>
        </pc:sldMkLst>
        <pc:grpChg chg="add mod">
          <ac:chgData name="함 진아" userId="853515ff651aadf9" providerId="LiveId" clId="{10046F3F-E7D4-6F44-ADAC-E87D35ED87BB}" dt="2020-08-15T13:59:43.059" v="352" actId="1076"/>
          <ac:grpSpMkLst>
            <pc:docMk/>
            <pc:sldMk cId="773886519" sldId="347"/>
            <ac:grpSpMk id="7" creationId="{E0196859-3E17-F74D-BB46-4A5AD901B488}"/>
          </ac:grpSpMkLst>
        </pc:grpChg>
        <pc:picChg chg="add mod">
          <ac:chgData name="함 진아" userId="853515ff651aadf9" providerId="LiveId" clId="{10046F3F-E7D4-6F44-ADAC-E87D35ED87BB}" dt="2020-08-15T13:59:45.127" v="353" actId="1076"/>
          <ac:picMkLst>
            <pc:docMk/>
            <pc:sldMk cId="773886519" sldId="347"/>
            <ac:picMk id="4" creationId="{41B81A81-9215-364F-967C-D7D55C8C3836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5" creationId="{07CC723B-C347-0340-BA78-9EDD7C72F0CA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6" creationId="{C3B150AF-9352-784C-A2FB-0688B8897845}"/>
          </ac:picMkLst>
        </pc:picChg>
      </pc:sldChg>
      <pc:sldChg chg="addSp modSp">
        <pc:chgData name="함 진아" userId="853515ff651aadf9" providerId="LiveId" clId="{10046F3F-E7D4-6F44-ADAC-E87D35ED87BB}" dt="2020-08-15T14:00:37.926" v="376" actId="14100"/>
        <pc:sldMkLst>
          <pc:docMk/>
          <pc:sldMk cId="2926823502" sldId="348"/>
        </pc:sldMkLst>
        <pc:picChg chg="add mod">
          <ac:chgData name="함 진아" userId="853515ff651aadf9" providerId="LiveId" clId="{10046F3F-E7D4-6F44-ADAC-E87D35ED87BB}" dt="2020-08-15T14:00:37.926" v="376" actId="14100"/>
          <ac:picMkLst>
            <pc:docMk/>
            <pc:sldMk cId="2926823502" sldId="348"/>
            <ac:picMk id="4" creationId="{1F5033A9-1076-6545-B943-BC6CAB1BDBB4}"/>
          </ac:picMkLst>
        </pc:picChg>
      </pc:sldChg>
      <pc:sldChg chg="addSp modSp">
        <pc:chgData name="함 진아" userId="853515ff651aadf9" providerId="LiveId" clId="{10046F3F-E7D4-6F44-ADAC-E87D35ED87BB}" dt="2020-08-15T14:01:34.468" v="397" actId="1035"/>
        <pc:sldMkLst>
          <pc:docMk/>
          <pc:sldMk cId="3229774812" sldId="349"/>
        </pc:sldMkLst>
        <pc:spChg chg="mod">
          <ac:chgData name="함 진아" userId="853515ff651aadf9" providerId="LiveId" clId="{10046F3F-E7D4-6F44-ADAC-E87D35ED87BB}" dt="2020-08-15T14:01:27.261" v="392" actId="20577"/>
          <ac:spMkLst>
            <pc:docMk/>
            <pc:sldMk cId="3229774812" sldId="349"/>
            <ac:spMk id="4" creationId="{14AFC675-D1A3-D246-A8DA-9031F06EA965}"/>
          </ac:spMkLst>
        </pc:spChg>
        <pc:picChg chg="add mod">
          <ac:chgData name="함 진아" userId="853515ff651aadf9" providerId="LiveId" clId="{10046F3F-E7D4-6F44-ADAC-E87D35ED87BB}" dt="2020-08-15T14:01:02.416" v="383" actId="1076"/>
          <ac:picMkLst>
            <pc:docMk/>
            <pc:sldMk cId="3229774812" sldId="349"/>
            <ac:picMk id="5" creationId="{F181EF4E-F847-5946-849D-64EC193EE198}"/>
          </ac:picMkLst>
        </pc:picChg>
        <pc:picChg chg="add mod">
          <ac:chgData name="함 진아" userId="853515ff651aadf9" providerId="LiveId" clId="{10046F3F-E7D4-6F44-ADAC-E87D35ED87BB}" dt="2020-08-15T14:01:34.468" v="397" actId="1035"/>
          <ac:picMkLst>
            <pc:docMk/>
            <pc:sldMk cId="3229774812" sldId="349"/>
            <ac:picMk id="6" creationId="{F9D6B4E8-B505-FD42-8841-6F0D30EDF536}"/>
          </ac:picMkLst>
        </pc:picChg>
      </pc:sldChg>
      <pc:sldChg chg="addSp delSp modSp mod modClrScheme chgLayout">
        <pc:chgData name="함 진아" userId="853515ff651aadf9" providerId="LiveId" clId="{10046F3F-E7D4-6F44-ADAC-E87D35ED87BB}" dt="2020-08-15T14:06:02.132" v="811" actId="1076"/>
        <pc:sldMkLst>
          <pc:docMk/>
          <pc:sldMk cId="1923259312" sldId="351"/>
        </pc:sldMkLst>
        <pc:spChg chg="mod ord">
          <ac:chgData name="함 진아" userId="853515ff651aadf9" providerId="LiveId" clId="{10046F3F-E7D4-6F44-ADAC-E87D35ED87BB}" dt="2020-08-15T14:03:18.195" v="416" actId="700"/>
          <ac:spMkLst>
            <pc:docMk/>
            <pc:sldMk cId="1923259312" sldId="351"/>
            <ac:spMk id="2" creationId="{25B318A0-7C21-1B48-82D5-D648A0AB5881}"/>
          </ac:spMkLst>
        </pc:spChg>
        <pc:spChg chg="mod ord">
          <ac:chgData name="함 진아" userId="853515ff651aadf9" providerId="LiveId" clId="{10046F3F-E7D4-6F44-ADAC-E87D35ED87BB}" dt="2020-08-15T14:05:52.024" v="810" actId="5793"/>
          <ac:spMkLst>
            <pc:docMk/>
            <pc:sldMk cId="1923259312" sldId="351"/>
            <ac:spMk id="3" creationId="{2B979466-8226-B846-B32B-4B39A6E81EC9}"/>
          </ac:spMkLst>
        </pc:spChg>
        <pc:spChg chg="del">
          <ac:chgData name="함 진아" userId="853515ff651aadf9" providerId="LiveId" clId="{10046F3F-E7D4-6F44-ADAC-E87D35ED87BB}" dt="2020-08-15T14:03:00.302" v="413" actId="478"/>
          <ac:spMkLst>
            <pc:docMk/>
            <pc:sldMk cId="1923259312" sldId="351"/>
            <ac:spMk id="4" creationId="{14AFC675-D1A3-D246-A8DA-9031F06EA965}"/>
          </ac:spMkLst>
        </pc:spChg>
        <pc:spChg chg="add del mod">
          <ac:chgData name="함 진아" userId="853515ff651aadf9" providerId="LiveId" clId="{10046F3F-E7D4-6F44-ADAC-E87D35ED87BB}" dt="2020-08-15T14:03:16.466" v="415" actId="478"/>
          <ac:spMkLst>
            <pc:docMk/>
            <pc:sldMk cId="1923259312" sldId="351"/>
            <ac:spMk id="7" creationId="{0D59B291-FE08-3A49-A8D5-D5DF59CCF8DE}"/>
          </ac:spMkLst>
        </pc:spChg>
        <pc:picChg chg="add mod">
          <ac:chgData name="함 진아" userId="853515ff651aadf9" providerId="LiveId" clId="{10046F3F-E7D4-6F44-ADAC-E87D35ED87BB}" dt="2020-08-15T14:06:02.132" v="811" actId="1076"/>
          <ac:picMkLst>
            <pc:docMk/>
            <pc:sldMk cId="1923259312" sldId="351"/>
            <ac:picMk id="5" creationId="{F2DACDFC-7BE7-094E-B4A2-AE8DFC46955C}"/>
          </ac:picMkLst>
        </pc:picChg>
      </pc:sldChg>
      <pc:sldChg chg="addSp delSp modSp">
        <pc:chgData name="함 진아" userId="853515ff651aadf9" providerId="LiveId" clId="{10046F3F-E7D4-6F44-ADAC-E87D35ED87BB}" dt="2020-08-15T13:21:42.305" v="168" actId="1076"/>
        <pc:sldMkLst>
          <pc:docMk/>
          <pc:sldMk cId="1374875333" sldId="352"/>
        </pc:sldMkLst>
        <pc:spChg chg="mod">
          <ac:chgData name="함 진아" userId="853515ff651aadf9" providerId="LiveId" clId="{10046F3F-E7D4-6F44-ADAC-E87D35ED87BB}" dt="2020-08-15T13:08:12.052" v="141" actId="27636"/>
          <ac:spMkLst>
            <pc:docMk/>
            <pc:sldMk cId="1374875333" sldId="352"/>
            <ac:spMk id="4" creationId="{8E39C4F1-BC99-CA41-B30B-49FB9E15ED8F}"/>
          </ac:spMkLst>
        </pc:spChg>
        <pc:spChg chg="add del mod">
          <ac:chgData name="함 진아" userId="853515ff651aadf9" providerId="LiveId" clId="{10046F3F-E7D4-6F44-ADAC-E87D35ED87BB}" dt="2020-08-15T13:07:40.591" v="120"/>
          <ac:spMkLst>
            <pc:docMk/>
            <pc:sldMk cId="1374875333" sldId="352"/>
            <ac:spMk id="9" creationId="{510E61D5-C3E2-A049-9283-E75C971458D7}"/>
          </ac:spMkLst>
        </pc:spChg>
        <pc:grpChg chg="add mod">
          <ac:chgData name="함 진아" userId="853515ff651aadf9" providerId="LiveId" clId="{10046F3F-E7D4-6F44-ADAC-E87D35ED87BB}" dt="2020-08-15T13:16:16.111" v="167" actId="1035"/>
          <ac:grpSpMkLst>
            <pc:docMk/>
            <pc:sldMk cId="1374875333" sldId="352"/>
            <ac:grpSpMk id="8" creationId="{4D46DAE8-8415-0843-B031-5B8525470E80}"/>
          </ac:grpSpMkLst>
        </pc:grpChg>
        <pc:picChg chg="add mod">
          <ac:chgData name="함 진아" userId="853515ff651aadf9" providerId="LiveId" clId="{10046F3F-E7D4-6F44-ADAC-E87D35ED87BB}" dt="2020-08-15T13:21:42.305" v="168" actId="1076"/>
          <ac:picMkLst>
            <pc:docMk/>
            <pc:sldMk cId="1374875333" sldId="352"/>
            <ac:picMk id="5" creationId="{148ABE3B-77A2-664B-B560-D195FF8FE568}"/>
          </ac:picMkLst>
        </pc:picChg>
        <pc:picChg chg="add mod modCrop">
          <ac:chgData name="함 진아" userId="853515ff651aadf9" providerId="LiveId" clId="{10046F3F-E7D4-6F44-ADAC-E87D35ED87BB}" dt="2020-08-15T13:07:00.840" v="100" actId="164"/>
          <ac:picMkLst>
            <pc:docMk/>
            <pc:sldMk cId="1374875333" sldId="352"/>
            <ac:picMk id="6" creationId="{36D3971F-1D28-5645-B25C-9578C893A8AC}"/>
          </ac:picMkLst>
        </pc:picChg>
        <pc:picChg chg="add mod modCrop">
          <ac:chgData name="함 진아" userId="853515ff651aadf9" providerId="LiveId" clId="{10046F3F-E7D4-6F44-ADAC-E87D35ED87BB}" dt="2020-08-15T13:08:27.697" v="145" actId="1076"/>
          <ac:picMkLst>
            <pc:docMk/>
            <pc:sldMk cId="1374875333" sldId="352"/>
            <ac:picMk id="7" creationId="{3CDD711E-3D16-DE4F-99B0-BB1E4AB13D53}"/>
          </ac:picMkLst>
        </pc:picChg>
        <pc:picChg chg="add mod modCrop">
          <ac:chgData name="함 진아" userId="853515ff651aadf9" providerId="LiveId" clId="{10046F3F-E7D4-6F44-ADAC-E87D35ED87BB}" dt="2020-08-15T13:16:03.072" v="164" actId="1038"/>
          <ac:picMkLst>
            <pc:docMk/>
            <pc:sldMk cId="1374875333" sldId="352"/>
            <ac:picMk id="10" creationId="{6C1EBF5C-38EA-8F4C-BEA9-1B4A586857F5}"/>
          </ac:picMkLst>
        </pc:picChg>
      </pc:sldChg>
      <pc:sldChg chg="addSp modSp">
        <pc:chgData name="함 진아" userId="853515ff651aadf9" providerId="LiveId" clId="{10046F3F-E7D4-6F44-ADAC-E87D35ED87BB}" dt="2020-08-15T13:01:01.872" v="81" actId="1036"/>
        <pc:sldMkLst>
          <pc:docMk/>
          <pc:sldMk cId="2683872463" sldId="353"/>
        </pc:sldMkLst>
        <pc:grpChg chg="add mod">
          <ac:chgData name="함 진아" userId="853515ff651aadf9" providerId="LiveId" clId="{10046F3F-E7D4-6F44-ADAC-E87D35ED87BB}" dt="2020-08-15T13:01:01.872" v="81" actId="1036"/>
          <ac:grpSpMkLst>
            <pc:docMk/>
            <pc:sldMk cId="2683872463" sldId="353"/>
            <ac:grpSpMk id="6" creationId="{AB021F9E-8563-C04F-9776-02E646388D61}"/>
          </ac:grpSpMkLst>
        </pc:grp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4" creationId="{71219DF9-B097-E64F-BA8D-A3139E6B9D54}"/>
          </ac:picMkLst>
        </pc:pic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5" creationId="{CC11949F-8F79-0D42-B533-7C9AC687BCBA}"/>
          </ac:picMkLst>
        </pc:picChg>
        <pc:picChg chg="add mod modCrop">
          <ac:chgData name="함 진아" userId="853515ff651aadf9" providerId="LiveId" clId="{10046F3F-E7D4-6F44-ADAC-E87D35ED87BB}" dt="2020-08-15T13:01:01.872" v="81" actId="1036"/>
          <ac:picMkLst>
            <pc:docMk/>
            <pc:sldMk cId="2683872463" sldId="353"/>
            <ac:picMk id="7" creationId="{45423D2F-E62B-4F4D-8EEC-8D428EFFC7BD}"/>
          </ac:picMkLst>
        </pc:picChg>
      </pc:sldChg>
      <pc:sldChg chg="addSp modSp">
        <pc:chgData name="함 진아" userId="853515ff651aadf9" providerId="LiveId" clId="{10046F3F-E7D4-6F44-ADAC-E87D35ED87BB}" dt="2020-08-15T13:33:21.696" v="200" actId="1076"/>
        <pc:sldMkLst>
          <pc:docMk/>
          <pc:sldMk cId="1858369410" sldId="354"/>
        </pc:sldMkLst>
        <pc:picChg chg="add mod">
          <ac:chgData name="함 진아" userId="853515ff651aadf9" providerId="LiveId" clId="{10046F3F-E7D4-6F44-ADAC-E87D35ED87BB}" dt="2020-08-15T13:23:11.654" v="185" actId="1076"/>
          <ac:picMkLst>
            <pc:docMk/>
            <pc:sldMk cId="1858369410" sldId="354"/>
            <ac:picMk id="5" creationId="{5F402035-3D1E-9A40-A26A-D7C34E34E6DE}"/>
          </ac:picMkLst>
        </pc:picChg>
        <pc:picChg chg="add mod modCrop">
          <ac:chgData name="함 진아" userId="853515ff651aadf9" providerId="LiveId" clId="{10046F3F-E7D4-6F44-ADAC-E87D35ED87BB}" dt="2020-08-15T13:33:16.195" v="199" actId="1076"/>
          <ac:picMkLst>
            <pc:docMk/>
            <pc:sldMk cId="1858369410" sldId="354"/>
            <ac:picMk id="6" creationId="{F3D13AF6-F448-2541-BA4F-E5A949E09345}"/>
          </ac:picMkLst>
        </pc:picChg>
        <pc:picChg chg="add mod modCrop">
          <ac:chgData name="함 진아" userId="853515ff651aadf9" providerId="LiveId" clId="{10046F3F-E7D4-6F44-ADAC-E87D35ED87BB}" dt="2020-08-15T13:33:21.696" v="200" actId="1076"/>
          <ac:picMkLst>
            <pc:docMk/>
            <pc:sldMk cId="1858369410" sldId="354"/>
            <ac:picMk id="7" creationId="{FB896B36-2189-8345-9980-DD97498CC844}"/>
          </ac:picMkLst>
        </pc:picChg>
      </pc:sldChg>
      <pc:sldChg chg="addSp modSp">
        <pc:chgData name="함 진아" userId="853515ff651aadf9" providerId="LiveId" clId="{10046F3F-E7D4-6F44-ADAC-E87D35ED87BB}" dt="2020-08-15T13:42:40.516" v="224" actId="1076"/>
        <pc:sldMkLst>
          <pc:docMk/>
          <pc:sldMk cId="3036334099" sldId="355"/>
        </pc:sldMkLst>
        <pc:grpChg chg="add mod">
          <ac:chgData name="함 진아" userId="853515ff651aadf9" providerId="LiveId" clId="{10046F3F-E7D4-6F44-ADAC-E87D35ED87BB}" dt="2020-08-15T13:42:33.878" v="223" actId="1076"/>
          <ac:grpSpMkLst>
            <pc:docMk/>
            <pc:sldMk cId="3036334099" sldId="355"/>
            <ac:grpSpMk id="6" creationId="{0B019EC4-82A2-334A-9FB6-3678899CA79D}"/>
          </ac:grpSpMkLst>
        </pc:grp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4" creationId="{5F54D2B9-CAD1-7547-9CD6-0C8DD802A20D}"/>
          </ac:picMkLst>
        </pc:pic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5" creationId="{1766D9F9-82CB-E442-BD7E-D8F744C73A21}"/>
          </ac:picMkLst>
        </pc:picChg>
        <pc:picChg chg="add mod">
          <ac:chgData name="함 진아" userId="853515ff651aadf9" providerId="LiveId" clId="{10046F3F-E7D4-6F44-ADAC-E87D35ED87BB}" dt="2020-08-15T13:42:40.516" v="224" actId="1076"/>
          <ac:picMkLst>
            <pc:docMk/>
            <pc:sldMk cId="3036334099" sldId="355"/>
            <ac:picMk id="7" creationId="{47FB2389-190C-F940-949F-39C8E00011B6}"/>
          </ac:picMkLst>
        </pc:picChg>
      </pc:sldChg>
      <pc:sldChg chg="addSp modSp">
        <pc:chgData name="함 진아" userId="853515ff651aadf9" providerId="LiveId" clId="{10046F3F-E7D4-6F44-ADAC-E87D35ED87BB}" dt="2020-08-15T14:06:48.394" v="823" actId="1076"/>
        <pc:sldMkLst>
          <pc:docMk/>
          <pc:sldMk cId="4105106625" sldId="356"/>
        </pc:sldMkLst>
        <pc:picChg chg="add mod">
          <ac:chgData name="함 진아" userId="853515ff651aadf9" providerId="LiveId" clId="{10046F3F-E7D4-6F44-ADAC-E87D35ED87BB}" dt="2020-08-15T14:06:24.936" v="816" actId="1076"/>
          <ac:picMkLst>
            <pc:docMk/>
            <pc:sldMk cId="4105106625" sldId="356"/>
            <ac:picMk id="4" creationId="{27FF21F6-CE94-A34B-BD85-5B950609C89C}"/>
          </ac:picMkLst>
        </pc:picChg>
        <pc:picChg chg="add mod">
          <ac:chgData name="함 진아" userId="853515ff651aadf9" providerId="LiveId" clId="{10046F3F-E7D4-6F44-ADAC-E87D35ED87BB}" dt="2020-08-15T14:06:48.394" v="823" actId="1076"/>
          <ac:picMkLst>
            <pc:docMk/>
            <pc:sldMk cId="4105106625" sldId="356"/>
            <ac:picMk id="5" creationId="{9149E741-5ECE-184F-89DE-541EE80632E4}"/>
          </ac:picMkLst>
        </pc:picChg>
      </pc:sldChg>
      <pc:sldChg chg="addSp modSp">
        <pc:chgData name="함 진아" userId="853515ff651aadf9" providerId="LiveId" clId="{10046F3F-E7D4-6F44-ADAC-E87D35ED87BB}" dt="2020-08-15T14:08:26.990" v="843" actId="1076"/>
        <pc:sldMkLst>
          <pc:docMk/>
          <pc:sldMk cId="2738987455" sldId="357"/>
        </pc:sldMkLst>
        <pc:picChg chg="add mod modCrop">
          <ac:chgData name="함 진아" userId="853515ff651aadf9" providerId="LiveId" clId="{10046F3F-E7D4-6F44-ADAC-E87D35ED87BB}" dt="2020-08-15T14:08:02.363" v="838" actId="732"/>
          <ac:picMkLst>
            <pc:docMk/>
            <pc:sldMk cId="2738987455" sldId="357"/>
            <ac:picMk id="5" creationId="{09891C9B-FCBC-5B43-BAF6-30F60995F306}"/>
          </ac:picMkLst>
        </pc:picChg>
        <pc:picChg chg="add mod modCrop">
          <ac:chgData name="함 진아" userId="853515ff651aadf9" providerId="LiveId" clId="{10046F3F-E7D4-6F44-ADAC-E87D35ED87BB}" dt="2020-08-15T14:08:26.990" v="843" actId="1076"/>
          <ac:picMkLst>
            <pc:docMk/>
            <pc:sldMk cId="2738987455" sldId="357"/>
            <ac:picMk id="6" creationId="{00F0BE49-43D7-1641-904A-7D53464ABDCF}"/>
          </ac:picMkLst>
        </pc:picChg>
      </pc:sldChg>
      <pc:sldChg chg="addSp modSp">
        <pc:chgData name="함 진아" userId="853515ff651aadf9" providerId="LiveId" clId="{10046F3F-E7D4-6F44-ADAC-E87D35ED87BB}" dt="2020-08-15T14:09:04.298" v="852" actId="1076"/>
        <pc:sldMkLst>
          <pc:docMk/>
          <pc:sldMk cId="1436103309" sldId="358"/>
        </pc:sldMkLst>
        <pc:picChg chg="add mod modCrop">
          <ac:chgData name="함 진아" userId="853515ff651aadf9" providerId="LiveId" clId="{10046F3F-E7D4-6F44-ADAC-E87D35ED87BB}" dt="2020-08-15T14:09:04.298" v="852" actId="1076"/>
          <ac:picMkLst>
            <pc:docMk/>
            <pc:sldMk cId="1436103309" sldId="358"/>
            <ac:picMk id="4" creationId="{D8B75A50-4137-EA46-8CA6-5DDDC3D73790}"/>
          </ac:picMkLst>
        </pc:picChg>
      </pc:sldChg>
      <pc:sldChg chg="addSp modSp">
        <pc:chgData name="함 진아" userId="853515ff651aadf9" providerId="LiveId" clId="{10046F3F-E7D4-6F44-ADAC-E87D35ED87BB}" dt="2020-08-15T14:09:29.226" v="861" actId="1076"/>
        <pc:sldMkLst>
          <pc:docMk/>
          <pc:sldMk cId="4115109199" sldId="359"/>
        </pc:sldMkLst>
        <pc:picChg chg="add mod">
          <ac:chgData name="함 진아" userId="853515ff651aadf9" providerId="LiveId" clId="{10046F3F-E7D4-6F44-ADAC-E87D35ED87BB}" dt="2020-08-15T14:09:29.226" v="861" actId="1076"/>
          <ac:picMkLst>
            <pc:docMk/>
            <pc:sldMk cId="4115109199" sldId="359"/>
            <ac:picMk id="4" creationId="{F5E1A7A1-ADE9-C548-8168-D556241EC9B2}"/>
          </ac:picMkLst>
        </pc:picChg>
      </pc:sldChg>
      <pc:sldChg chg="addSp modSp">
        <pc:chgData name="함 진아" userId="853515ff651aadf9" providerId="LiveId" clId="{10046F3F-E7D4-6F44-ADAC-E87D35ED87BB}" dt="2020-08-15T14:09:47.980" v="867" actId="1076"/>
        <pc:sldMkLst>
          <pc:docMk/>
          <pc:sldMk cId="3541103039" sldId="360"/>
        </pc:sldMkLst>
        <pc:picChg chg="add mod">
          <ac:chgData name="함 진아" userId="853515ff651aadf9" providerId="LiveId" clId="{10046F3F-E7D4-6F44-ADAC-E87D35ED87BB}" dt="2020-08-15T14:09:47.980" v="867" actId="1076"/>
          <ac:picMkLst>
            <pc:docMk/>
            <pc:sldMk cId="3541103039" sldId="360"/>
            <ac:picMk id="4" creationId="{9E2F1964-7989-0643-8A76-E1D332D8924B}"/>
          </ac:picMkLst>
        </pc:picChg>
      </pc:sldChg>
      <pc:sldChg chg="addSp delSp modSp">
        <pc:chgData name="함 진아" userId="853515ff651aadf9" providerId="LiveId" clId="{10046F3F-E7D4-6F44-ADAC-E87D35ED87BB}" dt="2020-08-15T14:11:05.504" v="890"/>
        <pc:sldMkLst>
          <pc:docMk/>
          <pc:sldMk cId="3591753281" sldId="361"/>
        </pc:sldMkLst>
        <pc:picChg chg="add mod modCrop">
          <ac:chgData name="함 진아" userId="853515ff651aadf9" providerId="LiveId" clId="{10046F3F-E7D4-6F44-ADAC-E87D35ED87BB}" dt="2020-08-15T14:11:04.613" v="889" actId="1076"/>
          <ac:picMkLst>
            <pc:docMk/>
            <pc:sldMk cId="3591753281" sldId="361"/>
            <ac:picMk id="4" creationId="{760ADA71-0A1C-EC4C-A3C6-4AA0CA6F565C}"/>
          </ac:picMkLst>
        </pc:picChg>
        <pc:picChg chg="add del mod modCrop">
          <ac:chgData name="함 진아" userId="853515ff651aadf9" providerId="LiveId" clId="{10046F3F-E7D4-6F44-ADAC-E87D35ED87BB}" dt="2020-08-15T14:11:05.504" v="890"/>
          <ac:picMkLst>
            <pc:docMk/>
            <pc:sldMk cId="3591753281" sldId="361"/>
            <ac:picMk id="5" creationId="{A07BF3F3-57E2-524B-A3C6-C89E47822F9A}"/>
          </ac:picMkLst>
        </pc:picChg>
      </pc:sldChg>
      <pc:sldChg chg="addSp modSp">
        <pc:chgData name="함 진아" userId="853515ff651aadf9" providerId="LiveId" clId="{10046F3F-E7D4-6F44-ADAC-E87D35ED87BB}" dt="2020-08-15T14:11:09.432" v="892" actId="1076"/>
        <pc:sldMkLst>
          <pc:docMk/>
          <pc:sldMk cId="3894620566" sldId="362"/>
        </pc:sldMkLst>
        <pc:picChg chg="add mod">
          <ac:chgData name="함 진아" userId="853515ff651aadf9" providerId="LiveId" clId="{10046F3F-E7D4-6F44-ADAC-E87D35ED87BB}" dt="2020-08-15T14:11:09.432" v="892" actId="1076"/>
          <ac:picMkLst>
            <pc:docMk/>
            <pc:sldMk cId="3894620566" sldId="362"/>
            <ac:picMk id="4" creationId="{AC5A1B51-33BB-FF43-8E4A-9943943B6300}"/>
          </ac:picMkLst>
        </pc:picChg>
      </pc:sldChg>
      <pc:sldChg chg="addSp delSp modSp">
        <pc:chgData name="함 진아" userId="853515ff651aadf9" providerId="LiveId" clId="{10046F3F-E7D4-6F44-ADAC-E87D35ED87BB}" dt="2020-08-15T14:11:42.824" v="905"/>
        <pc:sldMkLst>
          <pc:docMk/>
          <pc:sldMk cId="677492897" sldId="363"/>
        </pc:sldMkLst>
        <pc:picChg chg="add del">
          <ac:chgData name="함 진아" userId="853515ff651aadf9" providerId="LiveId" clId="{10046F3F-E7D4-6F44-ADAC-E87D35ED87BB}" dt="2020-08-15T14:11:38.558" v="903" actId="478"/>
          <ac:picMkLst>
            <pc:docMk/>
            <pc:sldMk cId="677492897" sldId="363"/>
            <ac:picMk id="4" creationId="{08993992-24D3-F949-9B56-C915C9A69D59}"/>
          </ac:picMkLst>
        </pc:picChg>
        <pc:picChg chg="add mod modCrop">
          <ac:chgData name="함 진아" userId="853515ff651aadf9" providerId="LiveId" clId="{10046F3F-E7D4-6F44-ADAC-E87D35ED87BB}" dt="2020-08-15T14:11:36.826" v="902" actId="1076"/>
          <ac:picMkLst>
            <pc:docMk/>
            <pc:sldMk cId="677492897" sldId="363"/>
            <ac:picMk id="5" creationId="{71E58AFE-1784-3747-BCD4-68A264FD4CCA}"/>
          </ac:picMkLst>
        </pc:picChg>
        <pc:picChg chg="add del">
          <ac:chgData name="함 진아" userId="853515ff651aadf9" providerId="LiveId" clId="{10046F3F-E7D4-6F44-ADAC-E87D35ED87BB}" dt="2020-08-15T14:11:42.824" v="905"/>
          <ac:picMkLst>
            <pc:docMk/>
            <pc:sldMk cId="677492897" sldId="363"/>
            <ac:picMk id="6" creationId="{26ECFC0F-9339-0C4A-991E-AADBACF8A8C4}"/>
          </ac:picMkLst>
        </pc:picChg>
      </pc:sldChg>
      <pc:sldChg chg="addSp delSp modSp">
        <pc:chgData name="함 진아" userId="853515ff651aadf9" providerId="LiveId" clId="{10046F3F-E7D4-6F44-ADAC-E87D35ED87BB}" dt="2020-08-15T14:18:47.234" v="1222" actId="5793"/>
        <pc:sldMkLst>
          <pc:docMk/>
          <pc:sldMk cId="3009351521" sldId="364"/>
        </pc:sldMkLst>
        <pc:spChg chg="mod">
          <ac:chgData name="함 진아" userId="853515ff651aadf9" providerId="LiveId" clId="{10046F3F-E7D4-6F44-ADAC-E87D35ED87BB}" dt="2020-08-15T14:18:47.234" v="1222" actId="5793"/>
          <ac:spMkLst>
            <pc:docMk/>
            <pc:sldMk cId="3009351521" sldId="364"/>
            <ac:spMk id="3" creationId="{2B979466-8226-B846-B32B-4B39A6E81EC9}"/>
          </ac:spMkLst>
        </pc:spChg>
        <pc:grpChg chg="add mod">
          <ac:chgData name="함 진아" userId="853515ff651aadf9" providerId="LiveId" clId="{10046F3F-E7D4-6F44-ADAC-E87D35ED87BB}" dt="2020-08-15T14:18:28.797" v="1204" actId="1076"/>
          <ac:grpSpMkLst>
            <pc:docMk/>
            <pc:sldMk cId="3009351521" sldId="364"/>
            <ac:grpSpMk id="7" creationId="{0AEF40FA-AD69-A74E-AD7B-5ECFD2145416}"/>
          </ac:grpSpMkLst>
        </pc:grpChg>
        <pc:grpChg chg="add mod">
          <ac:chgData name="함 진아" userId="853515ff651aadf9" providerId="LiveId" clId="{10046F3F-E7D4-6F44-ADAC-E87D35ED87BB}" dt="2020-08-15T14:15:02.727" v="997" actId="1076"/>
          <ac:grpSpMkLst>
            <pc:docMk/>
            <pc:sldMk cId="3009351521" sldId="364"/>
            <ac:grpSpMk id="10" creationId="{975E5882-EBF5-7249-97CC-9226E1312BEC}"/>
          </ac:grpSpMkLst>
        </pc:grp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5" creationId="{72EB1806-4C32-094F-83E4-CB2D5C06D889}"/>
          </ac:picMkLst>
        </pc:pic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6" creationId="{3CDFD86A-3A55-5543-8200-EC72CB935EB8}"/>
          </ac:picMkLst>
        </pc:picChg>
        <pc:picChg chg="add mod modCrop">
          <ac:chgData name="함 진아" userId="853515ff651aadf9" providerId="LiveId" clId="{10046F3F-E7D4-6F44-ADAC-E87D35ED87BB}" dt="2020-08-15T14:13:01.856" v="924" actId="164"/>
          <ac:picMkLst>
            <pc:docMk/>
            <pc:sldMk cId="3009351521" sldId="364"/>
            <ac:picMk id="8" creationId="{7ED6444F-E9BD-DD43-B822-491565966E9F}"/>
          </ac:picMkLst>
        </pc:picChg>
        <pc:picChg chg="add mod modCrop">
          <ac:chgData name="함 진아" userId="853515ff651aadf9" providerId="LiveId" clId="{10046F3F-E7D4-6F44-ADAC-E87D35ED87BB}" dt="2020-08-15T14:14:20.763" v="994" actId="1076"/>
          <ac:picMkLst>
            <pc:docMk/>
            <pc:sldMk cId="3009351521" sldId="364"/>
            <ac:picMk id="9" creationId="{FA6B7E9B-B6B5-4540-B706-003DCE0EA1ED}"/>
          </ac:picMkLst>
        </pc:picChg>
        <pc:picChg chg="add del">
          <ac:chgData name="함 진아" userId="853515ff651aadf9" providerId="LiveId" clId="{10046F3F-E7D4-6F44-ADAC-E87D35ED87BB}" dt="2020-08-15T14:15:19.883" v="1004"/>
          <ac:picMkLst>
            <pc:docMk/>
            <pc:sldMk cId="3009351521" sldId="364"/>
            <ac:picMk id="11" creationId="{3A59C558-89C6-B446-B346-D653DD4B4410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2" creationId="{1DDFA656-8B05-4148-929F-140C26E79DCF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3" creationId="{47F4340F-A6C2-1C4F-B458-528CA568AE49}"/>
          </ac:picMkLst>
        </pc:picChg>
      </pc:sldChg>
      <pc:sldChg chg="modSp del">
        <pc:chgData name="함 진아" userId="853515ff651aadf9" providerId="LiveId" clId="{10046F3F-E7D4-6F44-ADAC-E87D35ED87BB}" dt="2020-08-15T14:18:57.621" v="1223" actId="2696"/>
        <pc:sldMkLst>
          <pc:docMk/>
          <pc:sldMk cId="2985194908" sldId="365"/>
        </pc:sldMkLst>
        <pc:spChg chg="mod">
          <ac:chgData name="함 진아" userId="853515ff651aadf9" providerId="LiveId" clId="{10046F3F-E7D4-6F44-ADAC-E87D35ED87BB}" dt="2020-08-15T14:14:30.333" v="996"/>
          <ac:spMkLst>
            <pc:docMk/>
            <pc:sldMk cId="2985194908" sldId="365"/>
            <ac:spMk id="3" creationId="{2B979466-8226-B846-B32B-4B39A6E81EC9}"/>
          </ac:spMkLst>
        </pc:sp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  <pc:docChgLst>
    <pc:chgData name="함 진아" userId="853515ff651aadf9" providerId="LiveId" clId="{01CB34E7-5346-B04C-AA69-0D074A262B9C}"/>
    <pc:docChg chg="undo custSel addSld delSld modSld sldOrd">
      <pc:chgData name="함 진아" userId="853515ff651aadf9" providerId="LiveId" clId="{01CB34E7-5346-B04C-AA69-0D074A262B9C}" dt="2020-08-16T08:09:07.337" v="6654" actId="20577"/>
      <pc:docMkLst>
        <pc:docMk/>
      </pc:docMkLst>
      <pc:sldChg chg="modSp mod">
        <pc:chgData name="함 진아" userId="853515ff651aadf9" providerId="LiveId" clId="{01CB34E7-5346-B04C-AA69-0D074A262B9C}" dt="2020-08-16T08:09:07.337" v="6654" actId="20577"/>
        <pc:sldMkLst>
          <pc:docMk/>
          <pc:sldMk cId="4234597141" sldId="282"/>
        </pc:sldMkLst>
        <pc:spChg chg="mod">
          <ac:chgData name="함 진아" userId="853515ff651aadf9" providerId="LiveId" clId="{01CB34E7-5346-B04C-AA69-0D074A262B9C}" dt="2020-08-16T06:38:24.128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01CB34E7-5346-B04C-AA69-0D074A262B9C}" dt="2020-08-16T06:38:33.741" v="79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01CB34E7-5346-B04C-AA69-0D074A262B9C}" dt="2020-08-16T08:09:07.337" v="6654" actId="20577"/>
          <ac:spMkLst>
            <pc:docMk/>
            <pc:sldMk cId="4234597141" sldId="282"/>
            <ac:spMk id="7" creationId="{18BBFAE6-DF46-7444-9551-EBC0BBBD1CA3}"/>
          </ac:spMkLst>
        </pc:spChg>
      </pc:sldChg>
      <pc:sldChg chg="addSp delSp modSp mod">
        <pc:chgData name="함 진아" userId="853515ff651aadf9" providerId="LiveId" clId="{01CB34E7-5346-B04C-AA69-0D074A262B9C}" dt="2020-08-16T06:49:54.474" v="1757" actId="20577"/>
        <pc:sldMkLst>
          <pc:docMk/>
          <pc:sldMk cId="974406324" sldId="283"/>
        </pc:sldMkLst>
        <pc:spChg chg="mod">
          <ac:chgData name="함 진아" userId="853515ff651aadf9" providerId="LiveId" clId="{01CB34E7-5346-B04C-AA69-0D074A262B9C}" dt="2020-08-16T06:39:38.869" v="173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01CB34E7-5346-B04C-AA69-0D074A262B9C}" dt="2020-08-16T06:41:42.627" v="515" actId="14"/>
          <ac:spMkLst>
            <pc:docMk/>
            <pc:sldMk cId="974406324" sldId="283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6:49:54.474" v="1757" actId="20577"/>
          <ac:spMkLst>
            <pc:docMk/>
            <pc:sldMk cId="974406324" sldId="283"/>
            <ac:spMk id="6" creationId="{1BD70FAB-B419-6845-99FE-0D9B2093D3AE}"/>
          </ac:spMkLst>
        </pc:spChg>
        <pc:picChg chg="del">
          <ac:chgData name="함 진아" userId="853515ff651aadf9" providerId="LiveId" clId="{01CB34E7-5346-B04C-AA69-0D074A262B9C}" dt="2020-08-16T06:40:18.527" v="186" actId="478"/>
          <ac:picMkLst>
            <pc:docMk/>
            <pc:sldMk cId="974406324" sldId="283"/>
            <ac:picMk id="4" creationId="{C773531E-21C4-A947-ADD2-3EF5EBAA4CF0}"/>
          </ac:picMkLst>
        </pc:picChg>
        <pc:picChg chg="del">
          <ac:chgData name="함 진아" userId="853515ff651aadf9" providerId="LiveId" clId="{01CB34E7-5346-B04C-AA69-0D074A262B9C}" dt="2020-08-16T06:40:18.527" v="186" actId="478"/>
          <ac:picMkLst>
            <pc:docMk/>
            <pc:sldMk cId="974406324" sldId="283"/>
            <ac:picMk id="5" creationId="{F1C353DE-8F88-8A40-B70A-94A96F163FDF}"/>
          </ac:picMkLst>
        </pc:picChg>
      </pc:sldChg>
      <pc:sldChg chg="del">
        <pc:chgData name="함 진아" userId="853515ff651aadf9" providerId="LiveId" clId="{01CB34E7-5346-B04C-AA69-0D074A262B9C}" dt="2020-08-16T07:47:44.019" v="5715" actId="2696"/>
        <pc:sldMkLst>
          <pc:docMk/>
          <pc:sldMk cId="2724476807" sldId="342"/>
        </pc:sldMkLst>
      </pc:sldChg>
      <pc:sldChg chg="del">
        <pc:chgData name="함 진아" userId="853515ff651aadf9" providerId="LiveId" clId="{01CB34E7-5346-B04C-AA69-0D074A262B9C}" dt="2020-08-16T07:47:44.113" v="5720" actId="2696"/>
        <pc:sldMkLst>
          <pc:docMk/>
          <pc:sldMk cId="2198057018" sldId="343"/>
        </pc:sldMkLst>
      </pc:sldChg>
      <pc:sldChg chg="del">
        <pc:chgData name="함 진아" userId="853515ff651aadf9" providerId="LiveId" clId="{01CB34E7-5346-B04C-AA69-0D074A262B9C}" dt="2020-08-16T07:47:44.124" v="5721" actId="2696"/>
        <pc:sldMkLst>
          <pc:docMk/>
          <pc:sldMk cId="3607892974" sldId="344"/>
        </pc:sldMkLst>
      </pc:sldChg>
      <pc:sldChg chg="del">
        <pc:chgData name="함 진아" userId="853515ff651aadf9" providerId="LiveId" clId="{01CB34E7-5346-B04C-AA69-0D074A262B9C}" dt="2020-08-16T07:47:44.139" v="5722" actId="2696"/>
        <pc:sldMkLst>
          <pc:docMk/>
          <pc:sldMk cId="602847010" sldId="345"/>
        </pc:sldMkLst>
      </pc:sldChg>
      <pc:sldChg chg="del">
        <pc:chgData name="함 진아" userId="853515ff651aadf9" providerId="LiveId" clId="{01CB34E7-5346-B04C-AA69-0D074A262B9C}" dt="2020-08-16T07:47:44.155" v="5723" actId="2696"/>
        <pc:sldMkLst>
          <pc:docMk/>
          <pc:sldMk cId="4105763736" sldId="346"/>
        </pc:sldMkLst>
      </pc:sldChg>
      <pc:sldChg chg="del">
        <pc:chgData name="함 진아" userId="853515ff651aadf9" providerId="LiveId" clId="{01CB34E7-5346-B04C-AA69-0D074A262B9C}" dt="2020-08-16T07:47:44.167" v="5724" actId="2696"/>
        <pc:sldMkLst>
          <pc:docMk/>
          <pc:sldMk cId="773886519" sldId="347"/>
        </pc:sldMkLst>
      </pc:sldChg>
      <pc:sldChg chg="del">
        <pc:chgData name="함 진아" userId="853515ff651aadf9" providerId="LiveId" clId="{01CB34E7-5346-B04C-AA69-0D074A262B9C}" dt="2020-08-16T07:47:44.184" v="5725" actId="2696"/>
        <pc:sldMkLst>
          <pc:docMk/>
          <pc:sldMk cId="2926823502" sldId="348"/>
        </pc:sldMkLst>
      </pc:sldChg>
      <pc:sldChg chg="del">
        <pc:chgData name="함 진아" userId="853515ff651aadf9" providerId="LiveId" clId="{01CB34E7-5346-B04C-AA69-0D074A262B9C}" dt="2020-08-16T07:47:44.202" v="5726" actId="2696"/>
        <pc:sldMkLst>
          <pc:docMk/>
          <pc:sldMk cId="3229774812" sldId="349"/>
        </pc:sldMkLst>
      </pc:sldChg>
      <pc:sldChg chg="del">
        <pc:chgData name="함 진아" userId="853515ff651aadf9" providerId="LiveId" clId="{01CB34E7-5346-B04C-AA69-0D074A262B9C}" dt="2020-08-16T07:47:44.219" v="5727" actId="2696"/>
        <pc:sldMkLst>
          <pc:docMk/>
          <pc:sldMk cId="1923259312" sldId="351"/>
        </pc:sldMkLst>
      </pc:sldChg>
      <pc:sldChg chg="del">
        <pc:chgData name="함 진아" userId="853515ff651aadf9" providerId="LiveId" clId="{01CB34E7-5346-B04C-AA69-0D074A262B9C}" dt="2020-08-16T07:47:44.062" v="5717" actId="2696"/>
        <pc:sldMkLst>
          <pc:docMk/>
          <pc:sldMk cId="1374875333" sldId="352"/>
        </pc:sldMkLst>
      </pc:sldChg>
      <pc:sldChg chg="del">
        <pc:chgData name="함 진아" userId="853515ff651aadf9" providerId="LiveId" clId="{01CB34E7-5346-B04C-AA69-0D074A262B9C}" dt="2020-08-16T07:47:44.041" v="5716" actId="2696"/>
        <pc:sldMkLst>
          <pc:docMk/>
          <pc:sldMk cId="2683872463" sldId="353"/>
        </pc:sldMkLst>
      </pc:sldChg>
      <pc:sldChg chg="del">
        <pc:chgData name="함 진아" userId="853515ff651aadf9" providerId="LiveId" clId="{01CB34E7-5346-B04C-AA69-0D074A262B9C}" dt="2020-08-16T07:47:44.075" v="5718" actId="2696"/>
        <pc:sldMkLst>
          <pc:docMk/>
          <pc:sldMk cId="1858369410" sldId="354"/>
        </pc:sldMkLst>
      </pc:sldChg>
      <pc:sldChg chg="del">
        <pc:chgData name="함 진아" userId="853515ff651aadf9" providerId="LiveId" clId="{01CB34E7-5346-B04C-AA69-0D074A262B9C}" dt="2020-08-16T07:47:44.097" v="5719" actId="2696"/>
        <pc:sldMkLst>
          <pc:docMk/>
          <pc:sldMk cId="3036334099" sldId="355"/>
        </pc:sldMkLst>
      </pc:sldChg>
      <pc:sldChg chg="del">
        <pc:chgData name="함 진아" userId="853515ff651aadf9" providerId="LiveId" clId="{01CB34E7-5346-B04C-AA69-0D074A262B9C}" dt="2020-08-16T07:47:44.237" v="5728" actId="2696"/>
        <pc:sldMkLst>
          <pc:docMk/>
          <pc:sldMk cId="4105106625" sldId="356"/>
        </pc:sldMkLst>
      </pc:sldChg>
      <pc:sldChg chg="del">
        <pc:chgData name="함 진아" userId="853515ff651aadf9" providerId="LiveId" clId="{01CB34E7-5346-B04C-AA69-0D074A262B9C}" dt="2020-08-16T07:47:44.252" v="5729" actId="2696"/>
        <pc:sldMkLst>
          <pc:docMk/>
          <pc:sldMk cId="2738987455" sldId="357"/>
        </pc:sldMkLst>
      </pc:sldChg>
      <pc:sldChg chg="del">
        <pc:chgData name="함 진아" userId="853515ff651aadf9" providerId="LiveId" clId="{01CB34E7-5346-B04C-AA69-0D074A262B9C}" dt="2020-08-16T07:47:44.267" v="5730" actId="2696"/>
        <pc:sldMkLst>
          <pc:docMk/>
          <pc:sldMk cId="1436103309" sldId="358"/>
        </pc:sldMkLst>
      </pc:sldChg>
      <pc:sldChg chg="del">
        <pc:chgData name="함 진아" userId="853515ff651aadf9" providerId="LiveId" clId="{01CB34E7-5346-B04C-AA69-0D074A262B9C}" dt="2020-08-16T07:47:44.276" v="5731" actId="2696"/>
        <pc:sldMkLst>
          <pc:docMk/>
          <pc:sldMk cId="4115109199" sldId="359"/>
        </pc:sldMkLst>
      </pc:sldChg>
      <pc:sldChg chg="del">
        <pc:chgData name="함 진아" userId="853515ff651aadf9" providerId="LiveId" clId="{01CB34E7-5346-B04C-AA69-0D074A262B9C}" dt="2020-08-16T07:47:44.289" v="5732" actId="2696"/>
        <pc:sldMkLst>
          <pc:docMk/>
          <pc:sldMk cId="3541103039" sldId="360"/>
        </pc:sldMkLst>
      </pc:sldChg>
      <pc:sldChg chg="del">
        <pc:chgData name="함 진아" userId="853515ff651aadf9" providerId="LiveId" clId="{01CB34E7-5346-B04C-AA69-0D074A262B9C}" dt="2020-08-16T07:47:44.302" v="5733" actId="2696"/>
        <pc:sldMkLst>
          <pc:docMk/>
          <pc:sldMk cId="3591753281" sldId="361"/>
        </pc:sldMkLst>
      </pc:sldChg>
      <pc:sldChg chg="del">
        <pc:chgData name="함 진아" userId="853515ff651aadf9" providerId="LiveId" clId="{01CB34E7-5346-B04C-AA69-0D074A262B9C}" dt="2020-08-16T07:47:44.317" v="5734" actId="2696"/>
        <pc:sldMkLst>
          <pc:docMk/>
          <pc:sldMk cId="3894620566" sldId="362"/>
        </pc:sldMkLst>
      </pc:sldChg>
      <pc:sldChg chg="del">
        <pc:chgData name="함 진아" userId="853515ff651aadf9" providerId="LiveId" clId="{01CB34E7-5346-B04C-AA69-0D074A262B9C}" dt="2020-08-16T07:47:44.334" v="5735" actId="2696"/>
        <pc:sldMkLst>
          <pc:docMk/>
          <pc:sldMk cId="677492897" sldId="363"/>
        </pc:sldMkLst>
      </pc:sldChg>
      <pc:sldChg chg="del">
        <pc:chgData name="함 진아" userId="853515ff651aadf9" providerId="LiveId" clId="{01CB34E7-5346-B04C-AA69-0D074A262B9C}" dt="2020-08-16T07:47:44.344" v="5736" actId="2696"/>
        <pc:sldMkLst>
          <pc:docMk/>
          <pc:sldMk cId="3009351521" sldId="364"/>
        </pc:sldMkLst>
      </pc:sldChg>
      <pc:sldChg chg="addSp delSp modSp add mod">
        <pc:chgData name="함 진아" userId="853515ff651aadf9" providerId="LiveId" clId="{01CB34E7-5346-B04C-AA69-0D074A262B9C}" dt="2020-08-16T06:47:16.475" v="1303" actId="20577"/>
        <pc:sldMkLst>
          <pc:docMk/>
          <pc:sldMk cId="2500656097" sldId="365"/>
        </pc:sldMkLst>
        <pc:spChg chg="mod">
          <ac:chgData name="함 진아" userId="853515ff651aadf9" providerId="LiveId" clId="{01CB34E7-5346-B04C-AA69-0D074A262B9C}" dt="2020-08-16T06:47:16.475" v="1303" actId="20577"/>
          <ac:spMkLst>
            <pc:docMk/>
            <pc:sldMk cId="2500656097" sldId="365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6:44:59.668" v="787" actId="1076"/>
          <ac:spMkLst>
            <pc:docMk/>
            <pc:sldMk cId="2500656097" sldId="365"/>
            <ac:spMk id="4" creationId="{5CF4D644-BFA9-1C43-A646-29CEE6712330}"/>
          </ac:spMkLst>
        </pc:spChg>
        <pc:spChg chg="add del mod">
          <ac:chgData name="함 진아" userId="853515ff651aadf9" providerId="LiveId" clId="{01CB34E7-5346-B04C-AA69-0D074A262B9C}" dt="2020-08-16T06:43:41.927" v="772"/>
          <ac:spMkLst>
            <pc:docMk/>
            <pc:sldMk cId="2500656097" sldId="365"/>
            <ac:spMk id="5" creationId="{0259FC88-E525-7347-8891-AE8C704554AA}"/>
          </ac:spMkLst>
        </pc:spChg>
      </pc:sldChg>
      <pc:sldChg chg="addSp delSp modSp add mod">
        <pc:chgData name="함 진아" userId="853515ff651aadf9" providerId="LiveId" clId="{01CB34E7-5346-B04C-AA69-0D074A262B9C}" dt="2020-08-16T07:36:58.061" v="4685" actId="20577"/>
        <pc:sldMkLst>
          <pc:docMk/>
          <pc:sldMk cId="485220700" sldId="366"/>
        </pc:sldMkLst>
        <pc:spChg chg="mod">
          <ac:chgData name="함 진아" userId="853515ff651aadf9" providerId="LiveId" clId="{01CB34E7-5346-B04C-AA69-0D074A262B9C}" dt="2020-08-16T07:36:58.061" v="4685" actId="20577"/>
          <ac:spMkLst>
            <pc:docMk/>
            <pc:sldMk cId="485220700" sldId="366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6:47:31.912" v="1335" actId="478"/>
          <ac:spMkLst>
            <pc:docMk/>
            <pc:sldMk cId="485220700" sldId="366"/>
            <ac:spMk id="4" creationId="{5CF4D644-BFA9-1C43-A646-29CEE6712330}"/>
          </ac:spMkLst>
        </pc:spChg>
        <pc:spChg chg="add del">
          <ac:chgData name="함 진아" userId="853515ff651aadf9" providerId="LiveId" clId="{01CB34E7-5346-B04C-AA69-0D074A262B9C}" dt="2020-08-16T06:49:48.571" v="1742" actId="21"/>
          <ac:spMkLst>
            <pc:docMk/>
            <pc:sldMk cId="485220700" sldId="366"/>
            <ac:spMk id="5" creationId="{FAFB4A16-0290-B84C-A086-E08A978C534D}"/>
          </ac:spMkLst>
        </pc:spChg>
        <pc:spChg chg="add mod">
          <ac:chgData name="함 진아" userId="853515ff651aadf9" providerId="LiveId" clId="{01CB34E7-5346-B04C-AA69-0D074A262B9C}" dt="2020-08-16T06:50:02.279" v="1762" actId="20577"/>
          <ac:spMkLst>
            <pc:docMk/>
            <pc:sldMk cId="485220700" sldId="366"/>
            <ac:spMk id="6" creationId="{AA3808CB-FBBA-E647-A8D8-51307EBBED5B}"/>
          </ac:spMkLst>
        </pc:spChg>
        <pc:spChg chg="add mod">
          <ac:chgData name="함 진아" userId="853515ff651aadf9" providerId="LiveId" clId="{01CB34E7-5346-B04C-AA69-0D074A262B9C}" dt="2020-08-16T06:50:10.310" v="1765" actId="14100"/>
          <ac:spMkLst>
            <pc:docMk/>
            <pc:sldMk cId="485220700" sldId="366"/>
            <ac:spMk id="7" creationId="{29CD741B-D99E-C242-B3C7-945F7D0DE5F8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2:03.427" v="1867"/>
        <pc:sldMkLst>
          <pc:docMk/>
          <pc:sldMk cId="677538238" sldId="367"/>
        </pc:sldMkLst>
        <pc:spChg chg="mod ord">
          <ac:chgData name="함 진아" userId="853515ff651aadf9" providerId="LiveId" clId="{01CB34E7-5346-B04C-AA69-0D074A262B9C}" dt="2020-08-16T06:51:02.577" v="1801" actId="700"/>
          <ac:spMkLst>
            <pc:docMk/>
            <pc:sldMk cId="677538238" sldId="367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1:19.642" v="1828" actId="20577"/>
          <ac:spMkLst>
            <pc:docMk/>
            <pc:sldMk cId="677538238" sldId="367"/>
            <ac:spMk id="3" creationId="{2B979466-8226-B846-B32B-4B39A6E81EC9}"/>
          </ac:spMkLst>
        </pc:spChg>
        <pc:spChg chg="add mod ord">
          <ac:chgData name="함 진아" userId="853515ff651aadf9" providerId="LiveId" clId="{01CB34E7-5346-B04C-AA69-0D074A262B9C}" dt="2020-08-16T06:51:32.416" v="1860" actId="20577"/>
          <ac:spMkLst>
            <pc:docMk/>
            <pc:sldMk cId="677538238" sldId="367"/>
            <ac:spMk id="4" creationId="{CBECF287-1D4B-2C42-92C5-CD32BB1E2F7A}"/>
          </ac:spMkLst>
        </pc:spChg>
        <pc:spChg chg="mod">
          <ac:chgData name="함 진아" userId="853515ff651aadf9" providerId="LiveId" clId="{01CB34E7-5346-B04C-AA69-0D074A262B9C}" dt="2020-08-16T06:51:40.579" v="1864" actId="20577"/>
          <ac:spMkLst>
            <pc:docMk/>
            <pc:sldMk cId="677538238" sldId="367"/>
            <ac:spMk id="6" creationId="{AA3808CB-FBBA-E647-A8D8-51307EBBED5B}"/>
          </ac:spMkLst>
        </pc:spChg>
        <pc:spChg chg="mod">
          <ac:chgData name="함 진아" userId="853515ff651aadf9" providerId="LiveId" clId="{01CB34E7-5346-B04C-AA69-0D074A262B9C}" dt="2020-08-16T06:51:51.668" v="1865" actId="1076"/>
          <ac:spMkLst>
            <pc:docMk/>
            <pc:sldMk cId="677538238" sldId="367"/>
            <ac:spMk id="7" creationId="{29CD741B-D99E-C242-B3C7-945F7D0DE5F8}"/>
          </ac:spMkLst>
        </pc:spChg>
        <pc:spChg chg="add del mod">
          <ac:chgData name="함 진아" userId="853515ff651aadf9" providerId="LiveId" clId="{01CB34E7-5346-B04C-AA69-0D074A262B9C}" dt="2020-08-16T06:52:03.427" v="1867"/>
          <ac:spMkLst>
            <pc:docMk/>
            <pc:sldMk cId="677538238" sldId="367"/>
            <ac:spMk id="8" creationId="{541085A7-53C4-FB4B-9B7F-3007C73057D5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4:17.506" v="2259" actId="207"/>
        <pc:sldMkLst>
          <pc:docMk/>
          <pc:sldMk cId="4200123809" sldId="368"/>
        </pc:sldMkLst>
        <pc:spChg chg="mod ord">
          <ac:chgData name="함 진아" userId="853515ff651aadf9" providerId="LiveId" clId="{01CB34E7-5346-B04C-AA69-0D074A262B9C}" dt="2020-08-16T06:53:13.470" v="2098" actId="700"/>
          <ac:spMkLst>
            <pc:docMk/>
            <pc:sldMk cId="4200123809" sldId="368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4:17.506" v="2259" actId="207"/>
          <ac:spMkLst>
            <pc:docMk/>
            <pc:sldMk cId="4200123809" sldId="368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6:53:10.587" v="2097" actId="478"/>
          <ac:spMkLst>
            <pc:docMk/>
            <pc:sldMk cId="4200123809" sldId="368"/>
            <ac:spMk id="4" creationId="{CBECF287-1D4B-2C42-92C5-CD32BB1E2F7A}"/>
          </ac:spMkLst>
        </pc:spChg>
        <pc:spChg chg="del">
          <ac:chgData name="함 진아" userId="853515ff651aadf9" providerId="LiveId" clId="{01CB34E7-5346-B04C-AA69-0D074A262B9C}" dt="2020-08-16T06:52:21.649" v="1895" actId="478"/>
          <ac:spMkLst>
            <pc:docMk/>
            <pc:sldMk cId="4200123809" sldId="368"/>
            <ac:spMk id="6" creationId="{AA3808CB-FBBA-E647-A8D8-51307EBBED5B}"/>
          </ac:spMkLst>
        </pc:spChg>
        <pc:spChg chg="del">
          <ac:chgData name="함 진아" userId="853515ff651aadf9" providerId="LiveId" clId="{01CB34E7-5346-B04C-AA69-0D074A262B9C}" dt="2020-08-16T06:52:21.649" v="1895" actId="478"/>
          <ac:spMkLst>
            <pc:docMk/>
            <pc:sldMk cId="4200123809" sldId="368"/>
            <ac:spMk id="7" creationId="{29CD741B-D99E-C242-B3C7-945F7D0DE5F8}"/>
          </ac:spMkLst>
        </pc:spChg>
        <pc:spChg chg="add del mod">
          <ac:chgData name="함 진아" userId="853515ff651aadf9" providerId="LiveId" clId="{01CB34E7-5346-B04C-AA69-0D074A262B9C}" dt="2020-08-16T06:53:13.470" v="2098" actId="700"/>
          <ac:spMkLst>
            <pc:docMk/>
            <pc:sldMk cId="4200123809" sldId="368"/>
            <ac:spMk id="8" creationId="{04B0E526-656E-4C4C-99F7-B24D85FE9617}"/>
          </ac:spMkLst>
        </pc:spChg>
        <pc:spChg chg="add mod">
          <ac:chgData name="함 진아" userId="853515ff651aadf9" providerId="LiveId" clId="{01CB34E7-5346-B04C-AA69-0D074A262B9C}" dt="2020-08-16T06:53:58.235" v="2253" actId="1076"/>
          <ac:spMkLst>
            <pc:docMk/>
            <pc:sldMk cId="4200123809" sldId="368"/>
            <ac:spMk id="9" creationId="{3A49F34C-C107-0841-A5AD-5B6DFD2EE963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6:59:54.040" v="2739" actId="20577"/>
        <pc:sldMkLst>
          <pc:docMk/>
          <pc:sldMk cId="3340659053" sldId="369"/>
        </pc:sldMkLst>
        <pc:spChg chg="mod ord">
          <ac:chgData name="함 진아" userId="853515ff651aadf9" providerId="LiveId" clId="{01CB34E7-5346-B04C-AA69-0D074A262B9C}" dt="2020-08-16T06:57:20.414" v="2585" actId="700"/>
          <ac:spMkLst>
            <pc:docMk/>
            <pc:sldMk cId="3340659053" sldId="369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6:57:28.682" v="2588" actId="20577"/>
          <ac:spMkLst>
            <pc:docMk/>
            <pc:sldMk cId="3340659053" sldId="369"/>
            <ac:spMk id="3" creationId="{2B979466-8226-B846-B32B-4B39A6E81EC9}"/>
          </ac:spMkLst>
        </pc:spChg>
        <pc:spChg chg="add del mod ord">
          <ac:chgData name="함 진아" userId="853515ff651aadf9" providerId="LiveId" clId="{01CB34E7-5346-B04C-AA69-0D074A262B9C}" dt="2020-08-16T06:57:17.149" v="2584" actId="478"/>
          <ac:spMkLst>
            <pc:docMk/>
            <pc:sldMk cId="3340659053" sldId="369"/>
            <ac:spMk id="4" creationId="{D1BDB3BC-FEF9-974F-A94B-96F1702ACA18}"/>
          </ac:spMkLst>
        </pc:spChg>
        <pc:spChg chg="mod">
          <ac:chgData name="함 진아" userId="853515ff651aadf9" providerId="LiveId" clId="{01CB34E7-5346-B04C-AA69-0D074A262B9C}" dt="2020-08-16T06:59:54.040" v="2739" actId="20577"/>
          <ac:spMkLst>
            <pc:docMk/>
            <pc:sldMk cId="3340659053" sldId="369"/>
            <ac:spMk id="9" creationId="{3A49F34C-C107-0841-A5AD-5B6DFD2EE963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03:23.430" v="3287" actId="1076"/>
        <pc:sldMkLst>
          <pc:docMk/>
          <pc:sldMk cId="2400807340" sldId="370"/>
        </pc:sldMkLst>
        <pc:spChg chg="mod ord">
          <ac:chgData name="함 진아" userId="853515ff651aadf9" providerId="LiveId" clId="{01CB34E7-5346-B04C-AA69-0D074A262B9C}" dt="2020-08-16T07:01:57.827" v="3097" actId="700"/>
          <ac:spMkLst>
            <pc:docMk/>
            <pc:sldMk cId="2400807340" sldId="370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03:15.572" v="3286" actId="20577"/>
          <ac:spMkLst>
            <pc:docMk/>
            <pc:sldMk cId="2400807340" sldId="370"/>
            <ac:spMk id="3" creationId="{2B979466-8226-B846-B32B-4B39A6E81EC9}"/>
          </ac:spMkLst>
        </pc:spChg>
        <pc:spChg chg="add del mod ord">
          <ac:chgData name="함 진아" userId="853515ff651aadf9" providerId="LiveId" clId="{01CB34E7-5346-B04C-AA69-0D074A262B9C}" dt="2020-08-16T07:01:55.098" v="3096" actId="478"/>
          <ac:spMkLst>
            <pc:docMk/>
            <pc:sldMk cId="2400807340" sldId="370"/>
            <ac:spMk id="4" creationId="{0A04278D-A913-EE44-99A3-F44CD46EA031}"/>
          </ac:spMkLst>
        </pc:spChg>
        <pc:spChg chg="add mod">
          <ac:chgData name="함 진아" userId="853515ff651aadf9" providerId="LiveId" clId="{01CB34E7-5346-B04C-AA69-0D074A262B9C}" dt="2020-08-16T07:02:38.810" v="3154" actId="1076"/>
          <ac:spMkLst>
            <pc:docMk/>
            <pc:sldMk cId="2400807340" sldId="370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01:57.827" v="3097" actId="700"/>
          <ac:spMkLst>
            <pc:docMk/>
            <pc:sldMk cId="2400807340" sldId="370"/>
            <ac:spMk id="7" creationId="{7738D120-7CF2-6C40-B5DF-53E86EA0AEDF}"/>
          </ac:spMkLst>
        </pc:spChg>
        <pc:spChg chg="mod">
          <ac:chgData name="함 진아" userId="853515ff651aadf9" providerId="LiveId" clId="{01CB34E7-5346-B04C-AA69-0D074A262B9C}" dt="2020-08-16T07:03:23.430" v="3287" actId="1076"/>
          <ac:spMkLst>
            <pc:docMk/>
            <pc:sldMk cId="2400807340" sldId="370"/>
            <ac:spMk id="9" creationId="{3A49F34C-C107-0841-A5AD-5B6DFD2EE963}"/>
          </ac:spMkLst>
        </pc:spChg>
        <pc:spChg chg="add mod">
          <ac:chgData name="함 진아" userId="853515ff651aadf9" providerId="LiveId" clId="{01CB34E7-5346-B04C-AA69-0D074A262B9C}" dt="2020-08-16T07:02:40.241" v="3155" actId="1076"/>
          <ac:spMkLst>
            <pc:docMk/>
            <pc:sldMk cId="2400807340" sldId="370"/>
            <ac:spMk id="10" creationId="{37E50373-98AA-AD40-8E57-7ACFBAC51051}"/>
          </ac:spMkLst>
        </pc:spChg>
        <pc:spChg chg="add mod">
          <ac:chgData name="함 진아" userId="853515ff651aadf9" providerId="LiveId" clId="{01CB34E7-5346-B04C-AA69-0D074A262B9C}" dt="2020-08-16T07:02:41.243" v="3156" actId="1076"/>
          <ac:spMkLst>
            <pc:docMk/>
            <pc:sldMk cId="2400807340" sldId="370"/>
            <ac:spMk id="11" creationId="{6DEA9F46-D3A7-0945-B3FA-D51766FBA40A}"/>
          </ac:spMkLst>
        </pc:spChg>
      </pc:sldChg>
      <pc:sldChg chg="delSp modSp add mod ord">
        <pc:chgData name="함 진아" userId="853515ff651aadf9" providerId="LiveId" clId="{01CB34E7-5346-B04C-AA69-0D074A262B9C}" dt="2020-08-16T07:09:44.856" v="3884" actId="11"/>
        <pc:sldMkLst>
          <pc:docMk/>
          <pc:sldMk cId="1099381313" sldId="371"/>
        </pc:sldMkLst>
        <pc:spChg chg="mod">
          <ac:chgData name="함 진아" userId="853515ff651aadf9" providerId="LiveId" clId="{01CB34E7-5346-B04C-AA69-0D074A262B9C}" dt="2020-08-16T07:09:44.856" v="3884" actId="11"/>
          <ac:spMkLst>
            <pc:docMk/>
            <pc:sldMk cId="1099381313" sldId="371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05:03.079" v="3651" actId="20577"/>
          <ac:spMkLst>
            <pc:docMk/>
            <pc:sldMk cId="1099381313" sldId="371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03:47.448" v="3334" actId="478"/>
          <ac:spMkLst>
            <pc:docMk/>
            <pc:sldMk cId="1099381313" sldId="371"/>
            <ac:spMk id="9" creationId="{3A49F34C-C107-0841-A5AD-5B6DFD2EE963}"/>
          </ac:spMkLst>
        </pc:spChg>
        <pc:spChg chg="mod">
          <ac:chgData name="함 진아" userId="853515ff651aadf9" providerId="LiveId" clId="{01CB34E7-5346-B04C-AA69-0D074A262B9C}" dt="2020-08-16T07:05:05.190" v="3653" actId="20577"/>
          <ac:spMkLst>
            <pc:docMk/>
            <pc:sldMk cId="1099381313" sldId="371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05:06.806" v="3655" actId="20577"/>
          <ac:spMkLst>
            <pc:docMk/>
            <pc:sldMk cId="1099381313" sldId="371"/>
            <ac:spMk id="11" creationId="{6DEA9F46-D3A7-0945-B3FA-D51766FBA40A}"/>
          </ac:spMkLst>
        </pc:spChg>
      </pc:sldChg>
      <pc:sldChg chg="addSp delSp modSp add mod">
        <pc:chgData name="함 진아" userId="853515ff651aadf9" providerId="LiveId" clId="{01CB34E7-5346-B04C-AA69-0D074A262B9C}" dt="2020-08-16T07:10:17.865" v="3910" actId="1076"/>
        <pc:sldMkLst>
          <pc:docMk/>
          <pc:sldMk cId="1368421473" sldId="372"/>
        </pc:sldMkLst>
        <pc:spChg chg="mod">
          <ac:chgData name="함 진아" userId="853515ff651aadf9" providerId="LiveId" clId="{01CB34E7-5346-B04C-AA69-0D074A262B9C}" dt="2020-08-16T07:10:11.160" v="3907" actId="20577"/>
          <ac:spMkLst>
            <pc:docMk/>
            <pc:sldMk cId="1368421473" sldId="372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6" creationId="{61CADDF7-A8B6-C94F-BDA0-BD97189E877B}"/>
          </ac:spMkLst>
        </pc:spChg>
        <pc:spChg chg="add mod">
          <ac:chgData name="함 진아" userId="853515ff651aadf9" providerId="LiveId" clId="{01CB34E7-5346-B04C-AA69-0D074A262B9C}" dt="2020-08-16T07:10:17.865" v="3910" actId="1076"/>
          <ac:spMkLst>
            <pc:docMk/>
            <pc:sldMk cId="1368421473" sldId="372"/>
            <ac:spMk id="7" creationId="{FC89AB3D-C3F1-8E4F-8125-A1D628576A34}"/>
          </ac:spMkLst>
        </pc:spChg>
        <pc:spChg chg="add del mod">
          <ac:chgData name="함 진아" userId="853515ff651aadf9" providerId="LiveId" clId="{01CB34E7-5346-B04C-AA69-0D074A262B9C}" dt="2020-08-16T07:09:31.488" v="3881"/>
          <ac:spMkLst>
            <pc:docMk/>
            <pc:sldMk cId="1368421473" sldId="372"/>
            <ac:spMk id="8" creationId="{9FCC400D-CDA6-0945-9592-1BFF92B11E50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10:15.673" v="3908" actId="1076"/>
          <ac:spMkLst>
            <pc:docMk/>
            <pc:sldMk cId="1368421473" sldId="372"/>
            <ac:spMk id="11" creationId="{6DEA9F46-D3A7-0945-B3FA-D51766FBA40A}"/>
          </ac:spMkLst>
        </pc:spChg>
      </pc:sldChg>
      <pc:sldChg chg="delSp modSp add mod">
        <pc:chgData name="함 진아" userId="853515ff651aadf9" providerId="LiveId" clId="{01CB34E7-5346-B04C-AA69-0D074A262B9C}" dt="2020-08-16T07:12:08.409" v="4145" actId="20577"/>
        <pc:sldMkLst>
          <pc:docMk/>
          <pc:sldMk cId="2044227002" sldId="373"/>
        </pc:sldMkLst>
        <pc:spChg chg="mod">
          <ac:chgData name="함 진아" userId="853515ff651aadf9" providerId="LiveId" clId="{01CB34E7-5346-B04C-AA69-0D074A262B9C}" dt="2020-08-16T07:11:50.613" v="4138" actId="20577"/>
          <ac:spMkLst>
            <pc:docMk/>
            <pc:sldMk cId="2044227002" sldId="373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12:03.771" v="4141" actId="20577"/>
          <ac:spMkLst>
            <pc:docMk/>
            <pc:sldMk cId="2044227002" sldId="373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11:13.366" v="4024" actId="478"/>
          <ac:spMkLst>
            <pc:docMk/>
            <pc:sldMk cId="2044227002" sldId="373"/>
            <ac:spMk id="7" creationId="{FC89AB3D-C3F1-8E4F-8125-A1D628576A34}"/>
          </ac:spMkLst>
        </pc:spChg>
        <pc:spChg chg="mod">
          <ac:chgData name="함 진아" userId="853515ff651aadf9" providerId="LiveId" clId="{01CB34E7-5346-B04C-AA69-0D074A262B9C}" dt="2020-08-16T07:12:05.372" v="4143" actId="20577"/>
          <ac:spMkLst>
            <pc:docMk/>
            <pc:sldMk cId="2044227002" sldId="373"/>
            <ac:spMk id="10" creationId="{37E50373-98AA-AD40-8E57-7ACFBAC51051}"/>
          </ac:spMkLst>
        </pc:spChg>
        <pc:spChg chg="mod">
          <ac:chgData name="함 진아" userId="853515ff651aadf9" providerId="LiveId" clId="{01CB34E7-5346-B04C-AA69-0D074A262B9C}" dt="2020-08-16T07:12:08.409" v="4145" actId="20577"/>
          <ac:spMkLst>
            <pc:docMk/>
            <pc:sldMk cId="2044227002" sldId="373"/>
            <ac:spMk id="11" creationId="{6DEA9F46-D3A7-0945-B3FA-D51766FBA40A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41:37.134" v="5111" actId="20577"/>
        <pc:sldMkLst>
          <pc:docMk/>
          <pc:sldMk cId="4077113741" sldId="374"/>
        </pc:sldMkLst>
        <pc:spChg chg="mod ord">
          <ac:chgData name="함 진아" userId="853515ff651aadf9" providerId="LiveId" clId="{01CB34E7-5346-B04C-AA69-0D074A262B9C}" dt="2020-08-16T07:28:07.456" v="4339" actId="700"/>
          <ac:spMkLst>
            <pc:docMk/>
            <pc:sldMk cId="4077113741" sldId="374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29:05.171" v="4536" actId="20577"/>
          <ac:spMkLst>
            <pc:docMk/>
            <pc:sldMk cId="4077113741" sldId="374"/>
            <ac:spMk id="3" creationId="{2B979466-8226-B846-B32B-4B39A6E81EC9}"/>
          </ac:spMkLst>
        </pc:spChg>
        <pc:spChg chg="add mod ord">
          <ac:chgData name="함 진아" userId="853515ff651aadf9" providerId="LiveId" clId="{01CB34E7-5346-B04C-AA69-0D074A262B9C}" dt="2020-08-16T07:28:43.035" v="4519" actId="20577"/>
          <ac:spMkLst>
            <pc:docMk/>
            <pc:sldMk cId="4077113741" sldId="374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27:32.177" v="4320" actId="1076"/>
          <ac:spMkLst>
            <pc:docMk/>
            <pc:sldMk cId="4077113741" sldId="374"/>
            <ac:spMk id="6" creationId="{61CADDF7-A8B6-C94F-BDA0-BD97189E877B}"/>
          </ac:spMkLst>
        </pc:spChg>
        <pc:spChg chg="add mod">
          <ac:chgData name="함 진아" userId="853515ff651aadf9" providerId="LiveId" clId="{01CB34E7-5346-B04C-AA69-0D074A262B9C}" dt="2020-08-16T07:27:40.795" v="4323" actId="1076"/>
          <ac:spMkLst>
            <pc:docMk/>
            <pc:sldMk cId="4077113741" sldId="374"/>
            <ac:spMk id="7" creationId="{E26147C5-D54D-D04A-852B-A5C2F288A957}"/>
          </ac:spMkLst>
        </pc:spChg>
        <pc:spChg chg="mod">
          <ac:chgData name="함 진아" userId="853515ff651aadf9" providerId="LiveId" clId="{01CB34E7-5346-B04C-AA69-0D074A262B9C}" dt="2020-08-16T07:41:37.134" v="5111" actId="20577"/>
          <ac:spMkLst>
            <pc:docMk/>
            <pc:sldMk cId="4077113741" sldId="374"/>
            <ac:spMk id="10" creationId="{37E50373-98AA-AD40-8E57-7ACFBAC51051}"/>
          </ac:spMkLst>
        </pc:spChg>
        <pc:spChg chg="del">
          <ac:chgData name="함 진아" userId="853515ff651aadf9" providerId="LiveId" clId="{01CB34E7-5346-B04C-AA69-0D074A262B9C}" dt="2020-08-16T07:28:48.560" v="4522" actId="478"/>
          <ac:spMkLst>
            <pc:docMk/>
            <pc:sldMk cId="4077113741" sldId="374"/>
            <ac:spMk id="11" creationId="{6DEA9F46-D3A7-0945-B3FA-D51766FBA40A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5:58.677" v="6458" actId="20577"/>
        <pc:sldMkLst>
          <pc:docMk/>
          <pc:sldMk cId="2818308337" sldId="375"/>
        </pc:sldMkLst>
        <pc:spChg chg="mod ord">
          <ac:chgData name="함 진아" userId="853515ff651aadf9" providerId="LiveId" clId="{01CB34E7-5346-B04C-AA69-0D074A262B9C}" dt="2020-08-16T07:55:20.336" v="6375" actId="700"/>
          <ac:spMkLst>
            <pc:docMk/>
            <pc:sldMk cId="2818308337" sldId="375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5:58.677" v="6458" actId="20577"/>
          <ac:spMkLst>
            <pc:docMk/>
            <pc:sldMk cId="2818308337" sldId="375"/>
            <ac:spMk id="3" creationId="{2B979466-8226-B846-B32B-4B39A6E81EC9}"/>
          </ac:spMkLst>
        </pc:spChg>
        <pc:spChg chg="del mod">
          <ac:chgData name="함 진아" userId="853515ff651aadf9" providerId="LiveId" clId="{01CB34E7-5346-B04C-AA69-0D074A262B9C}" dt="2020-08-16T07:55:12.717" v="6373" actId="478"/>
          <ac:spMkLst>
            <pc:docMk/>
            <pc:sldMk cId="2818308337" sldId="375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55:42.896" v="6380" actId="1076"/>
          <ac:spMkLst>
            <pc:docMk/>
            <pc:sldMk cId="2818308337" sldId="375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31:53.115" v="4652" actId="478"/>
          <ac:spMkLst>
            <pc:docMk/>
            <pc:sldMk cId="2818308337" sldId="375"/>
            <ac:spMk id="7" creationId="{E26147C5-D54D-D04A-852B-A5C2F288A957}"/>
          </ac:spMkLst>
        </pc:spChg>
        <pc:spChg chg="add del mod">
          <ac:chgData name="함 진아" userId="853515ff651aadf9" providerId="LiveId" clId="{01CB34E7-5346-B04C-AA69-0D074A262B9C}" dt="2020-08-16T07:55:17.113" v="6374" actId="478"/>
          <ac:spMkLst>
            <pc:docMk/>
            <pc:sldMk cId="2818308337" sldId="375"/>
            <ac:spMk id="8" creationId="{B91FD1BE-FC1D-584B-BADE-BB5FC1B756E4}"/>
          </ac:spMkLst>
        </pc:spChg>
        <pc:spChg chg="add del mod">
          <ac:chgData name="함 진아" userId="853515ff651aadf9" providerId="LiveId" clId="{01CB34E7-5346-B04C-AA69-0D074A262B9C}" dt="2020-08-16T07:55:20.336" v="6375" actId="700"/>
          <ac:spMkLst>
            <pc:docMk/>
            <pc:sldMk cId="2818308337" sldId="375"/>
            <ac:spMk id="9" creationId="{0B173F64-75AA-4A4C-86A0-DAB32732B87A}"/>
          </ac:spMkLst>
        </pc:spChg>
        <pc:spChg chg="del mod">
          <ac:chgData name="함 진아" userId="853515ff651aadf9" providerId="LiveId" clId="{01CB34E7-5346-B04C-AA69-0D074A262B9C}" dt="2020-08-16T07:55:17.113" v="6374" actId="478"/>
          <ac:spMkLst>
            <pc:docMk/>
            <pc:sldMk cId="2818308337" sldId="375"/>
            <ac:spMk id="10" creationId="{37E50373-98AA-AD40-8E57-7ACFBAC51051}"/>
          </ac:spMkLst>
        </pc:spChg>
      </pc:sldChg>
      <pc:sldChg chg="delSp modSp add mod">
        <pc:chgData name="함 진아" userId="853515ff651aadf9" providerId="LiveId" clId="{01CB34E7-5346-B04C-AA69-0D074A262B9C}" dt="2020-08-16T07:45:08.030" v="5713" actId="20577"/>
        <pc:sldMkLst>
          <pc:docMk/>
          <pc:sldMk cId="211366127" sldId="376"/>
        </pc:sldMkLst>
        <pc:spChg chg="mod">
          <ac:chgData name="함 진아" userId="853515ff651aadf9" providerId="LiveId" clId="{01CB34E7-5346-B04C-AA69-0D074A262B9C}" dt="2020-08-16T07:42:54.238" v="5317" actId="20577"/>
          <ac:spMkLst>
            <pc:docMk/>
            <pc:sldMk cId="211366127" sldId="376"/>
            <ac:spMk id="3" creationId="{2B979466-8226-B846-B32B-4B39A6E81EC9}"/>
          </ac:spMkLst>
        </pc:spChg>
        <pc:spChg chg="mod">
          <ac:chgData name="함 진아" userId="853515ff651aadf9" providerId="LiveId" clId="{01CB34E7-5346-B04C-AA69-0D074A262B9C}" dt="2020-08-16T07:45:08.030" v="5713" actId="20577"/>
          <ac:spMkLst>
            <pc:docMk/>
            <pc:sldMk cId="211366127" sldId="376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42:58.662" v="5320" actId="20577"/>
          <ac:spMkLst>
            <pc:docMk/>
            <pc:sldMk cId="211366127" sldId="376"/>
            <ac:spMk id="6" creationId="{61CADDF7-A8B6-C94F-BDA0-BD97189E877B}"/>
          </ac:spMkLst>
        </pc:spChg>
        <pc:spChg chg="del">
          <ac:chgData name="함 진아" userId="853515ff651aadf9" providerId="LiveId" clId="{01CB34E7-5346-B04C-AA69-0D074A262B9C}" dt="2020-08-16T07:44:43.410" v="5576" actId="478"/>
          <ac:spMkLst>
            <pc:docMk/>
            <pc:sldMk cId="211366127" sldId="376"/>
            <ac:spMk id="8" creationId="{B91FD1BE-FC1D-584B-BADE-BB5FC1B756E4}"/>
          </ac:spMkLst>
        </pc:spChg>
        <pc:spChg chg="del">
          <ac:chgData name="함 진아" userId="853515ff651aadf9" providerId="LiveId" clId="{01CB34E7-5346-B04C-AA69-0D074A262B9C}" dt="2020-08-16T07:44:43.410" v="5576" actId="478"/>
          <ac:spMkLst>
            <pc:docMk/>
            <pc:sldMk cId="211366127" sldId="376"/>
            <ac:spMk id="10" creationId="{37E50373-98AA-AD40-8E57-7ACFBAC51051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3:31.011" v="6146" actId="20577"/>
        <pc:sldMkLst>
          <pc:docMk/>
          <pc:sldMk cId="2455473424" sldId="377"/>
        </pc:sldMkLst>
        <pc:spChg chg="mod ord">
          <ac:chgData name="함 진아" userId="853515ff651aadf9" providerId="LiveId" clId="{01CB34E7-5346-B04C-AA69-0D074A262B9C}" dt="2020-08-16T07:49:41.519" v="5946" actId="700"/>
          <ac:spMkLst>
            <pc:docMk/>
            <pc:sldMk cId="2455473424" sldId="377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2:58.976" v="6118" actId="20577"/>
          <ac:spMkLst>
            <pc:docMk/>
            <pc:sldMk cId="2455473424" sldId="377"/>
            <ac:spMk id="3" creationId="{2B979466-8226-B846-B32B-4B39A6E81EC9}"/>
          </ac:spMkLst>
        </pc:spChg>
        <pc:spChg chg="del">
          <ac:chgData name="함 진아" userId="853515ff651aadf9" providerId="LiveId" clId="{01CB34E7-5346-B04C-AA69-0D074A262B9C}" dt="2020-08-16T07:49:39.362" v="5945" actId="478"/>
          <ac:spMkLst>
            <pc:docMk/>
            <pc:sldMk cId="2455473424" sldId="377"/>
            <ac:spMk id="4" creationId="{2612C9FA-2866-DF41-A854-A88C2948478C}"/>
          </ac:spMkLst>
        </pc:spChg>
        <pc:spChg chg="mod">
          <ac:chgData name="함 진아" userId="853515ff651aadf9" providerId="LiveId" clId="{01CB34E7-5346-B04C-AA69-0D074A262B9C}" dt="2020-08-16T07:53:31.011" v="6146" actId="20577"/>
          <ac:spMkLst>
            <pc:docMk/>
            <pc:sldMk cId="2455473424" sldId="377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49:41.519" v="5946" actId="700"/>
          <ac:spMkLst>
            <pc:docMk/>
            <pc:sldMk cId="2455473424" sldId="377"/>
            <ac:spMk id="7" creationId="{6FE2A5A7-CBAA-1F4A-AF79-819D7E8FEB2A}"/>
          </ac:spMkLst>
        </pc:spChg>
      </pc:sldChg>
      <pc:sldChg chg="addSp modSp add mod">
        <pc:chgData name="함 진아" userId="853515ff651aadf9" providerId="LiveId" clId="{01CB34E7-5346-B04C-AA69-0D074A262B9C}" dt="2020-08-16T07:54:33.427" v="6370" actId="1076"/>
        <pc:sldMkLst>
          <pc:docMk/>
          <pc:sldMk cId="1541171317" sldId="378"/>
        </pc:sldMkLst>
        <pc:spChg chg="mod">
          <ac:chgData name="함 진아" userId="853515ff651aadf9" providerId="LiveId" clId="{01CB34E7-5346-B04C-AA69-0D074A262B9C}" dt="2020-08-16T07:54:23.951" v="6366" actId="20577"/>
          <ac:spMkLst>
            <pc:docMk/>
            <pc:sldMk cId="1541171317" sldId="378"/>
            <ac:spMk id="3" creationId="{2B979466-8226-B846-B32B-4B39A6E81EC9}"/>
          </ac:spMkLst>
        </pc:spChg>
        <pc:spChg chg="add mod">
          <ac:chgData name="함 진아" userId="853515ff651aadf9" providerId="LiveId" clId="{01CB34E7-5346-B04C-AA69-0D074A262B9C}" dt="2020-08-16T07:54:33.427" v="6370" actId="1076"/>
          <ac:spMkLst>
            <pc:docMk/>
            <pc:sldMk cId="1541171317" sldId="378"/>
            <ac:spMk id="5" creationId="{887664EE-F1FC-6E40-AD93-DC7AC318FACC}"/>
          </ac:spMkLst>
        </pc:spChg>
        <pc:spChg chg="mod">
          <ac:chgData name="함 진아" userId="853515ff651aadf9" providerId="LiveId" clId="{01CB34E7-5346-B04C-AA69-0D074A262B9C}" dt="2020-08-16T07:53:49.675" v="6152" actId="1076"/>
          <ac:spMkLst>
            <pc:docMk/>
            <pc:sldMk cId="1541171317" sldId="378"/>
            <ac:spMk id="6" creationId="{61CADDF7-A8B6-C94F-BDA0-BD97189E877B}"/>
          </ac:spMkLst>
        </pc:spChg>
      </pc:sldChg>
      <pc:sldChg chg="addSp delSp modSp add mod modClrScheme chgLayout">
        <pc:chgData name="함 진아" userId="853515ff651aadf9" providerId="LiveId" clId="{01CB34E7-5346-B04C-AA69-0D074A262B9C}" dt="2020-08-16T07:57:57.675" v="6652" actId="478"/>
        <pc:sldMkLst>
          <pc:docMk/>
          <pc:sldMk cId="4168211955" sldId="379"/>
        </pc:sldMkLst>
        <pc:spChg chg="mod ord">
          <ac:chgData name="함 진아" userId="853515ff651aadf9" providerId="LiveId" clId="{01CB34E7-5346-B04C-AA69-0D074A262B9C}" dt="2020-08-16T07:56:27.299" v="6466" actId="700"/>
          <ac:spMkLst>
            <pc:docMk/>
            <pc:sldMk cId="4168211955" sldId="379"/>
            <ac:spMk id="2" creationId="{25B318A0-7C21-1B48-82D5-D648A0AB5881}"/>
          </ac:spMkLst>
        </pc:spChg>
        <pc:spChg chg="mod ord">
          <ac:chgData name="함 진아" userId="853515ff651aadf9" providerId="LiveId" clId="{01CB34E7-5346-B04C-AA69-0D074A262B9C}" dt="2020-08-16T07:57:42.860" v="6645" actId="20577"/>
          <ac:spMkLst>
            <pc:docMk/>
            <pc:sldMk cId="4168211955" sldId="379"/>
            <ac:spMk id="3" creationId="{2B979466-8226-B846-B32B-4B39A6E81EC9}"/>
          </ac:spMkLst>
        </pc:spChg>
        <pc:spChg chg="del mod">
          <ac:chgData name="함 진아" userId="853515ff651aadf9" providerId="LiveId" clId="{01CB34E7-5346-B04C-AA69-0D074A262B9C}" dt="2020-08-16T07:56:20.738" v="6462" actId="478"/>
          <ac:spMkLst>
            <pc:docMk/>
            <pc:sldMk cId="4168211955" sldId="379"/>
            <ac:spMk id="4" creationId="{2612C9FA-2866-DF41-A854-A88C2948478C}"/>
          </ac:spMkLst>
        </pc:spChg>
        <pc:spChg chg="del">
          <ac:chgData name="함 진아" userId="853515ff651aadf9" providerId="LiveId" clId="{01CB34E7-5346-B04C-AA69-0D074A262B9C}" dt="2020-08-16T07:56:15.989" v="6461" actId="478"/>
          <ac:spMkLst>
            <pc:docMk/>
            <pc:sldMk cId="4168211955" sldId="379"/>
            <ac:spMk id="6" creationId="{61CADDF7-A8B6-C94F-BDA0-BD97189E877B}"/>
          </ac:spMkLst>
        </pc:spChg>
        <pc:spChg chg="add del mod">
          <ac:chgData name="함 진아" userId="853515ff651aadf9" providerId="LiveId" clId="{01CB34E7-5346-B04C-AA69-0D074A262B9C}" dt="2020-08-16T07:56:27.299" v="6466" actId="700"/>
          <ac:spMkLst>
            <pc:docMk/>
            <pc:sldMk cId="4168211955" sldId="379"/>
            <ac:spMk id="7" creationId="{A40848B9-98C2-1A48-A510-9140564F71EA}"/>
          </ac:spMkLst>
        </pc:spChg>
        <pc:spChg chg="del mod">
          <ac:chgData name="함 진아" userId="853515ff651aadf9" providerId="LiveId" clId="{01CB34E7-5346-B04C-AA69-0D074A262B9C}" dt="2020-08-16T07:57:57.675" v="6652" actId="478"/>
          <ac:spMkLst>
            <pc:docMk/>
            <pc:sldMk cId="4168211955" sldId="379"/>
            <ac:spMk id="8" creationId="{B91FD1BE-FC1D-584B-BADE-BB5FC1B756E4}"/>
          </ac:spMkLst>
        </pc:spChg>
        <pc:spChg chg="mod">
          <ac:chgData name="함 진아" userId="853515ff651aadf9" providerId="LiveId" clId="{01CB34E7-5346-B04C-AA69-0D074A262B9C}" dt="2020-08-16T07:57:51.472" v="6648" actId="14100"/>
          <ac:spMkLst>
            <pc:docMk/>
            <pc:sldMk cId="4168211955" sldId="379"/>
            <ac:spMk id="10" creationId="{37E50373-98AA-AD40-8E57-7ACFBAC51051}"/>
          </ac:spMkLst>
        </pc:spChg>
        <pc:spChg chg="add mod">
          <ac:chgData name="함 진아" userId="853515ff651aadf9" providerId="LiveId" clId="{01CB34E7-5346-B04C-AA69-0D074A262B9C}" dt="2020-08-16T07:57:53.981" v="6650" actId="1076"/>
          <ac:spMkLst>
            <pc:docMk/>
            <pc:sldMk cId="4168211955" sldId="379"/>
            <ac:spMk id="11" creationId="{9AD60EF1-21FB-2349-AACA-A2281E3D922F}"/>
          </ac:spMkLst>
        </pc:spChg>
      </pc:sldChg>
      <pc:sldChg chg="add del">
        <pc:chgData name="함 진아" userId="853515ff651aadf9" providerId="LiveId" clId="{01CB34E7-5346-B04C-AA69-0D074A262B9C}" dt="2020-08-16T08:06:37.521" v="6653" actId="2696"/>
        <pc:sldMkLst>
          <pc:docMk/>
          <pc:sldMk cId="748938507" sldId="380"/>
        </pc:sldMkLst>
      </pc:sldChg>
    </pc:docChg>
  </pc:docChgLst>
  <pc:docChgLst>
    <pc:chgData name="함 진아" userId="853515ff651aadf9" providerId="LiveId" clId="{98458532-4AD3-8940-BDF8-53CECAD1C435}"/>
    <pc:docChg chg="undo custSel addSld delSld modSld sldOrd">
      <pc:chgData name="함 진아" userId="853515ff651aadf9" providerId="LiveId" clId="{98458532-4AD3-8940-BDF8-53CECAD1C435}" dt="2020-08-15T07:44:59.874" v="5587" actId="2696"/>
      <pc:docMkLst>
        <pc:docMk/>
      </pc:docMkLst>
      <pc:sldChg chg="addSp delSp modSp mod">
        <pc:chgData name="함 진아" userId="853515ff651aadf9" providerId="LiveId" clId="{98458532-4AD3-8940-BDF8-53CECAD1C435}" dt="2020-08-15T05:47:57.052" v="131" actId="1076"/>
        <pc:sldMkLst>
          <pc:docMk/>
          <pc:sldMk cId="4234597141" sldId="282"/>
        </pc:sldMkLst>
        <pc:spChg chg="add del mod">
          <ac:chgData name="함 진아" userId="853515ff651aadf9" providerId="LiveId" clId="{98458532-4AD3-8940-BDF8-53CECAD1C435}" dt="2020-08-15T05:47:02.924" v="77" actId="478"/>
          <ac:spMkLst>
            <pc:docMk/>
            <pc:sldMk cId="4234597141" sldId="282"/>
            <ac:spMk id="3" creationId="{70ABE151-3E92-D64E-A395-21E0DB9927B3}"/>
          </ac:spMkLst>
        </pc:spChg>
        <pc:spChg chg="mod">
          <ac:chgData name="함 진아" userId="853515ff651aadf9" providerId="LiveId" clId="{98458532-4AD3-8940-BDF8-53CECAD1C435}" dt="2020-08-15T05:46:00.31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98458532-4AD3-8940-BDF8-53CECAD1C435}" dt="2020-08-15T05:46:10.595" v="75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98458532-4AD3-8940-BDF8-53CECAD1C435}" dt="2020-08-15T05:47:57.052" v="131" actId="1076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98458532-4AD3-8940-BDF8-53CECAD1C435}" dt="2020-08-15T05:46:58.987" v="76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98458532-4AD3-8940-BDF8-53CECAD1C435}" dt="2020-08-15T05:55:03.005" v="509" actId="700"/>
        <pc:sldMkLst>
          <pc:docMk/>
          <pc:sldMk cId="974406324" sldId="283"/>
        </pc:sldMkLst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5:54:55.595" v="507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11" creationId="{541201B5-AFF9-064B-B50A-758024870D24}"/>
          </ac:spMkLst>
        </pc:spChg>
        <pc:grpChg chg="del">
          <ac:chgData name="함 진아" userId="853515ff651aadf9" providerId="LiveId" clId="{98458532-4AD3-8940-BDF8-53CECAD1C435}" dt="2020-08-15T05:54:59.141" v="508" actId="478"/>
          <ac:grpSpMkLst>
            <pc:docMk/>
            <pc:sldMk cId="974406324" sldId="283"/>
            <ac:grpSpMk id="10" creationId="{9A1D97C9-3782-464B-80B3-F4876DD41118}"/>
          </ac:grpSpMkLst>
        </pc:grpChg>
        <pc:picChg chg="del">
          <ac:chgData name="함 진아" userId="853515ff651aadf9" providerId="LiveId" clId="{98458532-4AD3-8940-BDF8-53CECAD1C435}" dt="2020-08-15T05:49:26.439" v="225" actId="478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8458532-4AD3-8940-BDF8-53CECAD1C435}" dt="2020-08-15T05:54:59.141" v="508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del">
        <pc:chgData name="함 진아" userId="853515ff651aadf9" providerId="LiveId" clId="{98458532-4AD3-8940-BDF8-53CECAD1C435}" dt="2020-08-15T07:44:59.775" v="5564" actId="2696"/>
        <pc:sldMkLst>
          <pc:docMk/>
          <pc:sldMk cId="4101114573" sldId="318"/>
        </pc:sldMkLst>
      </pc:sldChg>
      <pc:sldChg chg="del">
        <pc:chgData name="함 진아" userId="853515ff651aadf9" providerId="LiveId" clId="{98458532-4AD3-8940-BDF8-53CECAD1C435}" dt="2020-08-15T07:44:59.780" v="5565" actId="2696"/>
        <pc:sldMkLst>
          <pc:docMk/>
          <pc:sldMk cId="2512110689" sldId="319"/>
        </pc:sldMkLst>
      </pc:sldChg>
      <pc:sldChg chg="del">
        <pc:chgData name="함 진아" userId="853515ff651aadf9" providerId="LiveId" clId="{98458532-4AD3-8940-BDF8-53CECAD1C435}" dt="2020-08-15T07:44:59.784" v="5566" actId="2696"/>
        <pc:sldMkLst>
          <pc:docMk/>
          <pc:sldMk cId="2096087345" sldId="320"/>
        </pc:sldMkLst>
      </pc:sldChg>
      <pc:sldChg chg="del">
        <pc:chgData name="함 진아" userId="853515ff651aadf9" providerId="LiveId" clId="{98458532-4AD3-8940-BDF8-53CECAD1C435}" dt="2020-08-15T07:44:59.789" v="5567" actId="2696"/>
        <pc:sldMkLst>
          <pc:docMk/>
          <pc:sldMk cId="458229821" sldId="321"/>
        </pc:sldMkLst>
      </pc:sldChg>
      <pc:sldChg chg="del">
        <pc:chgData name="함 진아" userId="853515ff651aadf9" providerId="LiveId" clId="{98458532-4AD3-8940-BDF8-53CECAD1C435}" dt="2020-08-15T07:44:59.794" v="5568" actId="2696"/>
        <pc:sldMkLst>
          <pc:docMk/>
          <pc:sldMk cId="302938702" sldId="322"/>
        </pc:sldMkLst>
      </pc:sldChg>
      <pc:sldChg chg="del">
        <pc:chgData name="함 진아" userId="853515ff651aadf9" providerId="LiveId" clId="{98458532-4AD3-8940-BDF8-53CECAD1C435}" dt="2020-08-15T07:44:59.799" v="5569" actId="2696"/>
        <pc:sldMkLst>
          <pc:docMk/>
          <pc:sldMk cId="1687576156" sldId="323"/>
        </pc:sldMkLst>
      </pc:sldChg>
      <pc:sldChg chg="del">
        <pc:chgData name="함 진아" userId="853515ff651aadf9" providerId="LiveId" clId="{98458532-4AD3-8940-BDF8-53CECAD1C435}" dt="2020-08-15T07:44:59.804" v="5570" actId="2696"/>
        <pc:sldMkLst>
          <pc:docMk/>
          <pc:sldMk cId="3958266587" sldId="324"/>
        </pc:sldMkLst>
      </pc:sldChg>
      <pc:sldChg chg="del">
        <pc:chgData name="함 진아" userId="853515ff651aadf9" providerId="LiveId" clId="{98458532-4AD3-8940-BDF8-53CECAD1C435}" dt="2020-08-15T07:44:59.808" v="5571" actId="2696"/>
        <pc:sldMkLst>
          <pc:docMk/>
          <pc:sldMk cId="3214441778" sldId="325"/>
        </pc:sldMkLst>
      </pc:sldChg>
      <pc:sldChg chg="del">
        <pc:chgData name="함 진아" userId="853515ff651aadf9" providerId="LiveId" clId="{98458532-4AD3-8940-BDF8-53CECAD1C435}" dt="2020-08-15T07:44:59.813" v="5572" actId="2696"/>
        <pc:sldMkLst>
          <pc:docMk/>
          <pc:sldMk cId="338939475" sldId="326"/>
        </pc:sldMkLst>
      </pc:sldChg>
      <pc:sldChg chg="del">
        <pc:chgData name="함 진아" userId="853515ff651aadf9" providerId="LiveId" clId="{98458532-4AD3-8940-BDF8-53CECAD1C435}" dt="2020-08-15T07:44:59.817" v="5573" actId="2696"/>
        <pc:sldMkLst>
          <pc:docMk/>
          <pc:sldMk cId="2321602850" sldId="327"/>
        </pc:sldMkLst>
      </pc:sldChg>
      <pc:sldChg chg="del">
        <pc:chgData name="함 진아" userId="853515ff651aadf9" providerId="LiveId" clId="{98458532-4AD3-8940-BDF8-53CECAD1C435}" dt="2020-08-15T07:44:59.821" v="5574" actId="2696"/>
        <pc:sldMkLst>
          <pc:docMk/>
          <pc:sldMk cId="1944872782" sldId="328"/>
        </pc:sldMkLst>
      </pc:sldChg>
      <pc:sldChg chg="del">
        <pc:chgData name="함 진아" userId="853515ff651aadf9" providerId="LiveId" clId="{98458532-4AD3-8940-BDF8-53CECAD1C435}" dt="2020-08-15T07:44:59.825" v="5575" actId="2696"/>
        <pc:sldMkLst>
          <pc:docMk/>
          <pc:sldMk cId="1200368305" sldId="329"/>
        </pc:sldMkLst>
      </pc:sldChg>
      <pc:sldChg chg="del">
        <pc:chgData name="함 진아" userId="853515ff651aadf9" providerId="LiveId" clId="{98458532-4AD3-8940-BDF8-53CECAD1C435}" dt="2020-08-15T07:44:59.830" v="5576" actId="2696"/>
        <pc:sldMkLst>
          <pc:docMk/>
          <pc:sldMk cId="4026956266" sldId="330"/>
        </pc:sldMkLst>
      </pc:sldChg>
      <pc:sldChg chg="del">
        <pc:chgData name="함 진아" userId="853515ff651aadf9" providerId="LiveId" clId="{98458532-4AD3-8940-BDF8-53CECAD1C435}" dt="2020-08-15T07:44:59.834" v="5577" actId="2696"/>
        <pc:sldMkLst>
          <pc:docMk/>
          <pc:sldMk cId="2531627371" sldId="331"/>
        </pc:sldMkLst>
      </pc:sldChg>
      <pc:sldChg chg="del">
        <pc:chgData name="함 진아" userId="853515ff651aadf9" providerId="LiveId" clId="{98458532-4AD3-8940-BDF8-53CECAD1C435}" dt="2020-08-15T07:44:59.837" v="5578" actId="2696"/>
        <pc:sldMkLst>
          <pc:docMk/>
          <pc:sldMk cId="4003958969" sldId="332"/>
        </pc:sldMkLst>
      </pc:sldChg>
      <pc:sldChg chg="del">
        <pc:chgData name="함 진아" userId="853515ff651aadf9" providerId="LiveId" clId="{98458532-4AD3-8940-BDF8-53CECAD1C435}" dt="2020-08-15T07:44:59.841" v="5579" actId="2696"/>
        <pc:sldMkLst>
          <pc:docMk/>
          <pc:sldMk cId="1696479981" sldId="333"/>
        </pc:sldMkLst>
      </pc:sldChg>
      <pc:sldChg chg="del">
        <pc:chgData name="함 진아" userId="853515ff651aadf9" providerId="LiveId" clId="{98458532-4AD3-8940-BDF8-53CECAD1C435}" dt="2020-08-15T07:44:59.844" v="5580" actId="2696"/>
        <pc:sldMkLst>
          <pc:docMk/>
          <pc:sldMk cId="1232694712" sldId="334"/>
        </pc:sldMkLst>
      </pc:sldChg>
      <pc:sldChg chg="del">
        <pc:chgData name="함 진아" userId="853515ff651aadf9" providerId="LiveId" clId="{98458532-4AD3-8940-BDF8-53CECAD1C435}" dt="2020-08-15T07:44:59.847" v="5581" actId="2696"/>
        <pc:sldMkLst>
          <pc:docMk/>
          <pc:sldMk cId="1200224850" sldId="335"/>
        </pc:sldMkLst>
      </pc:sldChg>
      <pc:sldChg chg="del">
        <pc:chgData name="함 진아" userId="853515ff651aadf9" providerId="LiveId" clId="{98458532-4AD3-8940-BDF8-53CECAD1C435}" dt="2020-08-15T07:44:59.851" v="5582" actId="2696"/>
        <pc:sldMkLst>
          <pc:docMk/>
          <pc:sldMk cId="4046909923" sldId="336"/>
        </pc:sldMkLst>
      </pc:sldChg>
      <pc:sldChg chg="del">
        <pc:chgData name="함 진아" userId="853515ff651aadf9" providerId="LiveId" clId="{98458532-4AD3-8940-BDF8-53CECAD1C435}" dt="2020-08-15T07:44:59.854" v="5583" actId="2696"/>
        <pc:sldMkLst>
          <pc:docMk/>
          <pc:sldMk cId="2578748782" sldId="337"/>
        </pc:sldMkLst>
      </pc:sldChg>
      <pc:sldChg chg="del">
        <pc:chgData name="함 진아" userId="853515ff651aadf9" providerId="LiveId" clId="{98458532-4AD3-8940-BDF8-53CECAD1C435}" dt="2020-08-15T07:44:59.857" v="5584" actId="2696"/>
        <pc:sldMkLst>
          <pc:docMk/>
          <pc:sldMk cId="2655069337" sldId="338"/>
        </pc:sldMkLst>
      </pc:sldChg>
      <pc:sldChg chg="del">
        <pc:chgData name="함 진아" userId="853515ff651aadf9" providerId="LiveId" clId="{98458532-4AD3-8940-BDF8-53CECAD1C435}" dt="2020-08-15T07:44:59.860" v="5585" actId="2696"/>
        <pc:sldMkLst>
          <pc:docMk/>
          <pc:sldMk cId="3034252731" sldId="339"/>
        </pc:sldMkLst>
      </pc:sldChg>
      <pc:sldChg chg="del">
        <pc:chgData name="함 진아" userId="853515ff651aadf9" providerId="LiveId" clId="{98458532-4AD3-8940-BDF8-53CECAD1C435}" dt="2020-08-15T07:44:59.863" v="5586" actId="2696"/>
        <pc:sldMkLst>
          <pc:docMk/>
          <pc:sldMk cId="289326201" sldId="340"/>
        </pc:sldMkLst>
      </pc:sldChg>
      <pc:sldChg chg="del">
        <pc:chgData name="함 진아" userId="853515ff651aadf9" providerId="LiveId" clId="{98458532-4AD3-8940-BDF8-53CECAD1C435}" dt="2020-08-15T07:44:59.874" v="5587" actId="2696"/>
        <pc:sldMkLst>
          <pc:docMk/>
          <pc:sldMk cId="3070525331" sldId="341"/>
        </pc:sldMkLst>
      </pc:sldChg>
      <pc:sldChg chg="addSp modSp add mod modClrScheme chgLayout">
        <pc:chgData name="함 진아" userId="853515ff651aadf9" providerId="LiveId" clId="{98458532-4AD3-8940-BDF8-53CECAD1C435}" dt="2020-08-15T05:57:10.769" v="571" actId="20577"/>
        <pc:sldMkLst>
          <pc:docMk/>
          <pc:sldMk cId="2724476807" sldId="342"/>
        </pc:sldMkLst>
        <pc:spChg chg="mod ord">
          <ac:chgData name="함 진아" userId="853515ff651aadf9" providerId="LiveId" clId="{98458532-4AD3-8940-BDF8-53CECAD1C435}" dt="2020-08-15T05:55:55.977" v="511" actId="700"/>
          <ac:spMkLst>
            <pc:docMk/>
            <pc:sldMk cId="2724476807" sldId="342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6:51.557" v="535" actId="20577"/>
          <ac:spMkLst>
            <pc:docMk/>
            <pc:sldMk cId="2724476807" sldId="342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5:57:10.769" v="571" actId="20577"/>
          <ac:spMkLst>
            <pc:docMk/>
            <pc:sldMk cId="2724476807" sldId="342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4:08.511" v="1055"/>
        <pc:sldMkLst>
          <pc:docMk/>
          <pc:sldMk cId="2198057018" sldId="343"/>
        </pc:sldMkLst>
        <pc:spChg chg="mod ord">
          <ac:chgData name="함 진아" userId="853515ff651aadf9" providerId="LiveId" clId="{98458532-4AD3-8940-BDF8-53CECAD1C435}" dt="2020-08-15T06:00:15.892" v="680" actId="700"/>
          <ac:spMkLst>
            <pc:docMk/>
            <pc:sldMk cId="2198057018" sldId="34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3:16.344" v="940" actId="20577"/>
          <ac:spMkLst>
            <pc:docMk/>
            <pc:sldMk cId="2198057018" sldId="343"/>
            <ac:spMk id="3" creationId="{2B979466-8226-B846-B32B-4B39A6E81EC9}"/>
          </ac:spMkLst>
        </pc:spChg>
        <pc:spChg chg="add mod">
          <ac:chgData name="함 진아" userId="853515ff651aadf9" providerId="LiveId" clId="{98458532-4AD3-8940-BDF8-53CECAD1C435}" dt="2020-08-15T06:02:52.203" v="880" actId="1076"/>
          <ac:spMkLst>
            <pc:docMk/>
            <pc:sldMk cId="2198057018" sldId="343"/>
            <ac:spMk id="4" creationId="{856D5CE6-F49D-B048-83A3-659B21036AB3}"/>
          </ac:spMkLst>
        </pc:spChg>
        <pc:spChg chg="add mod ord">
          <ac:chgData name="함 진아" userId="853515ff651aadf9" providerId="LiveId" clId="{98458532-4AD3-8940-BDF8-53CECAD1C435}" dt="2020-08-15T06:03:51.236" v="1053" actId="20577"/>
          <ac:spMkLst>
            <pc:docMk/>
            <pc:sldMk cId="2198057018" sldId="343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4:08.511" v="1055"/>
          <ac:spMkLst>
            <pc:docMk/>
            <pc:sldMk cId="2198057018" sldId="343"/>
            <ac:spMk id="6" creationId="{F19D51C3-23E7-2C4D-8A7F-87D0E0C30787}"/>
          </ac:spMkLst>
        </pc:spChg>
      </pc:sldChg>
      <pc:sldChg chg="delSp modSp add mod">
        <pc:chgData name="함 진아" userId="853515ff651aadf9" providerId="LiveId" clId="{98458532-4AD3-8940-BDF8-53CECAD1C435}" dt="2020-08-15T06:05:01.024" v="1176" actId="20577"/>
        <pc:sldMkLst>
          <pc:docMk/>
          <pc:sldMk cId="3607892974" sldId="344"/>
        </pc:sldMkLst>
        <pc:spChg chg="mod">
          <ac:chgData name="함 진아" userId="853515ff651aadf9" providerId="LiveId" clId="{98458532-4AD3-8940-BDF8-53CECAD1C435}" dt="2020-08-15T06:04:35.584" v="1108" actId="20577"/>
          <ac:spMkLst>
            <pc:docMk/>
            <pc:sldMk cId="3607892974" sldId="344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4:38.760" v="1109" actId="478"/>
          <ac:spMkLst>
            <pc:docMk/>
            <pc:sldMk cId="3607892974" sldId="344"/>
            <ac:spMk id="4" creationId="{856D5CE6-F49D-B048-83A3-659B21036AB3}"/>
          </ac:spMkLst>
        </pc:spChg>
        <pc:spChg chg="mod">
          <ac:chgData name="함 진아" userId="853515ff651aadf9" providerId="LiveId" clId="{98458532-4AD3-8940-BDF8-53CECAD1C435}" dt="2020-08-15T06:05:01.024" v="1176" actId="20577"/>
          <ac:spMkLst>
            <pc:docMk/>
            <pc:sldMk cId="3607892974" sldId="344"/>
            <ac:spMk id="5" creationId="{BEE4F786-4883-794E-9D80-6029BEA92B46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5:35.004" v="1235" actId="700"/>
        <pc:sldMkLst>
          <pc:docMk/>
          <pc:sldMk cId="602847010" sldId="345"/>
        </pc:sldMkLst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5:27.714" v="1233" actId="478"/>
          <ac:spMkLst>
            <pc:docMk/>
            <pc:sldMk cId="602847010" sldId="345"/>
            <ac:spMk id="4" creationId="{856D5CE6-F49D-B048-83A3-659B21036AB3}"/>
          </ac:spMkLst>
        </pc:spChg>
        <pc:spChg chg="del">
          <ac:chgData name="함 진아" userId="853515ff651aadf9" providerId="LiveId" clId="{98458532-4AD3-8940-BDF8-53CECAD1C435}" dt="2020-08-15T06:05:31.639" v="1234" actId="478"/>
          <ac:spMkLst>
            <pc:docMk/>
            <pc:sldMk cId="602847010" sldId="345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7" creationId="{D9338D18-3BF2-1A48-A8A2-283CD67C573D}"/>
          </ac:spMkLst>
        </pc:spChg>
      </pc:sldChg>
      <pc:sldChg chg="modSp add mod">
        <pc:chgData name="함 진아" userId="853515ff651aadf9" providerId="LiveId" clId="{98458532-4AD3-8940-BDF8-53CECAD1C435}" dt="2020-08-15T06:08:06.089" v="1534" actId="113"/>
        <pc:sldMkLst>
          <pc:docMk/>
          <pc:sldMk cId="4105763736" sldId="346"/>
        </pc:sldMkLst>
        <pc:spChg chg="mod">
          <ac:chgData name="함 진아" userId="853515ff651aadf9" providerId="LiveId" clId="{98458532-4AD3-8940-BDF8-53CECAD1C435}" dt="2020-08-15T06:05:54.998" v="1258" actId="20577"/>
          <ac:spMkLst>
            <pc:docMk/>
            <pc:sldMk cId="4105763736" sldId="346"/>
            <ac:spMk id="2" creationId="{25B318A0-7C21-1B48-82D5-D648A0AB5881}"/>
          </ac:spMkLst>
        </pc:spChg>
        <pc:spChg chg="mod">
          <ac:chgData name="함 진아" userId="853515ff651aadf9" providerId="LiveId" clId="{98458532-4AD3-8940-BDF8-53CECAD1C435}" dt="2020-08-15T06:08:06.089" v="1534" actId="113"/>
          <ac:spMkLst>
            <pc:docMk/>
            <pc:sldMk cId="4105763736" sldId="346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10:07.894" v="1829" actId="20577"/>
        <pc:sldMkLst>
          <pc:docMk/>
          <pc:sldMk cId="773886519" sldId="347"/>
        </pc:sldMkLst>
        <pc:spChg chg="mod">
          <ac:chgData name="함 진아" userId="853515ff651aadf9" providerId="LiveId" clId="{98458532-4AD3-8940-BDF8-53CECAD1C435}" dt="2020-08-15T06:10:07.894" v="1829" actId="20577"/>
          <ac:spMkLst>
            <pc:docMk/>
            <pc:sldMk cId="773886519" sldId="347"/>
            <ac:spMk id="3" creationId="{2B979466-8226-B846-B32B-4B39A6E81EC9}"/>
          </ac:spMkLst>
        </pc:spChg>
      </pc:sldChg>
      <pc:sldChg chg="add del">
        <pc:chgData name="함 진아" userId="853515ff651aadf9" providerId="LiveId" clId="{98458532-4AD3-8940-BDF8-53CECAD1C435}" dt="2020-08-15T06:08:23.581" v="1536" actId="2696"/>
        <pc:sldMkLst>
          <pc:docMk/>
          <pc:sldMk cId="2060750545" sldId="347"/>
        </pc:sldMkLst>
      </pc:sldChg>
      <pc:sldChg chg="modSp add mod">
        <pc:chgData name="함 진아" userId="853515ff651aadf9" providerId="LiveId" clId="{98458532-4AD3-8940-BDF8-53CECAD1C435}" dt="2020-08-15T06:10:46.428" v="1916" actId="20577"/>
        <pc:sldMkLst>
          <pc:docMk/>
          <pc:sldMk cId="2926823502" sldId="348"/>
        </pc:sldMkLst>
        <pc:spChg chg="mod">
          <ac:chgData name="함 진아" userId="853515ff651aadf9" providerId="LiveId" clId="{98458532-4AD3-8940-BDF8-53CECAD1C435}" dt="2020-08-15T06:10:46.428" v="1916" actId="20577"/>
          <ac:spMkLst>
            <pc:docMk/>
            <pc:sldMk cId="2926823502" sldId="348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14:19.089" v="2251" actId="20577"/>
        <pc:sldMkLst>
          <pc:docMk/>
          <pc:sldMk cId="3229774812" sldId="349"/>
        </pc:sldMkLst>
        <pc:spChg chg="mod ord">
          <ac:chgData name="함 진아" userId="853515ff651aadf9" providerId="LiveId" clId="{98458532-4AD3-8940-BDF8-53CECAD1C435}" dt="2020-08-15T06:13:03.192" v="2068" actId="700"/>
          <ac:spMkLst>
            <pc:docMk/>
            <pc:sldMk cId="3229774812" sldId="349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13:15.233" v="2083" actId="20577"/>
          <ac:spMkLst>
            <pc:docMk/>
            <pc:sldMk cId="3229774812" sldId="349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14:19.089" v="2251" actId="20577"/>
          <ac:spMkLst>
            <pc:docMk/>
            <pc:sldMk cId="3229774812" sldId="349"/>
            <ac:spMk id="4" creationId="{14AFC675-D1A3-D246-A8DA-9031F06EA965}"/>
          </ac:spMkLst>
        </pc:spChg>
      </pc:sldChg>
      <pc:sldChg chg="add del">
        <pc:chgData name="함 진아" userId="853515ff651aadf9" providerId="LiveId" clId="{98458532-4AD3-8940-BDF8-53CECAD1C435}" dt="2020-08-15T06:14:24.747" v="2253" actId="2696"/>
        <pc:sldMkLst>
          <pc:docMk/>
          <pc:sldMk cId="147842364" sldId="350"/>
        </pc:sldMkLst>
      </pc:sldChg>
      <pc:sldChg chg="modSp add mod">
        <pc:chgData name="함 진아" userId="853515ff651aadf9" providerId="LiveId" clId="{98458532-4AD3-8940-BDF8-53CECAD1C435}" dt="2020-08-15T06:17:45.108" v="2502" actId="14"/>
        <pc:sldMkLst>
          <pc:docMk/>
          <pc:sldMk cId="1923259312" sldId="351"/>
        </pc:sldMkLst>
        <pc:spChg chg="mod">
          <ac:chgData name="함 진아" userId="853515ff651aadf9" providerId="LiveId" clId="{98458532-4AD3-8940-BDF8-53CECAD1C435}" dt="2020-08-15T06:17:45.108" v="2502" actId="14"/>
          <ac:spMkLst>
            <pc:docMk/>
            <pc:sldMk cId="1923259312" sldId="35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24:49.087" v="2829" actId="27636"/>
        <pc:sldMkLst>
          <pc:docMk/>
          <pc:sldMk cId="1374875333" sldId="352"/>
        </pc:sldMkLst>
        <pc:spChg chg="mod">
          <ac:chgData name="함 진아" userId="853515ff651aadf9" providerId="LiveId" clId="{98458532-4AD3-8940-BDF8-53CECAD1C435}" dt="2020-08-15T06:23:43.948" v="2712"/>
          <ac:spMkLst>
            <pc:docMk/>
            <pc:sldMk cId="1374875333" sldId="352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4:49.087" v="2829" actId="27636"/>
          <ac:spMkLst>
            <pc:docMk/>
            <pc:sldMk cId="1374875333" sldId="352"/>
            <ac:spMk id="4" creationId="{8E39C4F1-BC99-CA41-B30B-49FB9E15ED8F}"/>
          </ac:spMkLst>
        </pc:spChg>
      </pc:sldChg>
      <pc:sldChg chg="delSp modSp add mod ord modClrScheme chgLayout">
        <pc:chgData name="함 진아" userId="853515ff651aadf9" providerId="LiveId" clId="{98458532-4AD3-8940-BDF8-53CECAD1C435}" dt="2020-08-15T06:23:40.391" v="2711"/>
        <pc:sldMkLst>
          <pc:docMk/>
          <pc:sldMk cId="2683872463" sldId="353"/>
        </pc:sldMkLst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23:33.811" v="2709" actId="478"/>
          <ac:spMkLst>
            <pc:docMk/>
            <pc:sldMk cId="2683872463" sldId="353"/>
            <ac:spMk id="4" creationId="{8E39C4F1-BC99-CA41-B30B-49FB9E15ED8F}"/>
          </ac:spMkLst>
        </pc:spChg>
      </pc:sldChg>
      <pc:sldChg chg="modSp add mod">
        <pc:chgData name="함 진아" userId="853515ff651aadf9" providerId="LiveId" clId="{98458532-4AD3-8940-BDF8-53CECAD1C435}" dt="2020-08-15T06:29:39.461" v="3070" actId="20577"/>
        <pc:sldMkLst>
          <pc:docMk/>
          <pc:sldMk cId="1858369410" sldId="354"/>
        </pc:sldMkLst>
        <pc:spChg chg="mod">
          <ac:chgData name="함 진아" userId="853515ff651aadf9" providerId="LiveId" clId="{98458532-4AD3-8940-BDF8-53CECAD1C435}" dt="2020-08-15T06:25:31.503" v="2965" actId="20577"/>
          <ac:spMkLst>
            <pc:docMk/>
            <pc:sldMk cId="1858369410" sldId="354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9:39.461" v="3070" actId="20577"/>
          <ac:spMkLst>
            <pc:docMk/>
            <pc:sldMk cId="1858369410" sldId="354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0:33.818" v="3115" actId="20577"/>
        <pc:sldMkLst>
          <pc:docMk/>
          <pc:sldMk cId="3036334099" sldId="355"/>
        </pc:sldMkLst>
        <pc:spChg chg="mod or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0:33.818" v="3115" actId="20577"/>
          <ac:spMkLst>
            <pc:docMk/>
            <pc:sldMk cId="3036334099" sldId="35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29:50.847" v="3072" actId="478"/>
          <ac:spMkLst>
            <pc:docMk/>
            <pc:sldMk cId="3036334099" sldId="355"/>
            <ac:spMk id="4" creationId="{8E39C4F1-BC99-CA41-B30B-49FB9E15ED8F}"/>
          </ac:spMkLst>
        </pc:spChg>
        <pc:spChg chg="add del mo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6" creationId="{D4675547-7893-C341-9780-8FC10E2F56E0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6:24.075" v="3647" actId="113"/>
        <pc:sldMkLst>
          <pc:docMk/>
          <pc:sldMk cId="4105106625" sldId="356"/>
        </pc:sldMkLst>
        <pc:spChg chg="mod ord">
          <ac:chgData name="함 진아" userId="853515ff651aadf9" providerId="LiveId" clId="{98458532-4AD3-8940-BDF8-53CECAD1C435}" dt="2020-08-15T06:35:17.287" v="3518" actId="700"/>
          <ac:spMkLst>
            <pc:docMk/>
            <pc:sldMk cId="4105106625" sldId="356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6:24.075" v="3647" actId="113"/>
          <ac:spMkLst>
            <pc:docMk/>
            <pc:sldMk cId="4105106625" sldId="356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4:45.561" v="3516" actId="478"/>
          <ac:spMkLst>
            <pc:docMk/>
            <pc:sldMk cId="4105106625" sldId="356"/>
            <ac:spMk id="4" creationId="{14AFC675-D1A3-D246-A8DA-9031F06EA965}"/>
          </ac:spMkLst>
        </pc:spChg>
        <pc:spChg chg="add del mod">
          <ac:chgData name="함 진아" userId="853515ff651aadf9" providerId="LiveId" clId="{98458532-4AD3-8940-BDF8-53CECAD1C435}" dt="2020-08-15T06:35:28.337" v="3519" actId="478"/>
          <ac:spMkLst>
            <pc:docMk/>
            <pc:sldMk cId="4105106625" sldId="356"/>
            <ac:spMk id="6" creationId="{2908B102-918D-284D-A23C-327E7606B297}"/>
          </ac:spMkLst>
        </pc:spChg>
      </pc:sldChg>
      <pc:sldChg chg="add del">
        <pc:chgData name="함 진아" userId="853515ff651aadf9" providerId="LiveId" clId="{98458532-4AD3-8940-BDF8-53CECAD1C435}" dt="2020-08-15T06:35:45.487" v="3521" actId="2696"/>
        <pc:sldMkLst>
          <pc:docMk/>
          <pc:sldMk cId="1427982995" sldId="357"/>
        </pc:sldMkLst>
      </pc:sldChg>
      <pc:sldChg chg="addSp modSp add mod chgLayout">
        <pc:chgData name="함 진아" userId="853515ff651aadf9" providerId="LiveId" clId="{98458532-4AD3-8940-BDF8-53CECAD1C435}" dt="2020-08-15T06:37:49.360" v="3942" actId="20577"/>
        <pc:sldMkLst>
          <pc:docMk/>
          <pc:sldMk cId="2738987455" sldId="357"/>
        </pc:sldMkLst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37:49.360" v="3942" actId="20577"/>
          <ac:spMkLst>
            <pc:docMk/>
            <pc:sldMk cId="2738987455" sldId="357"/>
            <ac:spMk id="4" creationId="{08502BDE-C5EA-F14C-8790-4D5BBE0D06F1}"/>
          </ac:spMkLst>
        </pc:spChg>
      </pc:sldChg>
      <pc:sldChg chg="add del">
        <pc:chgData name="함 진아" userId="853515ff651aadf9" providerId="LiveId" clId="{98458532-4AD3-8940-BDF8-53CECAD1C435}" dt="2020-08-15T06:38:09.033" v="3944" actId="2696"/>
        <pc:sldMkLst>
          <pc:docMk/>
          <pc:sldMk cId="120927659" sldId="358"/>
        </pc:sldMkLst>
      </pc:sldChg>
      <pc:sldChg chg="addSp delSp modSp add mod modClrScheme chgLayout">
        <pc:chgData name="함 진아" userId="853515ff651aadf9" providerId="LiveId" clId="{98458532-4AD3-8940-BDF8-53CECAD1C435}" dt="2020-08-15T06:40:10.124" v="4350" actId="20577"/>
        <pc:sldMkLst>
          <pc:docMk/>
          <pc:sldMk cId="1436103309" sldId="358"/>
        </pc:sldMkLst>
        <pc:spChg chg="mod ord">
          <ac:chgData name="함 진아" userId="853515ff651aadf9" providerId="LiveId" clId="{98458532-4AD3-8940-BDF8-53CECAD1C435}" dt="2020-08-15T06:38:38.701" v="3982" actId="700"/>
          <ac:spMkLst>
            <pc:docMk/>
            <pc:sldMk cId="1436103309" sldId="358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40:10.124" v="4350" actId="20577"/>
          <ac:spMkLst>
            <pc:docMk/>
            <pc:sldMk cId="1436103309" sldId="358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8:32.421" v="3980" actId="478"/>
          <ac:spMkLst>
            <pc:docMk/>
            <pc:sldMk cId="1436103309" sldId="358"/>
            <ac:spMk id="4" creationId="{08502BDE-C5EA-F14C-8790-4D5BBE0D06F1}"/>
          </ac:spMkLst>
        </pc:spChg>
        <pc:spChg chg="add del mod">
          <ac:chgData name="함 진아" userId="853515ff651aadf9" providerId="LiveId" clId="{98458532-4AD3-8940-BDF8-53CECAD1C435}" dt="2020-08-15T06:38:34.276" v="3981" actId="478"/>
          <ac:spMkLst>
            <pc:docMk/>
            <pc:sldMk cId="1436103309" sldId="358"/>
            <ac:spMk id="6" creationId="{77AFD598-668E-6C41-A3AA-500062DF6EC7}"/>
          </ac:spMkLst>
        </pc:spChg>
      </pc:sldChg>
      <pc:sldChg chg="modSp add mod">
        <pc:chgData name="함 진아" userId="853515ff651aadf9" providerId="LiveId" clId="{98458532-4AD3-8940-BDF8-53CECAD1C435}" dt="2020-08-15T06:47:14.152" v="4637" actId="113"/>
        <pc:sldMkLst>
          <pc:docMk/>
          <pc:sldMk cId="4115109199" sldId="359"/>
        </pc:sldMkLst>
        <pc:spChg chg="mod">
          <ac:chgData name="함 진아" userId="853515ff651aadf9" providerId="LiveId" clId="{98458532-4AD3-8940-BDF8-53CECAD1C435}" dt="2020-08-15T06:47:14.152" v="4637" actId="113"/>
          <ac:spMkLst>
            <pc:docMk/>
            <pc:sldMk cId="4115109199" sldId="359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47:30.575" v="4639" actId="20577"/>
        <pc:sldMkLst>
          <pc:docMk/>
          <pc:sldMk cId="3541103039" sldId="360"/>
        </pc:sldMkLst>
        <pc:spChg chg="mod">
          <ac:chgData name="함 진아" userId="853515ff651aadf9" providerId="LiveId" clId="{98458532-4AD3-8940-BDF8-53CECAD1C435}" dt="2020-08-15T06:47:30.575" v="4639" actId="20577"/>
          <ac:spMkLst>
            <pc:docMk/>
            <pc:sldMk cId="3541103039" sldId="360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27.441" v="5019" actId="20577"/>
        <pc:sldMkLst>
          <pc:docMk/>
          <pc:sldMk cId="3591753281" sldId="361"/>
        </pc:sldMkLst>
        <pc:spChg chg="mod">
          <ac:chgData name="함 진아" userId="853515ff651aadf9" providerId="LiveId" clId="{98458532-4AD3-8940-BDF8-53CECAD1C435}" dt="2020-08-15T06:51:27.441" v="5019" actId="20577"/>
          <ac:spMkLst>
            <pc:docMk/>
            <pc:sldMk cId="3591753281" sldId="36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13.806" v="5017" actId="20577"/>
        <pc:sldMkLst>
          <pc:docMk/>
          <pc:sldMk cId="3894620566" sldId="362"/>
        </pc:sldMkLst>
        <pc:spChg chg="mod">
          <ac:chgData name="함 진아" userId="853515ff651aadf9" providerId="LiveId" clId="{98458532-4AD3-8940-BDF8-53CECAD1C435}" dt="2020-08-15T06:51:13.806" v="5017" actId="20577"/>
          <ac:spMkLst>
            <pc:docMk/>
            <pc:sldMk cId="3894620566" sldId="362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2:37.085" v="5219" actId="20577"/>
        <pc:sldMkLst>
          <pc:docMk/>
          <pc:sldMk cId="677492897" sldId="363"/>
        </pc:sldMkLst>
        <pc:spChg chg="mod">
          <ac:chgData name="함 진아" userId="853515ff651aadf9" providerId="LiveId" clId="{98458532-4AD3-8940-BDF8-53CECAD1C435}" dt="2020-08-15T06:52:37.085" v="5219" actId="20577"/>
          <ac:spMkLst>
            <pc:docMk/>
            <pc:sldMk cId="677492897" sldId="363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54:33.732" v="5373" actId="20577"/>
        <pc:sldMkLst>
          <pc:docMk/>
          <pc:sldMk cId="3009351521" sldId="364"/>
        </pc:sldMkLst>
        <pc:spChg chg="mod ord">
          <ac:chgData name="함 진아" userId="853515ff651aadf9" providerId="LiveId" clId="{98458532-4AD3-8940-BDF8-53CECAD1C435}" dt="2020-08-15T06:54:11.264" v="5330" actId="700"/>
          <ac:spMkLst>
            <pc:docMk/>
            <pc:sldMk cId="3009351521" sldId="364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4:33.732" v="5373" actId="20577"/>
          <ac:spMkLst>
            <pc:docMk/>
            <pc:sldMk cId="3009351521" sldId="364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54:23.741" v="5372" actId="20577"/>
          <ac:spMkLst>
            <pc:docMk/>
            <pc:sldMk cId="3009351521" sldId="364"/>
            <ac:spMk id="4" creationId="{4E4010FB-BFDE-8242-8519-6D78BF995521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55:39.875" v="5563" actId="20577"/>
        <pc:sldMkLst>
          <pc:docMk/>
          <pc:sldMk cId="2985194908" sldId="365"/>
        </pc:sldMkLst>
        <pc:spChg chg="mod or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5:39.875" v="5563" actId="20577"/>
          <ac:spMkLst>
            <pc:docMk/>
            <pc:sldMk cId="2985194908" sldId="36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54:54.105" v="5375" actId="478"/>
          <ac:spMkLst>
            <pc:docMk/>
            <pc:sldMk cId="2985194908" sldId="365"/>
            <ac:spMk id="4" creationId="{4E4010FB-BFDE-8242-8519-6D78BF995521}"/>
          </ac:spMkLst>
        </pc:spChg>
        <pc:spChg chg="add del mo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6" creationId="{C4AD99F5-4597-B840-8245-5A6C029D7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433408" y="3747057"/>
            <a:ext cx="385460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04-1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프로그램의 입력과 출력은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어떻게 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입력값과</a:t>
            </a:r>
            <a:r>
              <a:rPr kumimoji="1" lang="ko-KR" altLang="en-US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 err="1">
                <a:solidFill>
                  <a:srgbClr val="0063A9"/>
                </a:solidFill>
              </a:rPr>
              <a:t>결괏값에</a:t>
            </a:r>
            <a:r>
              <a:rPr kumimoji="1" lang="ko-KR" altLang="en-US" sz="2400" dirty="0">
                <a:solidFill>
                  <a:srgbClr val="0063A9"/>
                </a:solidFill>
              </a:rPr>
              <a:t> 따른 함수 형태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kumimoji="1" lang="ko-KR" altLang="en-US" b="1" dirty="0"/>
              <a:t>결과값이 없는 함수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결과값이 없는 함수는 호출해도 돌려주는 값이 없음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3B60C2-C502-6C49-9AB6-A4C32B2D4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4407" y="3209557"/>
            <a:ext cx="5600977" cy="1488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D4A3C8-965F-9341-8E47-3A72F801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07" y="4837224"/>
            <a:ext cx="5600977" cy="9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입력값과</a:t>
            </a:r>
            <a:r>
              <a:rPr kumimoji="1" lang="ko-KR" altLang="en-US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 err="1">
                <a:solidFill>
                  <a:srgbClr val="0063A9"/>
                </a:solidFill>
              </a:rPr>
              <a:t>결괏값에</a:t>
            </a:r>
            <a:r>
              <a:rPr kumimoji="1" lang="ko-KR" altLang="en-US" sz="2400" dirty="0">
                <a:solidFill>
                  <a:srgbClr val="0063A9"/>
                </a:solidFill>
              </a:rPr>
              <a:t> 따른 함수 형태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kumimoji="1" lang="ko-KR" altLang="en-US" b="1" dirty="0"/>
              <a:t>결과값이 없는 함수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사용 방법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 err="1"/>
              <a:t>결괏값이</a:t>
            </a:r>
            <a:r>
              <a:rPr kumimoji="1" lang="ko-KR" altLang="en-US" dirty="0"/>
              <a:t> 진짜 없을까</a:t>
            </a:r>
            <a:r>
              <a:rPr kumimoji="1" lang="en-US" altLang="ko-KR" dirty="0"/>
              <a:t>?</a:t>
            </a:r>
          </a:p>
          <a:p>
            <a:pPr lvl="3"/>
            <a:r>
              <a:rPr kumimoji="1" lang="en-US" altLang="ko-KR" dirty="0"/>
              <a:t>return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a</a:t>
            </a:r>
            <a:r>
              <a:rPr kumimoji="1" lang="ko-KR" altLang="en-US" dirty="0"/>
              <a:t> 변수에 대입하여 출력하여 확인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None</a:t>
            </a:r>
            <a:r>
              <a:rPr kumimoji="1" lang="ko-KR" altLang="en-US" dirty="0"/>
              <a:t>이란 거짓을 나타내는 </a:t>
            </a:r>
            <a:r>
              <a:rPr kumimoji="1" lang="ko-KR" altLang="en-US" dirty="0" err="1"/>
              <a:t>자료형으로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없을 때 쓰이는 반환 값</a:t>
            </a:r>
            <a:endParaRPr kumimoji="1"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764324-20E7-6D4D-AA60-343D006AE2CE}"/>
              </a:ext>
            </a:extLst>
          </p:cNvPr>
          <p:cNvGrpSpPr/>
          <p:nvPr/>
        </p:nvGrpSpPr>
        <p:grpSpPr>
          <a:xfrm>
            <a:off x="3911742" y="2914205"/>
            <a:ext cx="4368516" cy="657102"/>
            <a:chOff x="1022350" y="6286839"/>
            <a:chExt cx="5741347" cy="8636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555E8B-5A2E-0040-AA0F-7C10B495E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2350" y="6286839"/>
              <a:ext cx="4573232" cy="863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D75BCB-1780-F041-B678-50DD6F91E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95582" y="6286839"/>
              <a:ext cx="1168115" cy="8636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95A6445-09DE-5444-A6C8-0D50A7357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70" y="4731398"/>
            <a:ext cx="5620060" cy="14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4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입력값과</a:t>
            </a:r>
            <a:r>
              <a:rPr kumimoji="1" lang="ko-KR" altLang="en-US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 err="1">
                <a:solidFill>
                  <a:srgbClr val="0063A9"/>
                </a:solidFill>
              </a:rPr>
              <a:t>결괏값에</a:t>
            </a:r>
            <a:r>
              <a:rPr kumimoji="1" lang="ko-KR" altLang="en-US" sz="2400" dirty="0">
                <a:solidFill>
                  <a:srgbClr val="0063A9"/>
                </a:solidFill>
              </a:rPr>
              <a:t> 따른 함수 형태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kumimoji="1" lang="ko-KR" altLang="en-US" b="1" dirty="0" err="1"/>
              <a:t>입력값도</a:t>
            </a:r>
            <a:r>
              <a:rPr kumimoji="1" lang="ko-KR" altLang="en-US" b="1" dirty="0"/>
              <a:t> 결과값도 없는 함수</a:t>
            </a:r>
            <a:endParaRPr kumimoji="1" lang="en-US" altLang="ko-KR" b="1" dirty="0"/>
          </a:p>
          <a:p>
            <a:pPr lvl="2"/>
            <a:r>
              <a:rPr kumimoji="1" lang="ko-KR" altLang="en-US" dirty="0"/>
              <a:t>입력 인수를 받는 매개변수도 없고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문도 없는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</a:t>
            </a:r>
            <a:r>
              <a:rPr kumimoji="1" lang="ko-KR" altLang="en-US" dirty="0" err="1"/>
              <a:t>입력값도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결괏값도</a:t>
            </a:r>
            <a:r>
              <a:rPr kumimoji="1" lang="ko-KR" altLang="en-US" dirty="0"/>
              <a:t> 없는 함수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21BF4-88B4-8445-B9D3-E917F8929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278" y="3701933"/>
            <a:ext cx="4273722" cy="1488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52AC8-5982-244E-9DCC-079F667DA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3336" y="3539725"/>
            <a:ext cx="4273722" cy="90646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AF5226-9F2B-7442-B61A-DDD5E6CDF06B}"/>
              </a:ext>
            </a:extLst>
          </p:cNvPr>
          <p:cNvGrpSpPr/>
          <p:nvPr/>
        </p:nvGrpSpPr>
        <p:grpSpPr>
          <a:xfrm>
            <a:off x="6737587" y="4660978"/>
            <a:ext cx="3505220" cy="629477"/>
            <a:chOff x="1016000" y="3009900"/>
            <a:chExt cx="4667485" cy="838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AC46D75-03E5-524B-8B7A-B8DB079EF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6000" y="3009900"/>
              <a:ext cx="2955499" cy="8382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D3F23F7-827D-054B-BCD3-0479CC5FA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66944" y="3009900"/>
              <a:ext cx="1716541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22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매개변수 활용법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함수 호출 시 매개변수 지정 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r>
              <a:rPr kumimoji="1" lang="ko-KR" altLang="en-US" dirty="0"/>
              <a:t>매개변수 지정하여 사용</a:t>
            </a:r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2C9FA-2866-DF41-A854-A88C294847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매개변수를 지정하면 매개변수 순서에 상관없이 사용할 수 있다는 장점이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E67E9-4565-AA45-B0A4-92D3459D9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576" y="3133269"/>
            <a:ext cx="4068886" cy="1084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E3225A-72ED-6242-91C3-9662D3557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2576" y="4976271"/>
            <a:ext cx="4068886" cy="1084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EFD993-65AE-4E4A-88EA-C1450C96E0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2882" y="3133269"/>
            <a:ext cx="4068886" cy="1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1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초깃값</a:t>
            </a:r>
            <a:r>
              <a:rPr kumimoji="1" lang="ko-KR" altLang="en-US" dirty="0"/>
              <a:t> 설정하기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매개변수에 </a:t>
            </a:r>
            <a:r>
              <a:rPr kumimoji="1" lang="ko-KR" altLang="en-US" dirty="0" err="1"/>
              <a:t>초깃값을</a:t>
            </a:r>
            <a:r>
              <a:rPr kumimoji="1" lang="ko-KR" altLang="en-US" dirty="0"/>
              <a:t> 미리 설정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man=True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매개변수에 미리 값을 </a:t>
            </a:r>
            <a:r>
              <a:rPr kumimoji="1" lang="ko-KR" altLang="en-US" dirty="0" err="1"/>
              <a:t>넣어줌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함수의 매개변수 </a:t>
            </a:r>
            <a:r>
              <a:rPr kumimoji="1" lang="ko-KR" altLang="en-US" dirty="0" err="1">
                <a:sym typeface="Wingdings" pitchFamily="2" charset="2"/>
              </a:rPr>
              <a:t>초깃값을</a:t>
            </a:r>
            <a:r>
              <a:rPr kumimoji="1" lang="ko-KR" altLang="en-US" dirty="0">
                <a:sym typeface="Wingdings" pitchFamily="2" charset="2"/>
              </a:rPr>
              <a:t> 설정하는 방법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5363DF-B09E-B846-A80C-7D44CAD99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42" y="2803315"/>
            <a:ext cx="7913516" cy="28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0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초깃값</a:t>
            </a:r>
            <a:r>
              <a:rPr kumimoji="1" lang="ko-KR" altLang="en-US" dirty="0"/>
              <a:t> 설정하기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dirty="0"/>
              <a:t>매개변수에 들어갈 값이 항상 변하는 것이 아니면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초깃값을</a:t>
            </a:r>
            <a:r>
              <a:rPr lang="ko-KR" altLang="en-US" dirty="0"/>
              <a:t> 미리 설정하는 것이 유용함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say_myself</a:t>
            </a:r>
            <a:r>
              <a:rPr lang="ko-KR" altLang="en-US" dirty="0"/>
              <a:t> 함수 사용법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박응용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개를 주면</a:t>
            </a:r>
            <a:r>
              <a:rPr lang="en-US" altLang="ko-KR" dirty="0"/>
              <a:t>, name</a:t>
            </a:r>
            <a:r>
              <a:rPr lang="ko-KR" altLang="en-US" dirty="0"/>
              <a:t>에는 </a:t>
            </a:r>
            <a:r>
              <a:rPr lang="en-US" altLang="ko-KR" dirty="0"/>
              <a:t>“</a:t>
            </a:r>
            <a:r>
              <a:rPr lang="ko-KR" altLang="en-US" dirty="0" err="1"/>
              <a:t>박응용</a:t>
            </a:r>
            <a:r>
              <a:rPr lang="en-US" altLang="ko-KR" dirty="0"/>
              <a:t>”</a:t>
            </a:r>
            <a:r>
              <a:rPr lang="ko-KR" altLang="en-US" dirty="0"/>
              <a:t>이 </a:t>
            </a:r>
            <a:r>
              <a:rPr lang="en-US" altLang="ko-KR" dirty="0"/>
              <a:t>old</a:t>
            </a:r>
            <a:r>
              <a:rPr lang="ko-KR" altLang="en-US" dirty="0"/>
              <a:t>에는 </a:t>
            </a:r>
            <a:r>
              <a:rPr lang="en-US" altLang="ko-KR" dirty="0"/>
              <a:t>27</a:t>
            </a:r>
            <a:r>
              <a:rPr lang="ko-KR" altLang="en-US" dirty="0"/>
              <a:t>이 대입됨</a:t>
            </a:r>
            <a:endParaRPr lang="en-US" altLang="ko-KR" dirty="0"/>
          </a:p>
          <a:p>
            <a:pPr lvl="2"/>
            <a:r>
              <a:rPr lang="en-US" altLang="ko-KR" dirty="0"/>
              <a:t>man</a:t>
            </a:r>
            <a:r>
              <a:rPr lang="ko-KR" altLang="en-US" dirty="0"/>
              <a:t>이라는 변수에는 </a:t>
            </a:r>
            <a:r>
              <a:rPr lang="ko-KR" altLang="en-US" dirty="0" err="1"/>
              <a:t>입력값을</a:t>
            </a:r>
            <a:r>
              <a:rPr lang="ko-KR" altLang="en-US" dirty="0"/>
              <a:t> 주지 않았지만 </a:t>
            </a:r>
            <a:r>
              <a:rPr lang="ko-KR" altLang="en-US" dirty="0" err="1"/>
              <a:t>초깃값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 err="1"/>
              <a:t>를</a:t>
            </a:r>
            <a:r>
              <a:rPr lang="ko-KR" altLang="en-US" dirty="0"/>
              <a:t> 갖게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A5243-FD0C-DB48-B7CF-9E5F87B31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331" y="3638119"/>
            <a:ext cx="4348669" cy="1007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CA0EFB-A831-1743-8020-1D53C2E42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8002" y="3470185"/>
            <a:ext cx="4348669" cy="13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1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함수 안에서 선언한 변수의 효력 범위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함수 안에서 사용할 변수의 이름을 함수 밖에서도 동일하게 사용한다면</a:t>
            </a:r>
            <a:r>
              <a:rPr kumimoji="1" lang="en-US" altLang="ko-KR" dirty="0"/>
              <a:t>?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2C9FA-2866-DF41-A854-A88C294847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함수를 실행해 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결괏값은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63A9"/>
                </a:solidFill>
              </a:rPr>
              <a:t>1</a:t>
            </a:r>
            <a:r>
              <a:rPr lang="ko-KR" altLang="en-US" dirty="0"/>
              <a:t>이 나옴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 안에서 새로 만든 매개변수는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 안에서만 사용하는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63A9"/>
                </a:solidFill>
              </a:rPr>
              <a:t>‘</a:t>
            </a:r>
            <a:r>
              <a:rPr lang="ko-KR" altLang="en-US" b="1" dirty="0">
                <a:solidFill>
                  <a:srgbClr val="0063A9"/>
                </a:solidFill>
              </a:rPr>
              <a:t>함수만의 변수</a:t>
            </a:r>
            <a:r>
              <a:rPr lang="en-US" altLang="ko-KR" b="1" dirty="0">
                <a:solidFill>
                  <a:srgbClr val="0063A9"/>
                </a:solidFill>
              </a:rPr>
              <a:t>’</a:t>
            </a:r>
            <a:r>
              <a:rPr lang="ko-KR" altLang="en-US" dirty="0"/>
              <a:t>이기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매개변수 </a:t>
            </a:r>
            <a:r>
              <a:rPr lang="en-US" altLang="ko-KR" dirty="0"/>
              <a:t>a</a:t>
            </a:r>
            <a:r>
              <a:rPr lang="ko-KR" altLang="en-US" dirty="0"/>
              <a:t>는 함수 안에서만 사용하는 변수로</a:t>
            </a:r>
            <a:r>
              <a:rPr lang="en-US" altLang="ko-KR" dirty="0"/>
              <a:t>,</a:t>
            </a:r>
            <a:r>
              <a:rPr lang="ko-KR" altLang="en-US" dirty="0"/>
              <a:t> 함수 밖의 변수 </a:t>
            </a:r>
            <a:r>
              <a:rPr lang="en-US" altLang="ko-KR" dirty="0"/>
              <a:t>a</a:t>
            </a:r>
            <a:r>
              <a:rPr lang="ko-KR" altLang="en-US" dirty="0"/>
              <a:t>가 아님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FE9EC-168F-5748-BE3D-A5D36D03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8" y="3170957"/>
            <a:ext cx="4618182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lambda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함수를 생성할 때 사용하는 </a:t>
            </a:r>
            <a:r>
              <a:rPr kumimoji="1" lang="ko-KR" altLang="en-US" dirty="0" err="1"/>
              <a:t>예약어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def</a:t>
            </a:r>
            <a:r>
              <a:rPr kumimoji="1" lang="ko-KR" altLang="en-US" dirty="0"/>
              <a:t>와 동일한 역할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‘</a:t>
            </a:r>
            <a:r>
              <a:rPr kumimoji="1" lang="ko-KR" altLang="en-US" dirty="0"/>
              <a:t>람다</a:t>
            </a:r>
            <a:r>
              <a:rPr kumimoji="1" lang="en-US" altLang="ko-KR" dirty="0"/>
              <a:t>’</a:t>
            </a:r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보통 함수를 한 줄로 간결하게 만들 때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def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사용해야 할 정도로 복잡하지 않거나 </a:t>
            </a:r>
            <a:r>
              <a:rPr kumimoji="1" lang="en-US" altLang="ko-KR" dirty="0"/>
              <a:t>def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 수 없는 곳에 주로 쓰임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4B0E7B-7052-F241-B1D6-9A124761AF08}"/>
              </a:ext>
            </a:extLst>
          </p:cNvPr>
          <p:cNvGrpSpPr/>
          <p:nvPr/>
        </p:nvGrpSpPr>
        <p:grpSpPr>
          <a:xfrm>
            <a:off x="4587498" y="3274016"/>
            <a:ext cx="5972337" cy="694321"/>
            <a:chOff x="1009650" y="3009900"/>
            <a:chExt cx="7209941" cy="8382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9AA24E-F4F2-B342-87FD-A4F4C4801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3009900"/>
              <a:ext cx="6336547" cy="838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43B3D2A-3512-714A-BD62-1E2E4B8E3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197" y="3009900"/>
              <a:ext cx="873394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47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lambda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사용 예시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add</a:t>
            </a:r>
            <a:r>
              <a:rPr kumimoji="1" lang="ko-KR" altLang="en-US" dirty="0"/>
              <a:t>는 두 개의 인수를 받아 서로 더한 값을 돌려주는 </a:t>
            </a:r>
            <a:r>
              <a:rPr kumimoji="1" lang="en-US" altLang="ko-KR" dirty="0"/>
              <a:t>lambda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3318F2E-C1B8-144E-9F33-4450E2C7BB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63892" y="1567545"/>
            <a:ext cx="5895590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kumimoji="1" lang="en-US" altLang="ko-KR" dirty="0"/>
              <a:t>def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경우와 하는 일이 완전히 동일함</a:t>
            </a:r>
            <a:endParaRPr kumimoji="1"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AC7A4-4F24-3344-A8F8-98CE1830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583" y="2907404"/>
            <a:ext cx="4501417" cy="1488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17508-372E-1346-BE13-9A3C0EFD2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910" y="3355864"/>
            <a:ext cx="4501417" cy="20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함수란</a:t>
            </a:r>
            <a:r>
              <a:rPr kumimoji="1" lang="en-US" altLang="ko-KR" sz="2400" dirty="0">
                <a:solidFill>
                  <a:srgbClr val="0063A9"/>
                </a:solidFill>
              </a:rPr>
              <a:t>?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우리는 믹서에 과일을 넣고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믹서를 사용해서 과일을 갈아 과일 주스를 만듦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믹서에 넣는 과일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과일주스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믹서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81E496-53DE-984A-BB6F-2F29AA0D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84" y="3429000"/>
            <a:ext cx="6412975" cy="21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함수란</a:t>
            </a:r>
            <a:r>
              <a:rPr kumimoji="1" lang="en-US" altLang="ko-KR" sz="2400" dirty="0">
                <a:solidFill>
                  <a:srgbClr val="0063A9"/>
                </a:solidFill>
              </a:rPr>
              <a:t>?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함수가 하는 일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함수를 사용하는 이유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반복되는 부분이 있을 경우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반복적으로 사용되는 가치 있는 부분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한 뭉치로 묶어서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‘</a:t>
            </a:r>
            <a:r>
              <a:rPr kumimoji="1" lang="ko-KR" altLang="en-US" dirty="0"/>
              <a:t>어떤 </a:t>
            </a:r>
            <a:r>
              <a:rPr kumimoji="1" lang="ko-KR" altLang="en-US" dirty="0" err="1"/>
              <a:t>입력값을</a:t>
            </a:r>
            <a:r>
              <a:rPr kumimoji="1" lang="ko-KR" altLang="en-US" dirty="0"/>
              <a:t> 주었을 때 어떤 </a:t>
            </a:r>
            <a:r>
              <a:rPr kumimoji="1" lang="ko-KR" altLang="en-US" dirty="0" err="1"/>
              <a:t>결괏값을</a:t>
            </a:r>
            <a:r>
              <a:rPr kumimoji="1" lang="ko-KR" altLang="en-US" dirty="0"/>
              <a:t> 돌려준다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라는 식의 함수로 작성하는 것이 현명함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프로그램의 흐름을 파악하기 좋고 오류 발생 지점도 찾기 쉬움</a:t>
            </a:r>
            <a:endParaRPr kumimoji="1" lang="en-US" altLang="ko-KR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CF4D644-BFA9-1C43-A646-29CEE6712330}"/>
              </a:ext>
            </a:extLst>
          </p:cNvPr>
          <p:cNvSpPr/>
          <p:nvPr/>
        </p:nvSpPr>
        <p:spPr>
          <a:xfrm>
            <a:off x="2209800" y="2855588"/>
            <a:ext cx="7772400" cy="817397"/>
          </a:xfrm>
          <a:prstGeom prst="roundRect">
            <a:avLst>
              <a:gd name="adj" fmla="val 18940"/>
            </a:avLst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입력값을</a:t>
            </a:r>
            <a:r>
              <a:rPr kumimoji="1"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가지고 어떤 일을 수행한 다음에 그 결과물을 내어놓는 것</a:t>
            </a:r>
            <a:endParaRPr kumimoji="1" lang="en" altLang="ko-KR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파이썬</a:t>
            </a:r>
            <a:r>
              <a:rPr kumimoji="1" lang="ko-KR" altLang="en-US" sz="2400" dirty="0">
                <a:solidFill>
                  <a:srgbClr val="0063A9"/>
                </a:solidFill>
              </a:rPr>
              <a:t> 함수의 구조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dirty="0"/>
              <a:t>def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만들 때 사용하는 </a:t>
            </a:r>
            <a:r>
              <a:rPr kumimoji="1" lang="ko-KR" altLang="en-US" dirty="0" err="1"/>
              <a:t>예약어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함수 이름은 임의로 생성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매개변수는 함수에 입력으로 전달되는 값을 받는 변수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함수의 </a:t>
            </a:r>
            <a:r>
              <a:rPr kumimoji="1" lang="ko-KR" altLang="en-US" dirty="0" err="1"/>
              <a:t>결괏값을</a:t>
            </a:r>
            <a:r>
              <a:rPr kumimoji="1" lang="ko-KR" altLang="en-US" dirty="0"/>
              <a:t> 돌려주는 명령어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DF9D19-CB07-AA48-98D6-05EE311A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335" y="2172639"/>
            <a:ext cx="2967182" cy="1685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AE85F-689E-BA4A-8337-E134DD0C7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048" y="3858275"/>
            <a:ext cx="5565846" cy="1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파이썬</a:t>
            </a:r>
            <a:r>
              <a:rPr kumimoji="1" lang="ko-KR" altLang="en-US" sz="2400" dirty="0">
                <a:solidFill>
                  <a:srgbClr val="0063A9"/>
                </a:solidFill>
              </a:rPr>
              <a:t> 함수의 구조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예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add </a:t>
            </a:r>
            <a:r>
              <a:rPr kumimoji="1" lang="ko-KR" altLang="en-US" dirty="0"/>
              <a:t>함수 만들기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CF287-1D4B-2C42-92C5-CD32BB1E2F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80314" y="1567545"/>
            <a:ext cx="5679168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add</a:t>
            </a:r>
            <a:r>
              <a:rPr lang="ko-KR" altLang="en-US" dirty="0"/>
              <a:t> 함수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573EF4-9EDB-B947-BF7D-2EDCAC8ED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7575" y="3259307"/>
            <a:ext cx="4489554" cy="1536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F87F23-0048-354F-AAAE-8B4D67FA5C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6969929" y="3259307"/>
            <a:ext cx="4489553" cy="17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매개변수와 인수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매개변수</a:t>
            </a:r>
            <a:r>
              <a:rPr kumimoji="1" lang="ko-KR" altLang="en-US" dirty="0"/>
              <a:t>와 </a:t>
            </a:r>
            <a:r>
              <a:rPr kumimoji="1" lang="ko-KR" altLang="en-US" b="1" dirty="0"/>
              <a:t>인수</a:t>
            </a:r>
            <a:r>
              <a:rPr kumimoji="1" lang="ko-KR" altLang="en-US" dirty="0"/>
              <a:t>는 혼용해서 사용되는 헷갈리는 용어로 잘 구분하는 것이 중요</a:t>
            </a:r>
            <a:r>
              <a:rPr kumimoji="1" lang="en-US" altLang="ko-KR" dirty="0"/>
              <a:t>!</a:t>
            </a:r>
          </a:p>
          <a:p>
            <a:pPr lvl="1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매개변수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(parameter)</a:t>
            </a:r>
          </a:p>
          <a:p>
            <a:pPr lvl="2"/>
            <a:r>
              <a:rPr kumimoji="1" lang="ko-KR" altLang="en-US" dirty="0"/>
              <a:t>함수에 입력으로 전달된 값을 받는 변수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인수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(arguments)</a:t>
            </a:r>
          </a:p>
          <a:p>
            <a:pPr lvl="2"/>
            <a:r>
              <a:rPr kumimoji="1" lang="ko-KR" altLang="en-US" dirty="0"/>
              <a:t>함수를 호출할 때 전달받는 </a:t>
            </a:r>
            <a:r>
              <a:rPr kumimoji="1" lang="ko-KR" altLang="en-US" dirty="0" err="1"/>
              <a:t>입력값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1B6A3-E4E4-6742-AFBE-4444E1BA7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2375" y="3216728"/>
            <a:ext cx="4388397" cy="16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2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입력값과</a:t>
            </a:r>
            <a:r>
              <a:rPr kumimoji="1" lang="ko-KR" altLang="en-US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 err="1">
                <a:solidFill>
                  <a:srgbClr val="0063A9"/>
                </a:solidFill>
              </a:rPr>
              <a:t>결괏값에</a:t>
            </a:r>
            <a:r>
              <a:rPr kumimoji="1" lang="ko-KR" altLang="en-US" sz="2400" dirty="0">
                <a:solidFill>
                  <a:srgbClr val="0063A9"/>
                </a:solidFill>
              </a:rPr>
              <a:t> 따른 함수 형태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함수는 들어온 </a:t>
            </a:r>
            <a:r>
              <a:rPr kumimoji="1" lang="ko-KR" altLang="en-US" dirty="0" err="1"/>
              <a:t>입력값을</a:t>
            </a:r>
            <a:r>
              <a:rPr kumimoji="1" lang="ko-KR" altLang="en-US" dirty="0"/>
              <a:t> 받아 어떤 처리를 하여 적절한 결과값을 돌려줌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함수의 형태는 </a:t>
            </a:r>
            <a:r>
              <a:rPr kumimoji="1" lang="ko-KR" altLang="en-US" dirty="0" err="1"/>
              <a:t>입력값과</a:t>
            </a:r>
            <a:r>
              <a:rPr kumimoji="1" lang="ko-KR" altLang="en-US" dirty="0"/>
              <a:t> 결과값의 존재 유무에 따라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유형으로 나뉨</a:t>
            </a: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A9AB9-07E4-C941-9A3A-CE2EE1199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210575"/>
            <a:ext cx="7112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입력값과</a:t>
            </a:r>
            <a:r>
              <a:rPr kumimoji="1" lang="ko-KR" altLang="en-US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 err="1">
                <a:solidFill>
                  <a:srgbClr val="0063A9"/>
                </a:solidFill>
              </a:rPr>
              <a:t>결괏값에</a:t>
            </a:r>
            <a:r>
              <a:rPr kumimoji="1" lang="ko-KR" altLang="en-US" sz="2400" dirty="0">
                <a:solidFill>
                  <a:srgbClr val="0063A9"/>
                </a:solidFill>
              </a:rPr>
              <a:t> 따른 함수 형태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b="1" dirty="0"/>
              <a:t>일반적인 함수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입력값이</a:t>
            </a:r>
            <a:r>
              <a:rPr kumimoji="1" lang="ko-KR" altLang="en-US" dirty="0"/>
              <a:t> 있고 </a:t>
            </a:r>
            <a:r>
              <a:rPr kumimoji="1" lang="ko-KR" altLang="en-US" dirty="0" err="1"/>
              <a:t>결괏값이</a:t>
            </a:r>
            <a:r>
              <a:rPr kumimoji="1" lang="ko-KR" altLang="en-US" dirty="0"/>
              <a:t> 있는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일반 함수의 전형적인 예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add</a:t>
            </a:r>
            <a:r>
              <a:rPr kumimoji="1" lang="ko-KR" altLang="en-US" dirty="0"/>
              <a:t> 함수는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입력값을</a:t>
            </a:r>
            <a:r>
              <a:rPr kumimoji="1" lang="ko-KR" altLang="en-US" dirty="0"/>
              <a:t> 받아서 서로 더한 </a:t>
            </a:r>
            <a:r>
              <a:rPr kumimoji="1" lang="ko-KR" altLang="en-US" dirty="0" err="1"/>
              <a:t>결괏값을</a:t>
            </a:r>
            <a:r>
              <a:rPr kumimoji="1" lang="ko-KR" altLang="en-US" dirty="0"/>
              <a:t> 돌려줌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9747F7-6D97-4C4A-8880-2626DEDA2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32" y="1938586"/>
            <a:ext cx="2686942" cy="14904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779127-059D-3D44-A48F-90E361089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7348" y="4326243"/>
            <a:ext cx="4068886" cy="1622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9CDC55-3F9E-6E44-9E0E-FF6ED6027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6846" y="4230077"/>
            <a:ext cx="4068886" cy="111030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C219DE-2AE9-714A-A608-632980C24A5C}"/>
              </a:ext>
            </a:extLst>
          </p:cNvPr>
          <p:cNvGrpSpPr/>
          <p:nvPr/>
        </p:nvGrpSpPr>
        <p:grpSpPr>
          <a:xfrm>
            <a:off x="6606846" y="5485425"/>
            <a:ext cx="4101795" cy="545768"/>
            <a:chOff x="641474" y="7640347"/>
            <a:chExt cx="6299614" cy="838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048731F-674B-1048-A1CE-22694C9C9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4338" y="7640347"/>
              <a:ext cx="666750" cy="8382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CC6F3B7-5E3F-3148-842C-42786ECF4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1474" y="7640347"/>
              <a:ext cx="6198976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80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04-1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입력값과</a:t>
            </a:r>
            <a:r>
              <a:rPr kumimoji="1" lang="ko-KR" altLang="en-US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 err="1">
                <a:solidFill>
                  <a:srgbClr val="0063A9"/>
                </a:solidFill>
              </a:rPr>
              <a:t>결괏값에</a:t>
            </a:r>
            <a:r>
              <a:rPr kumimoji="1" lang="ko-KR" altLang="en-US" sz="2400" dirty="0">
                <a:solidFill>
                  <a:srgbClr val="0063A9"/>
                </a:solidFill>
              </a:rPr>
              <a:t> 따른 함수 형태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kumimoji="1" lang="ko-KR" altLang="en-US" b="1" dirty="0" err="1"/>
              <a:t>입력값이</a:t>
            </a:r>
            <a:r>
              <a:rPr kumimoji="1" lang="ko-KR" altLang="en-US" b="1" dirty="0"/>
              <a:t> 없는 함수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입력값이</a:t>
            </a:r>
            <a:r>
              <a:rPr kumimoji="1" lang="ko-KR" altLang="en-US" dirty="0"/>
              <a:t> 없는 함수도 존재함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say</a:t>
            </a:r>
            <a:r>
              <a:rPr kumimoji="1" lang="ko-KR" altLang="en-US" dirty="0"/>
              <a:t> 함수는 매개변수 부분을 나타내는 함수 이름 뒤의 괄호 안이 </a:t>
            </a:r>
            <a:r>
              <a:rPr kumimoji="1" lang="ko-KR" altLang="en-US" dirty="0" err="1"/>
              <a:t>비어있음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함수 사용 시 </a:t>
            </a:r>
            <a:r>
              <a:rPr kumimoji="1" lang="en-US" altLang="ko-KR" dirty="0"/>
              <a:t>say( )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괄호 안에 아무 값도 넣지 않아야 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7CC53-1E27-694F-A8C8-6C766299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8842" y="4347292"/>
            <a:ext cx="4068886" cy="14885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82B099-2BFD-7D44-B9DB-24DC166EB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0494" y="4183519"/>
            <a:ext cx="4068886" cy="122133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B39F2E5-E641-894A-80B9-4402FE3F1993}"/>
              </a:ext>
            </a:extLst>
          </p:cNvPr>
          <p:cNvGrpSpPr/>
          <p:nvPr/>
        </p:nvGrpSpPr>
        <p:grpSpPr>
          <a:xfrm>
            <a:off x="6620494" y="5530018"/>
            <a:ext cx="3242994" cy="611558"/>
            <a:chOff x="1009650" y="2990850"/>
            <a:chExt cx="4646882" cy="8763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2B963E-CE60-6A4E-A126-CF2DD626B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2990850"/>
              <a:ext cx="4068886" cy="876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30295F-3C6D-8946-893A-933B5538C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39675" y="2990850"/>
              <a:ext cx="616857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3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530</Words>
  <Application>Microsoft Office PowerPoint</Application>
  <PresentationFormat>와이드스크린</PresentationFormat>
  <Paragraphs>183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 고딕</vt:lpstr>
      <vt:lpstr>Batang</vt:lpstr>
      <vt:lpstr>Arial</vt:lpstr>
      <vt:lpstr>Wingdings</vt:lpstr>
      <vt:lpstr>Office 테마</vt:lpstr>
      <vt:lpstr>PowerPoint 프레젠테이션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2022-07-30T01:29:23Z</dcterms:modified>
</cp:coreProperties>
</file>