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82" r:id="rId2"/>
    <p:sldId id="442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283" r:id="rId11"/>
    <p:sldId id="417" r:id="rId12"/>
    <p:sldId id="419" r:id="rId13"/>
    <p:sldId id="418" r:id="rId14"/>
    <p:sldId id="420" r:id="rId15"/>
    <p:sldId id="421" r:id="rId16"/>
    <p:sldId id="423" r:id="rId17"/>
    <p:sldId id="422" r:id="rId18"/>
    <p:sldId id="424" r:id="rId19"/>
    <p:sldId id="425" r:id="rId20"/>
    <p:sldId id="427" r:id="rId21"/>
    <p:sldId id="426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25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A9"/>
    <a:srgbClr val="D4DCEE"/>
    <a:srgbClr val="C7D1E8"/>
    <a:srgbClr val="CFDFF2"/>
    <a:srgbClr val="5580BD"/>
    <a:srgbClr val="E6EEF9"/>
    <a:srgbClr val="007EC5"/>
    <a:srgbClr val="04619A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71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B855998F-5D74-FA46-A83C-9021C498E286}"/>
    <pc:docChg chg="undo custSel addSld delSld modSld sldOrd">
      <pc:chgData name="함 진아" userId="853515ff651aadf9" providerId="LiveId" clId="{B855998F-5D74-FA46-A83C-9021C498E286}" dt="2020-08-17T13:38:23.604" v="6130" actId="1036"/>
      <pc:docMkLst>
        <pc:docMk/>
      </pc:docMkLst>
      <pc:sldChg chg="addSp delSp">
        <pc:chgData name="함 진아" userId="853515ff651aadf9" providerId="LiveId" clId="{B855998F-5D74-FA46-A83C-9021C498E286}" dt="2020-08-17T13:09:33.234" v="2904"/>
        <pc:sldMkLst>
          <pc:docMk/>
          <pc:sldMk cId="3132802960" sldId="256"/>
        </pc:sldMkLst>
        <pc:picChg chg="add del">
          <ac:chgData name="함 진아" userId="853515ff651aadf9" providerId="LiveId" clId="{B855998F-5D74-FA46-A83C-9021C498E286}" dt="2020-08-17T13:09:33.234" v="2904"/>
          <ac:picMkLst>
            <pc:docMk/>
            <pc:sldMk cId="3132802960" sldId="256"/>
            <ac:picMk id="4" creationId="{376E6280-F9D7-304F-A436-668C1A07236E}"/>
          </ac:picMkLst>
        </pc:picChg>
      </pc:sldChg>
      <pc:sldChg chg="modSp">
        <pc:chgData name="함 진아" userId="853515ff651aadf9" providerId="LiveId" clId="{B855998F-5D74-FA46-A83C-9021C498E286}" dt="2020-08-17T12:26:10.606" v="29" actId="20577"/>
        <pc:sldMkLst>
          <pc:docMk/>
          <pc:sldMk cId="4234597141" sldId="282"/>
        </pc:sldMkLst>
        <pc:spChg chg="mod">
          <ac:chgData name="함 진아" userId="853515ff651aadf9" providerId="LiveId" clId="{B855998F-5D74-FA46-A83C-9021C498E286}" dt="2020-08-17T12:26:10.606" v="29" actId="20577"/>
          <ac:spMkLst>
            <pc:docMk/>
            <pc:sldMk cId="4234597141" sldId="282"/>
            <ac:spMk id="7" creationId="{18BBFAE6-DF46-7444-9551-EBC0BBBD1CA3}"/>
          </ac:spMkLst>
        </pc:spChg>
      </pc:sldChg>
      <pc:sldChg chg="addSp delSp modSp">
        <pc:chgData name="함 진아" userId="853515ff651aadf9" providerId="LiveId" clId="{B855998F-5D74-FA46-A83C-9021C498E286}" dt="2020-08-17T12:42:25.504" v="609" actId="20577"/>
        <pc:sldMkLst>
          <pc:docMk/>
          <pc:sldMk cId="974406324" sldId="283"/>
        </pc:sldMkLst>
        <pc:spChg chg="mod">
          <ac:chgData name="함 진아" userId="853515ff651aadf9" providerId="LiveId" clId="{B855998F-5D74-FA46-A83C-9021C498E286}" dt="2020-08-17T12:26:26.368" v="37" actId="20577"/>
          <ac:spMkLst>
            <pc:docMk/>
            <pc:sldMk cId="974406324" sldId="283"/>
            <ac:spMk id="2" creationId="{25B318A0-7C21-1B48-82D5-D648A0AB5881}"/>
          </ac:spMkLst>
        </pc:spChg>
        <pc:spChg chg="mod">
          <ac:chgData name="함 진아" userId="853515ff651aadf9" providerId="LiveId" clId="{B855998F-5D74-FA46-A83C-9021C498E286}" dt="2020-08-17T12:42:25.504" v="609" actId="20577"/>
          <ac:spMkLst>
            <pc:docMk/>
            <pc:sldMk cId="974406324" sldId="283"/>
            <ac:spMk id="3" creationId="{2B979466-8226-B846-B32B-4B39A6E81EC9}"/>
          </ac:spMkLst>
        </pc:spChg>
        <pc:grpChg chg="del">
          <ac:chgData name="함 진아" userId="853515ff651aadf9" providerId="LiveId" clId="{B855998F-5D74-FA46-A83C-9021C498E286}" dt="2020-08-17T12:27:51.428" v="247" actId="478"/>
          <ac:grpSpMkLst>
            <pc:docMk/>
            <pc:sldMk cId="974406324" sldId="283"/>
            <ac:grpSpMk id="8" creationId="{BFB8A207-B3F6-8C48-B324-D137E1242BC0}"/>
          </ac:grpSpMkLst>
        </pc:grpChg>
        <pc:picChg chg="add mod">
          <ac:chgData name="함 진아" userId="853515ff651aadf9" providerId="LiveId" clId="{B855998F-5D74-FA46-A83C-9021C498E286}" dt="2020-08-17T12:29:22.972" v="422" actId="1076"/>
          <ac:picMkLst>
            <pc:docMk/>
            <pc:sldMk cId="974406324" sldId="283"/>
            <ac:picMk id="4" creationId="{B08BCF84-C810-5D44-971C-301945512CCD}"/>
          </ac:picMkLst>
        </pc:picChg>
        <pc:picChg chg="del">
          <ac:chgData name="함 진아" userId="853515ff651aadf9" providerId="LiveId" clId="{B855998F-5D74-FA46-A83C-9021C498E286}" dt="2020-08-17T12:27:44.364" v="246" actId="478"/>
          <ac:picMkLst>
            <pc:docMk/>
            <pc:sldMk cId="974406324" sldId="283"/>
            <ac:picMk id="5" creationId="{59FA3F6C-462A-524D-9503-9A7B0648C3D6}"/>
          </ac:picMkLst>
        </pc:picChg>
      </pc:sldChg>
      <pc:sldChg chg="del">
        <pc:chgData name="함 진아" userId="853515ff651aadf9" providerId="LiveId" clId="{B855998F-5D74-FA46-A83C-9021C498E286}" dt="2020-08-17T12:29:33.026" v="424" actId="2696"/>
        <pc:sldMkLst>
          <pc:docMk/>
          <pc:sldMk cId="2969853924" sldId="395"/>
        </pc:sldMkLst>
      </pc:sldChg>
      <pc:sldChg chg="del">
        <pc:chgData name="함 진아" userId="853515ff651aadf9" providerId="LiveId" clId="{B855998F-5D74-FA46-A83C-9021C498E286}" dt="2020-08-17T12:29:33.047" v="425" actId="2696"/>
        <pc:sldMkLst>
          <pc:docMk/>
          <pc:sldMk cId="1279233220" sldId="396"/>
        </pc:sldMkLst>
      </pc:sldChg>
      <pc:sldChg chg="del">
        <pc:chgData name="함 진아" userId="853515ff651aadf9" providerId="LiveId" clId="{B855998F-5D74-FA46-A83C-9021C498E286}" dt="2020-08-17T12:29:33.067" v="426" actId="2696"/>
        <pc:sldMkLst>
          <pc:docMk/>
          <pc:sldMk cId="3327299095" sldId="397"/>
        </pc:sldMkLst>
      </pc:sldChg>
      <pc:sldChg chg="del">
        <pc:chgData name="함 진아" userId="853515ff651aadf9" providerId="LiveId" clId="{B855998F-5D74-FA46-A83C-9021C498E286}" dt="2020-08-17T12:29:33.090" v="427" actId="2696"/>
        <pc:sldMkLst>
          <pc:docMk/>
          <pc:sldMk cId="3981732866" sldId="398"/>
        </pc:sldMkLst>
      </pc:sldChg>
      <pc:sldChg chg="del">
        <pc:chgData name="함 진아" userId="853515ff651aadf9" providerId="LiveId" clId="{B855998F-5D74-FA46-A83C-9021C498E286}" dt="2020-08-17T12:29:33.114" v="428" actId="2696"/>
        <pc:sldMkLst>
          <pc:docMk/>
          <pc:sldMk cId="2978406411" sldId="399"/>
        </pc:sldMkLst>
      </pc:sldChg>
      <pc:sldChg chg="del">
        <pc:chgData name="함 진아" userId="853515ff651aadf9" providerId="LiveId" clId="{B855998F-5D74-FA46-A83C-9021C498E286}" dt="2020-08-17T12:29:33.133" v="429" actId="2696"/>
        <pc:sldMkLst>
          <pc:docMk/>
          <pc:sldMk cId="2303270644" sldId="400"/>
        </pc:sldMkLst>
      </pc:sldChg>
      <pc:sldChg chg="del">
        <pc:chgData name="함 진아" userId="853515ff651aadf9" providerId="LiveId" clId="{B855998F-5D74-FA46-A83C-9021C498E286}" dt="2020-08-17T12:29:33.156" v="430" actId="2696"/>
        <pc:sldMkLst>
          <pc:docMk/>
          <pc:sldMk cId="866662313" sldId="401"/>
        </pc:sldMkLst>
      </pc:sldChg>
      <pc:sldChg chg="del">
        <pc:chgData name="함 진아" userId="853515ff651aadf9" providerId="LiveId" clId="{B855998F-5D74-FA46-A83C-9021C498E286}" dt="2020-08-17T12:29:33.174" v="431" actId="2696"/>
        <pc:sldMkLst>
          <pc:docMk/>
          <pc:sldMk cId="987554062" sldId="403"/>
        </pc:sldMkLst>
      </pc:sldChg>
      <pc:sldChg chg="del">
        <pc:chgData name="함 진아" userId="853515ff651aadf9" providerId="LiveId" clId="{B855998F-5D74-FA46-A83C-9021C498E286}" dt="2020-08-17T12:29:33.203" v="432" actId="2696"/>
        <pc:sldMkLst>
          <pc:docMk/>
          <pc:sldMk cId="263814318" sldId="404"/>
        </pc:sldMkLst>
      </pc:sldChg>
      <pc:sldChg chg="del">
        <pc:chgData name="함 진아" userId="853515ff651aadf9" providerId="LiveId" clId="{B855998F-5D74-FA46-A83C-9021C498E286}" dt="2020-08-17T12:29:33.231" v="433" actId="2696"/>
        <pc:sldMkLst>
          <pc:docMk/>
          <pc:sldMk cId="787544493" sldId="405"/>
        </pc:sldMkLst>
      </pc:sldChg>
      <pc:sldChg chg="del">
        <pc:chgData name="함 진아" userId="853515ff651aadf9" providerId="LiveId" clId="{B855998F-5D74-FA46-A83C-9021C498E286}" dt="2020-08-17T12:29:33.246" v="434" actId="2696"/>
        <pc:sldMkLst>
          <pc:docMk/>
          <pc:sldMk cId="997674976" sldId="406"/>
        </pc:sldMkLst>
      </pc:sldChg>
      <pc:sldChg chg="del">
        <pc:chgData name="함 진아" userId="853515ff651aadf9" providerId="LiveId" clId="{B855998F-5D74-FA46-A83C-9021C498E286}" dt="2020-08-17T12:29:33.271" v="435" actId="2696"/>
        <pc:sldMkLst>
          <pc:docMk/>
          <pc:sldMk cId="641382185" sldId="407"/>
        </pc:sldMkLst>
      </pc:sldChg>
      <pc:sldChg chg="del">
        <pc:chgData name="함 진아" userId="853515ff651aadf9" providerId="LiveId" clId="{B855998F-5D74-FA46-A83C-9021C498E286}" dt="2020-08-17T12:29:33.287" v="436" actId="2696"/>
        <pc:sldMkLst>
          <pc:docMk/>
          <pc:sldMk cId="4152605374" sldId="408"/>
        </pc:sldMkLst>
      </pc:sldChg>
      <pc:sldChg chg="del">
        <pc:chgData name="함 진아" userId="853515ff651aadf9" providerId="LiveId" clId="{B855998F-5D74-FA46-A83C-9021C498E286}" dt="2020-08-17T12:29:33.306" v="437" actId="2696"/>
        <pc:sldMkLst>
          <pc:docMk/>
          <pc:sldMk cId="169567846" sldId="409"/>
        </pc:sldMkLst>
      </pc:sldChg>
      <pc:sldChg chg="del">
        <pc:chgData name="함 진아" userId="853515ff651aadf9" providerId="LiveId" clId="{B855998F-5D74-FA46-A83C-9021C498E286}" dt="2020-08-17T12:29:33.327" v="438" actId="2696"/>
        <pc:sldMkLst>
          <pc:docMk/>
          <pc:sldMk cId="2513005439" sldId="410"/>
        </pc:sldMkLst>
      </pc:sldChg>
      <pc:sldChg chg="del">
        <pc:chgData name="함 진아" userId="853515ff651aadf9" providerId="LiveId" clId="{B855998F-5D74-FA46-A83C-9021C498E286}" dt="2020-08-17T12:29:33.345" v="439" actId="2696"/>
        <pc:sldMkLst>
          <pc:docMk/>
          <pc:sldMk cId="3646840556" sldId="411"/>
        </pc:sldMkLst>
      </pc:sldChg>
      <pc:sldChg chg="del">
        <pc:chgData name="함 진아" userId="853515ff651aadf9" providerId="LiveId" clId="{B855998F-5D74-FA46-A83C-9021C498E286}" dt="2020-08-17T12:29:33.360" v="440" actId="2696"/>
        <pc:sldMkLst>
          <pc:docMk/>
          <pc:sldMk cId="2918542153" sldId="412"/>
        </pc:sldMkLst>
      </pc:sldChg>
      <pc:sldChg chg="del">
        <pc:chgData name="함 진아" userId="853515ff651aadf9" providerId="LiveId" clId="{B855998F-5D74-FA46-A83C-9021C498E286}" dt="2020-08-17T12:29:33.378" v="441" actId="2696"/>
        <pc:sldMkLst>
          <pc:docMk/>
          <pc:sldMk cId="367908310" sldId="413"/>
        </pc:sldMkLst>
      </pc:sldChg>
      <pc:sldChg chg="del">
        <pc:chgData name="함 진아" userId="853515ff651aadf9" providerId="LiveId" clId="{B855998F-5D74-FA46-A83C-9021C498E286}" dt="2020-08-17T12:29:33.397" v="442" actId="2696"/>
        <pc:sldMkLst>
          <pc:docMk/>
          <pc:sldMk cId="3149957193" sldId="414"/>
        </pc:sldMkLst>
      </pc:sldChg>
      <pc:sldChg chg="del">
        <pc:chgData name="함 진아" userId="853515ff651aadf9" providerId="LiveId" clId="{B855998F-5D74-FA46-A83C-9021C498E286}" dt="2020-08-17T12:29:33.416" v="443" actId="2696"/>
        <pc:sldMkLst>
          <pc:docMk/>
          <pc:sldMk cId="3015080546" sldId="415"/>
        </pc:sldMkLst>
      </pc:sldChg>
      <pc:sldChg chg="del">
        <pc:chgData name="함 진아" userId="853515ff651aadf9" providerId="LiveId" clId="{B855998F-5D74-FA46-A83C-9021C498E286}" dt="2020-08-17T12:29:33.429" v="444" actId="2696"/>
        <pc:sldMkLst>
          <pc:docMk/>
          <pc:sldMk cId="3833140544" sldId="416"/>
        </pc:sldMkLst>
      </pc:sldChg>
      <pc:sldChg chg="addSp delSp modSp add">
        <pc:chgData name="함 진아" userId="853515ff651aadf9" providerId="LiveId" clId="{B855998F-5D74-FA46-A83C-9021C498E286}" dt="2020-08-17T12:43:06.292" v="678" actId="14100"/>
        <pc:sldMkLst>
          <pc:docMk/>
          <pc:sldMk cId="858684106" sldId="417"/>
        </pc:sldMkLst>
        <pc:spChg chg="mod">
          <ac:chgData name="함 진아" userId="853515ff651aadf9" providerId="LiveId" clId="{B855998F-5D74-FA46-A83C-9021C498E286}" dt="2020-08-17T12:42:54.142" v="672" actId="20577"/>
          <ac:spMkLst>
            <pc:docMk/>
            <pc:sldMk cId="858684106" sldId="417"/>
            <ac:spMk id="3" creationId="{2B979466-8226-B846-B32B-4B39A6E81EC9}"/>
          </ac:spMkLst>
        </pc:spChg>
        <pc:picChg chg="del">
          <ac:chgData name="함 진아" userId="853515ff651aadf9" providerId="LiveId" clId="{B855998F-5D74-FA46-A83C-9021C498E286}" dt="2020-08-17T12:42:31.137" v="619" actId="478"/>
          <ac:picMkLst>
            <pc:docMk/>
            <pc:sldMk cId="858684106" sldId="417"/>
            <ac:picMk id="4" creationId="{B08BCF84-C810-5D44-971C-301945512CCD}"/>
          </ac:picMkLst>
        </pc:picChg>
        <pc:picChg chg="add mod">
          <ac:chgData name="함 진아" userId="853515ff651aadf9" providerId="LiveId" clId="{B855998F-5D74-FA46-A83C-9021C498E286}" dt="2020-08-17T12:43:06.292" v="678" actId="14100"/>
          <ac:picMkLst>
            <pc:docMk/>
            <pc:sldMk cId="858684106" sldId="417"/>
            <ac:picMk id="5" creationId="{9382B9BC-B182-E149-8DA9-67BCFB33ADD8}"/>
          </ac:picMkLst>
        </pc:picChg>
      </pc:sldChg>
      <pc:sldChg chg="addSp delSp modSp add mod modClrScheme chgLayout">
        <pc:chgData name="함 진아" userId="853515ff651aadf9" providerId="LiveId" clId="{B855998F-5D74-FA46-A83C-9021C498E286}" dt="2020-08-17T12:52:50.012" v="1479" actId="1076"/>
        <pc:sldMkLst>
          <pc:docMk/>
          <pc:sldMk cId="859895362" sldId="418"/>
        </pc:sldMkLst>
        <pc:spChg chg="mod ord">
          <ac:chgData name="함 진아" userId="853515ff651aadf9" providerId="LiveId" clId="{B855998F-5D74-FA46-A83C-9021C498E286}" dt="2020-08-17T12:50:02.585" v="1312" actId="700"/>
          <ac:spMkLst>
            <pc:docMk/>
            <pc:sldMk cId="859895362" sldId="418"/>
            <ac:spMk id="2" creationId="{25B318A0-7C21-1B48-82D5-D648A0AB5881}"/>
          </ac:spMkLst>
        </pc:spChg>
        <pc:spChg chg="mod ord">
          <ac:chgData name="함 진아" userId="853515ff651aadf9" providerId="LiveId" clId="{B855998F-5D74-FA46-A83C-9021C498E286}" dt="2020-08-17T12:52:42.474" v="1475" actId="20577"/>
          <ac:spMkLst>
            <pc:docMk/>
            <pc:sldMk cId="859895362" sldId="418"/>
            <ac:spMk id="3" creationId="{2B979466-8226-B846-B32B-4B39A6E81EC9}"/>
          </ac:spMkLst>
        </pc:spChg>
        <pc:spChg chg="add del mod ord">
          <ac:chgData name="함 진아" userId="853515ff651aadf9" providerId="LiveId" clId="{B855998F-5D74-FA46-A83C-9021C498E286}" dt="2020-08-17T12:50:55.744" v="1403" actId="478"/>
          <ac:spMkLst>
            <pc:docMk/>
            <pc:sldMk cId="859895362" sldId="418"/>
            <ac:spMk id="6" creationId="{DA9E6963-698D-4A4F-9EDD-74DFCE4BB105}"/>
          </ac:spMkLst>
        </pc:spChg>
        <pc:grpChg chg="add mod">
          <ac:chgData name="함 진아" userId="853515ff651aadf9" providerId="LiveId" clId="{B855998F-5D74-FA46-A83C-9021C498E286}" dt="2020-08-17T12:52:44.623" v="1476" actId="1076"/>
          <ac:grpSpMkLst>
            <pc:docMk/>
            <pc:sldMk cId="859895362" sldId="418"/>
            <ac:grpSpMk id="9" creationId="{3E5D4300-C6A2-9044-A92F-5A078E684674}"/>
          </ac:grpSpMkLst>
        </pc:grpChg>
        <pc:grpChg chg="add mod">
          <ac:chgData name="함 진아" userId="853515ff651aadf9" providerId="LiveId" clId="{B855998F-5D74-FA46-A83C-9021C498E286}" dt="2020-08-17T12:52:46.400" v="1477" actId="1076"/>
          <ac:grpSpMkLst>
            <pc:docMk/>
            <pc:sldMk cId="859895362" sldId="418"/>
            <ac:grpSpMk id="12" creationId="{038018ED-BC22-C841-A980-BF069B573AC6}"/>
          </ac:grpSpMkLst>
        </pc:grpChg>
        <pc:picChg chg="add del mod modCrop">
          <ac:chgData name="함 진아" userId="853515ff651aadf9" providerId="LiveId" clId="{B855998F-5D74-FA46-A83C-9021C498E286}" dt="2020-08-17T12:49:50.849" v="1307" actId="478"/>
          <ac:picMkLst>
            <pc:docMk/>
            <pc:sldMk cId="859895362" sldId="418"/>
            <ac:picMk id="4" creationId="{DF0DE26C-7B6B-B540-817D-8379B296666B}"/>
          </ac:picMkLst>
        </pc:picChg>
        <pc:picChg chg="del">
          <ac:chgData name="함 진아" userId="853515ff651aadf9" providerId="LiveId" clId="{B855998F-5D74-FA46-A83C-9021C498E286}" dt="2020-08-17T12:43:32.831" v="680" actId="478"/>
          <ac:picMkLst>
            <pc:docMk/>
            <pc:sldMk cId="859895362" sldId="418"/>
            <ac:picMk id="5" creationId="{9382B9BC-B182-E149-8DA9-67BCFB33ADD8}"/>
          </ac:picMkLst>
        </pc:picChg>
        <pc:picChg chg="add mod modCrop">
          <ac:chgData name="함 진아" userId="853515ff651aadf9" providerId="LiveId" clId="{B855998F-5D74-FA46-A83C-9021C498E286}" dt="2020-08-17T12:51:56.282" v="1460" actId="732"/>
          <ac:picMkLst>
            <pc:docMk/>
            <pc:sldMk cId="859895362" sldId="418"/>
            <ac:picMk id="7" creationId="{38974632-09EA-F642-8D32-6CFFAACB099F}"/>
          </ac:picMkLst>
        </pc:picChg>
        <pc:picChg chg="add mod modCrop">
          <ac:chgData name="함 진아" userId="853515ff651aadf9" providerId="LiveId" clId="{B855998F-5D74-FA46-A83C-9021C498E286}" dt="2020-08-17T12:51:51.105" v="1459" actId="1076"/>
          <ac:picMkLst>
            <pc:docMk/>
            <pc:sldMk cId="859895362" sldId="418"/>
            <ac:picMk id="8" creationId="{88319CAA-A631-464D-B727-065AE7F6574F}"/>
          </ac:picMkLst>
        </pc:picChg>
        <pc:picChg chg="add mod modCrop">
          <ac:chgData name="함 진아" userId="853515ff651aadf9" providerId="LiveId" clId="{B855998F-5D74-FA46-A83C-9021C498E286}" dt="2020-08-17T12:51:31.317" v="1455" actId="164"/>
          <ac:picMkLst>
            <pc:docMk/>
            <pc:sldMk cId="859895362" sldId="418"/>
            <ac:picMk id="10" creationId="{9D24A732-67A0-E642-A4FA-696B26A61500}"/>
          </ac:picMkLst>
        </pc:picChg>
        <pc:picChg chg="add mod modCrop">
          <ac:chgData name="함 진아" userId="853515ff651aadf9" providerId="LiveId" clId="{B855998F-5D74-FA46-A83C-9021C498E286}" dt="2020-08-17T12:51:31.317" v="1455" actId="164"/>
          <ac:picMkLst>
            <pc:docMk/>
            <pc:sldMk cId="859895362" sldId="418"/>
            <ac:picMk id="11" creationId="{5DD400B7-1DBF-CB45-BC55-1CD322150A3F}"/>
          </ac:picMkLst>
        </pc:picChg>
        <pc:picChg chg="add mod">
          <ac:chgData name="함 진아" userId="853515ff651aadf9" providerId="LiveId" clId="{B855998F-5D74-FA46-A83C-9021C498E286}" dt="2020-08-17T12:52:50.012" v="1479" actId="1076"/>
          <ac:picMkLst>
            <pc:docMk/>
            <pc:sldMk cId="859895362" sldId="418"/>
            <ac:picMk id="13" creationId="{2D32035B-E85E-B840-A164-3757DCF6DECB}"/>
          </ac:picMkLst>
        </pc:picChg>
      </pc:sldChg>
      <pc:sldChg chg="addSp delSp modSp add mod ord modClrScheme chgLayout">
        <pc:chgData name="함 진아" userId="853515ff651aadf9" providerId="LiveId" clId="{B855998F-5D74-FA46-A83C-9021C498E286}" dt="2020-08-17T13:12:52.367" v="3201" actId="20577"/>
        <pc:sldMkLst>
          <pc:docMk/>
          <pc:sldMk cId="4166427418" sldId="419"/>
        </pc:sldMkLst>
        <pc:spChg chg="mod ord">
          <ac:chgData name="함 진아" userId="853515ff651aadf9" providerId="LiveId" clId="{B855998F-5D74-FA46-A83C-9021C498E286}" dt="2020-08-17T12:48:33.960" v="1175" actId="700"/>
          <ac:spMkLst>
            <pc:docMk/>
            <pc:sldMk cId="4166427418" sldId="419"/>
            <ac:spMk id="2" creationId="{25B318A0-7C21-1B48-82D5-D648A0AB5881}"/>
          </ac:spMkLst>
        </pc:spChg>
        <pc:spChg chg="mod ord">
          <ac:chgData name="함 진아" userId="853515ff651aadf9" providerId="LiveId" clId="{B855998F-5D74-FA46-A83C-9021C498E286}" dt="2020-08-17T13:12:52.367" v="3201" actId="20577"/>
          <ac:spMkLst>
            <pc:docMk/>
            <pc:sldMk cId="4166427418" sldId="419"/>
            <ac:spMk id="3" creationId="{2B979466-8226-B846-B32B-4B39A6E81EC9}"/>
          </ac:spMkLst>
        </pc:spChg>
        <pc:spChg chg="del">
          <ac:chgData name="함 진아" userId="853515ff651aadf9" providerId="LiveId" clId="{B855998F-5D74-FA46-A83C-9021C498E286}" dt="2020-08-17T12:48:32.484" v="1174" actId="478"/>
          <ac:spMkLst>
            <pc:docMk/>
            <pc:sldMk cId="4166427418" sldId="419"/>
            <ac:spMk id="6" creationId="{DA9E6963-698D-4A4F-9EDD-74DFCE4BB105}"/>
          </ac:spMkLst>
        </pc:spChg>
        <pc:spChg chg="add del mod">
          <ac:chgData name="함 진아" userId="853515ff651aadf9" providerId="LiveId" clId="{B855998F-5D74-FA46-A83C-9021C498E286}" dt="2020-08-17T12:48:33.960" v="1175" actId="700"/>
          <ac:spMkLst>
            <pc:docMk/>
            <pc:sldMk cId="4166427418" sldId="419"/>
            <ac:spMk id="10" creationId="{390A2D7C-9BEB-E44B-A8E5-767AE82102B2}"/>
          </ac:spMkLst>
        </pc:spChg>
        <pc:grpChg chg="del">
          <ac:chgData name="함 진아" userId="853515ff651aadf9" providerId="LiveId" clId="{B855998F-5D74-FA46-A83C-9021C498E286}" dt="2020-08-17T12:48:32.484" v="1174" actId="478"/>
          <ac:grpSpMkLst>
            <pc:docMk/>
            <pc:sldMk cId="4166427418" sldId="419"/>
            <ac:grpSpMk id="9" creationId="{3E5D4300-C6A2-9044-A92F-5A078E684674}"/>
          </ac:grpSpMkLst>
        </pc:grpChg>
        <pc:picChg chg="mod modCrop">
          <ac:chgData name="함 진아" userId="853515ff651aadf9" providerId="LiveId" clId="{B855998F-5D74-FA46-A83C-9021C498E286}" dt="2020-08-17T12:48:47.997" v="1180" actId="1076"/>
          <ac:picMkLst>
            <pc:docMk/>
            <pc:sldMk cId="4166427418" sldId="419"/>
            <ac:picMk id="4" creationId="{DF0DE26C-7B6B-B540-817D-8379B296666B}"/>
          </ac:picMkLst>
        </pc:picChg>
      </pc:sldChg>
      <pc:sldChg chg="addSp delSp modSp add">
        <pc:chgData name="함 진아" userId="853515ff651aadf9" providerId="LiveId" clId="{B855998F-5D74-FA46-A83C-9021C498E286}" dt="2020-08-17T12:55:48.868" v="1867" actId="732"/>
        <pc:sldMkLst>
          <pc:docMk/>
          <pc:sldMk cId="3234054506" sldId="420"/>
        </pc:sldMkLst>
        <pc:spChg chg="mod">
          <ac:chgData name="함 진아" userId="853515ff651aadf9" providerId="LiveId" clId="{B855998F-5D74-FA46-A83C-9021C498E286}" dt="2020-08-17T12:55:28.256" v="1860" actId="20577"/>
          <ac:spMkLst>
            <pc:docMk/>
            <pc:sldMk cId="3234054506" sldId="420"/>
            <ac:spMk id="3" creationId="{2B979466-8226-B846-B32B-4B39A6E81EC9}"/>
          </ac:spMkLst>
        </pc:spChg>
        <pc:grpChg chg="del">
          <ac:chgData name="함 진아" userId="853515ff651aadf9" providerId="LiveId" clId="{B855998F-5D74-FA46-A83C-9021C498E286}" dt="2020-08-17T12:54:03.925" v="1580" actId="478"/>
          <ac:grpSpMkLst>
            <pc:docMk/>
            <pc:sldMk cId="3234054506" sldId="420"/>
            <ac:grpSpMk id="9" creationId="{3E5D4300-C6A2-9044-A92F-5A078E684674}"/>
          </ac:grpSpMkLst>
        </pc:grpChg>
        <pc:grpChg chg="del">
          <ac:chgData name="함 진아" userId="853515ff651aadf9" providerId="LiveId" clId="{B855998F-5D74-FA46-A83C-9021C498E286}" dt="2020-08-17T12:54:05.240" v="1581" actId="478"/>
          <ac:grpSpMkLst>
            <pc:docMk/>
            <pc:sldMk cId="3234054506" sldId="420"/>
            <ac:grpSpMk id="12" creationId="{038018ED-BC22-C841-A980-BF069B573AC6}"/>
          </ac:grpSpMkLst>
        </pc:grpChg>
        <pc:picChg chg="add mod">
          <ac:chgData name="함 진아" userId="853515ff651aadf9" providerId="LiveId" clId="{B855998F-5D74-FA46-A83C-9021C498E286}" dt="2020-08-17T12:54:48.184" v="1695" actId="1076"/>
          <ac:picMkLst>
            <pc:docMk/>
            <pc:sldMk cId="3234054506" sldId="420"/>
            <ac:picMk id="4" creationId="{13B41299-E782-7345-A720-9FF1C0871FEB}"/>
          </ac:picMkLst>
        </pc:picChg>
        <pc:picChg chg="add mod modCrop">
          <ac:chgData name="함 진아" userId="853515ff651aadf9" providerId="LiveId" clId="{B855998F-5D74-FA46-A83C-9021C498E286}" dt="2020-08-17T12:55:48.868" v="1867" actId="732"/>
          <ac:picMkLst>
            <pc:docMk/>
            <pc:sldMk cId="3234054506" sldId="420"/>
            <ac:picMk id="5" creationId="{84D59AEC-1DED-744C-B109-BF8E4EEB7260}"/>
          </ac:picMkLst>
        </pc:picChg>
        <pc:picChg chg="del">
          <ac:chgData name="함 진아" userId="853515ff651aadf9" providerId="LiveId" clId="{B855998F-5D74-FA46-A83C-9021C498E286}" dt="2020-08-17T12:54:05.745" v="1582" actId="478"/>
          <ac:picMkLst>
            <pc:docMk/>
            <pc:sldMk cId="3234054506" sldId="420"/>
            <ac:picMk id="13" creationId="{2D32035B-E85E-B840-A164-3757DCF6DECB}"/>
          </ac:picMkLst>
        </pc:picChg>
      </pc:sldChg>
      <pc:sldChg chg="addSp delSp modSp add">
        <pc:chgData name="함 진아" userId="853515ff651aadf9" providerId="LiveId" clId="{B855998F-5D74-FA46-A83C-9021C498E286}" dt="2020-08-17T13:08:18.056" v="2878" actId="20577"/>
        <pc:sldMkLst>
          <pc:docMk/>
          <pc:sldMk cId="437107121" sldId="421"/>
        </pc:sldMkLst>
        <pc:spChg chg="mod">
          <ac:chgData name="함 진아" userId="853515ff651aadf9" providerId="LiveId" clId="{B855998F-5D74-FA46-A83C-9021C498E286}" dt="2020-08-17T13:08:18.056" v="2878" actId="20577"/>
          <ac:spMkLst>
            <pc:docMk/>
            <pc:sldMk cId="437107121" sldId="421"/>
            <ac:spMk id="3" creationId="{2B979466-8226-B846-B32B-4B39A6E81EC9}"/>
          </ac:spMkLst>
        </pc:spChg>
        <pc:picChg chg="del">
          <ac:chgData name="함 진아" userId="853515ff651aadf9" providerId="LiveId" clId="{B855998F-5D74-FA46-A83C-9021C498E286}" dt="2020-08-17T12:57:00.192" v="1944" actId="478"/>
          <ac:picMkLst>
            <pc:docMk/>
            <pc:sldMk cId="437107121" sldId="421"/>
            <ac:picMk id="4" creationId="{13B41299-E782-7345-A720-9FF1C0871FEB}"/>
          </ac:picMkLst>
        </pc:picChg>
        <pc:picChg chg="del">
          <ac:chgData name="함 진아" userId="853515ff651aadf9" providerId="LiveId" clId="{B855998F-5D74-FA46-A83C-9021C498E286}" dt="2020-08-17T12:57:00.192" v="1944" actId="478"/>
          <ac:picMkLst>
            <pc:docMk/>
            <pc:sldMk cId="437107121" sldId="421"/>
            <ac:picMk id="5" creationId="{84D59AEC-1DED-744C-B109-BF8E4EEB7260}"/>
          </ac:picMkLst>
        </pc:picChg>
        <pc:picChg chg="add mod modCrop">
          <ac:chgData name="함 진아" userId="853515ff651aadf9" providerId="LiveId" clId="{B855998F-5D74-FA46-A83C-9021C498E286}" dt="2020-08-17T13:03:17.244" v="2713" actId="1076"/>
          <ac:picMkLst>
            <pc:docMk/>
            <pc:sldMk cId="437107121" sldId="421"/>
            <ac:picMk id="6" creationId="{EC08FCD8-9CFA-8041-8667-6E5E9C83BF16}"/>
          </ac:picMkLst>
        </pc:picChg>
        <pc:picChg chg="add mod modCrop">
          <ac:chgData name="함 진아" userId="853515ff651aadf9" providerId="LiveId" clId="{B855998F-5D74-FA46-A83C-9021C498E286}" dt="2020-08-17T13:07:21.959" v="2864" actId="1076"/>
          <ac:picMkLst>
            <pc:docMk/>
            <pc:sldMk cId="437107121" sldId="421"/>
            <ac:picMk id="7" creationId="{FB8CA7EE-5A98-574E-952C-D4FBD58785FA}"/>
          </ac:picMkLst>
        </pc:picChg>
        <pc:picChg chg="add del mod modCrop">
          <ac:chgData name="함 진아" userId="853515ff651aadf9" providerId="LiveId" clId="{B855998F-5D74-FA46-A83C-9021C498E286}" dt="2020-08-17T13:08:02.118" v="2874"/>
          <ac:picMkLst>
            <pc:docMk/>
            <pc:sldMk cId="437107121" sldId="421"/>
            <ac:picMk id="8" creationId="{4F779B66-2031-4C42-BBA6-AEAF9FBA9B81}"/>
          </ac:picMkLst>
        </pc:picChg>
      </pc:sldChg>
      <pc:sldChg chg="addSp delSp modSp add">
        <pc:chgData name="함 진아" userId="853515ff651aadf9" providerId="LiveId" clId="{B855998F-5D74-FA46-A83C-9021C498E286}" dt="2020-08-17T13:11:19.742" v="3103" actId="20577"/>
        <pc:sldMkLst>
          <pc:docMk/>
          <pc:sldMk cId="189446143" sldId="422"/>
        </pc:sldMkLst>
        <pc:spChg chg="mod">
          <ac:chgData name="함 진아" userId="853515ff651aadf9" providerId="LiveId" clId="{B855998F-5D74-FA46-A83C-9021C498E286}" dt="2020-08-17T13:11:19.742" v="3103" actId="20577"/>
          <ac:spMkLst>
            <pc:docMk/>
            <pc:sldMk cId="189446143" sldId="422"/>
            <ac:spMk id="3" creationId="{2B979466-8226-B846-B32B-4B39A6E81EC9}"/>
          </ac:spMkLst>
        </pc:spChg>
        <pc:picChg chg="add del mod">
          <ac:chgData name="함 진아" userId="853515ff651aadf9" providerId="LiveId" clId="{B855998F-5D74-FA46-A83C-9021C498E286}" dt="2020-08-17T13:10:32.695" v="2946" actId="478"/>
          <ac:picMkLst>
            <pc:docMk/>
            <pc:sldMk cId="189446143" sldId="422"/>
            <ac:picMk id="4" creationId="{372C2739-2948-B646-9311-37082204249E}"/>
          </ac:picMkLst>
        </pc:picChg>
        <pc:picChg chg="add mod modCrop">
          <ac:chgData name="함 진아" userId="853515ff651aadf9" providerId="LiveId" clId="{B855998F-5D74-FA46-A83C-9021C498E286}" dt="2020-08-17T13:10:42.291" v="2953" actId="732"/>
          <ac:picMkLst>
            <pc:docMk/>
            <pc:sldMk cId="189446143" sldId="422"/>
            <ac:picMk id="5" creationId="{EF7C9771-E356-F940-8A0D-31793288122B}"/>
          </ac:picMkLst>
        </pc:picChg>
        <pc:picChg chg="del">
          <ac:chgData name="함 진아" userId="853515ff651aadf9" providerId="LiveId" clId="{B855998F-5D74-FA46-A83C-9021C498E286}" dt="2020-08-17T13:10:44.752" v="2954" actId="478"/>
          <ac:picMkLst>
            <pc:docMk/>
            <pc:sldMk cId="189446143" sldId="422"/>
            <ac:picMk id="6" creationId="{EC08FCD8-9CFA-8041-8667-6E5E9C83BF16}"/>
          </ac:picMkLst>
        </pc:picChg>
      </pc:sldChg>
      <pc:sldChg chg="addSp modSp add">
        <pc:chgData name="함 진아" userId="853515ff651aadf9" providerId="LiveId" clId="{B855998F-5D74-FA46-A83C-9021C498E286}" dt="2020-08-17T13:08:25.365" v="2882" actId="20577"/>
        <pc:sldMkLst>
          <pc:docMk/>
          <pc:sldMk cId="759435288" sldId="423"/>
        </pc:sldMkLst>
        <pc:spChg chg="mod">
          <ac:chgData name="함 진아" userId="853515ff651aadf9" providerId="LiveId" clId="{B855998F-5D74-FA46-A83C-9021C498E286}" dt="2020-08-17T13:08:25.365" v="2882" actId="20577"/>
          <ac:spMkLst>
            <pc:docMk/>
            <pc:sldMk cId="759435288" sldId="423"/>
            <ac:spMk id="3" creationId="{2B979466-8226-B846-B32B-4B39A6E81EC9}"/>
          </ac:spMkLst>
        </pc:spChg>
        <pc:picChg chg="add mod">
          <ac:chgData name="함 진아" userId="853515ff651aadf9" providerId="LiveId" clId="{B855998F-5D74-FA46-A83C-9021C498E286}" dt="2020-08-17T13:08:08.287" v="2876" actId="1076"/>
          <ac:picMkLst>
            <pc:docMk/>
            <pc:sldMk cId="759435288" sldId="423"/>
            <ac:picMk id="5" creationId="{A5698CCB-CD1B-4247-A518-2B9894C75578}"/>
          </ac:picMkLst>
        </pc:picChg>
      </pc:sldChg>
      <pc:sldChg chg="addSp delSp modSp add">
        <pc:chgData name="함 진아" userId="853515ff651aadf9" providerId="LiveId" clId="{B855998F-5D74-FA46-A83C-9021C498E286}" dt="2020-08-17T13:14:11.793" v="3443" actId="1076"/>
        <pc:sldMkLst>
          <pc:docMk/>
          <pc:sldMk cId="1421008065" sldId="424"/>
        </pc:sldMkLst>
        <pc:spChg chg="mod">
          <ac:chgData name="함 진아" userId="853515ff651aadf9" providerId="LiveId" clId="{B855998F-5D74-FA46-A83C-9021C498E286}" dt="2020-08-17T13:14:08.396" v="3442" actId="20577"/>
          <ac:spMkLst>
            <pc:docMk/>
            <pc:sldMk cId="1421008065" sldId="424"/>
            <ac:spMk id="3" creationId="{2B979466-8226-B846-B32B-4B39A6E81EC9}"/>
          </ac:spMkLst>
        </pc:spChg>
        <pc:picChg chg="add mod">
          <ac:chgData name="함 진아" userId="853515ff651aadf9" providerId="LiveId" clId="{B855998F-5D74-FA46-A83C-9021C498E286}" dt="2020-08-17T13:14:11.793" v="3443" actId="1076"/>
          <ac:picMkLst>
            <pc:docMk/>
            <pc:sldMk cId="1421008065" sldId="424"/>
            <ac:picMk id="4" creationId="{A08A6907-E510-C742-AB10-5B5822917E65}"/>
          </ac:picMkLst>
        </pc:picChg>
        <pc:picChg chg="del">
          <ac:chgData name="함 진아" userId="853515ff651aadf9" providerId="LiveId" clId="{B855998F-5D74-FA46-A83C-9021C498E286}" dt="2020-08-17T13:11:47.936" v="3186" actId="478"/>
          <ac:picMkLst>
            <pc:docMk/>
            <pc:sldMk cId="1421008065" sldId="424"/>
            <ac:picMk id="5" creationId="{EF7C9771-E356-F940-8A0D-31793288122B}"/>
          </ac:picMkLst>
        </pc:picChg>
      </pc:sldChg>
      <pc:sldChg chg="addSp delSp modSp add">
        <pc:chgData name="함 진아" userId="853515ff651aadf9" providerId="LiveId" clId="{B855998F-5D74-FA46-A83C-9021C498E286}" dt="2020-08-17T13:21:53.848" v="4751" actId="20577"/>
        <pc:sldMkLst>
          <pc:docMk/>
          <pc:sldMk cId="2409914721" sldId="425"/>
        </pc:sldMkLst>
        <pc:spChg chg="mod">
          <ac:chgData name="함 진아" userId="853515ff651aadf9" providerId="LiveId" clId="{B855998F-5D74-FA46-A83C-9021C498E286}" dt="2020-08-17T13:14:26.813" v="3454" actId="20577"/>
          <ac:spMkLst>
            <pc:docMk/>
            <pc:sldMk cId="2409914721" sldId="425"/>
            <ac:spMk id="2" creationId="{25B318A0-7C21-1B48-82D5-D648A0AB5881}"/>
          </ac:spMkLst>
        </pc:spChg>
        <pc:spChg chg="mod">
          <ac:chgData name="함 진아" userId="853515ff651aadf9" providerId="LiveId" clId="{B855998F-5D74-FA46-A83C-9021C498E286}" dt="2020-08-17T13:21:53.848" v="4751" actId="20577"/>
          <ac:spMkLst>
            <pc:docMk/>
            <pc:sldMk cId="2409914721" sldId="425"/>
            <ac:spMk id="3" creationId="{2B979466-8226-B846-B32B-4B39A6E81EC9}"/>
          </ac:spMkLst>
        </pc:spChg>
        <pc:picChg chg="del">
          <ac:chgData name="함 진아" userId="853515ff651aadf9" providerId="LiveId" clId="{B855998F-5D74-FA46-A83C-9021C498E286}" dt="2020-08-17T13:16:30.270" v="3777" actId="478"/>
          <ac:picMkLst>
            <pc:docMk/>
            <pc:sldMk cId="2409914721" sldId="425"/>
            <ac:picMk id="4" creationId="{A08A6907-E510-C742-AB10-5B5822917E65}"/>
          </ac:picMkLst>
        </pc:picChg>
        <pc:picChg chg="add del mod">
          <ac:chgData name="함 진아" userId="853515ff651aadf9" providerId="LiveId" clId="{B855998F-5D74-FA46-A83C-9021C498E286}" dt="2020-08-17T13:20:45.872" v="4329" actId="478"/>
          <ac:picMkLst>
            <pc:docMk/>
            <pc:sldMk cId="2409914721" sldId="425"/>
            <ac:picMk id="5" creationId="{EC5A8A00-5126-8342-A75F-67E6A54BA5BB}"/>
          </ac:picMkLst>
        </pc:picChg>
      </pc:sldChg>
      <pc:sldChg chg="addSp delSp modSp add">
        <pc:chgData name="함 진아" userId="853515ff651aadf9" providerId="LiveId" clId="{B855998F-5D74-FA46-A83C-9021C498E286}" dt="2020-08-17T13:24:02.787" v="4982" actId="1076"/>
        <pc:sldMkLst>
          <pc:docMk/>
          <pc:sldMk cId="168191442" sldId="426"/>
        </pc:sldMkLst>
        <pc:spChg chg="mod">
          <ac:chgData name="함 진아" userId="853515ff651aadf9" providerId="LiveId" clId="{B855998F-5D74-FA46-A83C-9021C498E286}" dt="2020-08-17T13:23:28.426" v="4968" actId="20577"/>
          <ac:spMkLst>
            <pc:docMk/>
            <pc:sldMk cId="168191442" sldId="426"/>
            <ac:spMk id="3" creationId="{2B979466-8226-B846-B32B-4B39A6E81EC9}"/>
          </ac:spMkLst>
        </pc:spChg>
        <pc:grpChg chg="add mod">
          <ac:chgData name="함 진아" userId="853515ff651aadf9" providerId="LiveId" clId="{B855998F-5D74-FA46-A83C-9021C498E286}" dt="2020-08-17T13:24:02.787" v="4982" actId="1076"/>
          <ac:grpSpMkLst>
            <pc:docMk/>
            <pc:sldMk cId="168191442" sldId="426"/>
            <ac:grpSpMk id="7" creationId="{A3432570-2C0C-FD47-AB90-E952701926DB}"/>
          </ac:grpSpMkLst>
        </pc:grpChg>
        <pc:picChg chg="add mod modCrop">
          <ac:chgData name="함 진아" userId="853515ff651aadf9" providerId="LiveId" clId="{B855998F-5D74-FA46-A83C-9021C498E286}" dt="2020-08-17T13:24:00.748" v="4981" actId="164"/>
          <ac:picMkLst>
            <pc:docMk/>
            <pc:sldMk cId="168191442" sldId="426"/>
            <ac:picMk id="4" creationId="{38E4E32A-B80B-2D4F-9B42-D790DA977A6B}"/>
          </ac:picMkLst>
        </pc:picChg>
        <pc:picChg chg="del">
          <ac:chgData name="함 진아" userId="853515ff651aadf9" providerId="LiveId" clId="{B855998F-5D74-FA46-A83C-9021C498E286}" dt="2020-08-17T13:22:32.357" v="4753" actId="478"/>
          <ac:picMkLst>
            <pc:docMk/>
            <pc:sldMk cId="168191442" sldId="426"/>
            <ac:picMk id="5" creationId="{EC5A8A00-5126-8342-A75F-67E6A54BA5BB}"/>
          </ac:picMkLst>
        </pc:picChg>
        <pc:picChg chg="add mod modCrop">
          <ac:chgData name="함 진아" userId="853515ff651aadf9" providerId="LiveId" clId="{B855998F-5D74-FA46-A83C-9021C498E286}" dt="2020-08-17T13:24:00.748" v="4981" actId="164"/>
          <ac:picMkLst>
            <pc:docMk/>
            <pc:sldMk cId="168191442" sldId="426"/>
            <ac:picMk id="6" creationId="{8DE3E827-C27F-3C49-B66A-1CE18E04290A}"/>
          </ac:picMkLst>
        </pc:picChg>
      </pc:sldChg>
      <pc:sldChg chg="modSp add ord">
        <pc:chgData name="함 진아" userId="853515ff651aadf9" providerId="LiveId" clId="{B855998F-5D74-FA46-A83C-9021C498E286}" dt="2020-08-17T13:22:00.334" v="4752"/>
        <pc:sldMkLst>
          <pc:docMk/>
          <pc:sldMk cId="513143495" sldId="427"/>
        </pc:sldMkLst>
        <pc:spChg chg="mod">
          <ac:chgData name="함 진아" userId="853515ff651aadf9" providerId="LiveId" clId="{B855998F-5D74-FA46-A83C-9021C498E286}" dt="2020-08-17T13:20:37.369" v="4327" actId="20577"/>
          <ac:spMkLst>
            <pc:docMk/>
            <pc:sldMk cId="513143495" sldId="427"/>
            <ac:spMk id="3" creationId="{2B979466-8226-B846-B32B-4B39A6E81EC9}"/>
          </ac:spMkLst>
        </pc:spChg>
        <pc:picChg chg="mod">
          <ac:chgData name="함 진아" userId="853515ff651aadf9" providerId="LiveId" clId="{B855998F-5D74-FA46-A83C-9021C498E286}" dt="2020-08-17T13:20:40.926" v="4328" actId="1076"/>
          <ac:picMkLst>
            <pc:docMk/>
            <pc:sldMk cId="513143495" sldId="427"/>
            <ac:picMk id="5" creationId="{EC5A8A00-5126-8342-A75F-67E6A54BA5BB}"/>
          </ac:picMkLst>
        </pc:picChg>
      </pc:sldChg>
      <pc:sldChg chg="addSp delSp modSp add">
        <pc:chgData name="함 진아" userId="853515ff651aadf9" providerId="LiveId" clId="{B855998F-5D74-FA46-A83C-9021C498E286}" dt="2020-08-17T13:28:15.118" v="5217"/>
        <pc:sldMkLst>
          <pc:docMk/>
          <pc:sldMk cId="1325400494" sldId="428"/>
        </pc:sldMkLst>
        <pc:spChg chg="mod">
          <ac:chgData name="함 진아" userId="853515ff651aadf9" providerId="LiveId" clId="{B855998F-5D74-FA46-A83C-9021C498E286}" dt="2020-08-17T13:25:33.338" v="5164" actId="20577"/>
          <ac:spMkLst>
            <pc:docMk/>
            <pc:sldMk cId="1325400494" sldId="428"/>
            <ac:spMk id="3" creationId="{2B979466-8226-B846-B32B-4B39A6E81EC9}"/>
          </ac:spMkLst>
        </pc:spChg>
        <pc:grpChg chg="del mod">
          <ac:chgData name="함 진아" userId="853515ff651aadf9" providerId="LiveId" clId="{B855998F-5D74-FA46-A83C-9021C498E286}" dt="2020-08-17T13:25:54.848" v="5172" actId="478"/>
          <ac:grpSpMkLst>
            <pc:docMk/>
            <pc:sldMk cId="1325400494" sldId="428"/>
            <ac:grpSpMk id="7" creationId="{A3432570-2C0C-FD47-AB90-E952701926DB}"/>
          </ac:grpSpMkLst>
        </pc:grpChg>
        <pc:picChg chg="add mod">
          <ac:chgData name="함 진아" userId="853515ff651aadf9" providerId="LiveId" clId="{B855998F-5D74-FA46-A83C-9021C498E286}" dt="2020-08-17T13:25:54.018" v="5171" actId="1076"/>
          <ac:picMkLst>
            <pc:docMk/>
            <pc:sldMk cId="1325400494" sldId="428"/>
            <ac:picMk id="5" creationId="{A4EF850C-B1DD-004F-BA83-9D456CC89D5D}"/>
          </ac:picMkLst>
        </pc:picChg>
        <pc:picChg chg="add del mod">
          <ac:chgData name="함 진아" userId="853515ff651aadf9" providerId="LiveId" clId="{B855998F-5D74-FA46-A83C-9021C498E286}" dt="2020-08-17T13:27:56.079" v="5210" actId="478"/>
          <ac:picMkLst>
            <pc:docMk/>
            <pc:sldMk cId="1325400494" sldId="428"/>
            <ac:picMk id="8" creationId="{922B00B1-3C33-5E4B-8BE9-D525B2465B4F}"/>
          </ac:picMkLst>
        </pc:picChg>
        <pc:picChg chg="add del mod modCrop">
          <ac:chgData name="함 진아" userId="853515ff651aadf9" providerId="LiveId" clId="{B855998F-5D74-FA46-A83C-9021C498E286}" dt="2020-08-17T13:28:15.118" v="5217"/>
          <ac:picMkLst>
            <pc:docMk/>
            <pc:sldMk cId="1325400494" sldId="428"/>
            <ac:picMk id="9" creationId="{D2FDF818-3E8C-124F-AD59-3832F244E084}"/>
          </ac:picMkLst>
        </pc:picChg>
      </pc:sldChg>
      <pc:sldChg chg="addSp delSp modSp add">
        <pc:chgData name="함 진아" userId="853515ff651aadf9" providerId="LiveId" clId="{B855998F-5D74-FA46-A83C-9021C498E286}" dt="2020-08-17T13:30:06.494" v="5425" actId="1076"/>
        <pc:sldMkLst>
          <pc:docMk/>
          <pc:sldMk cId="2982705331" sldId="429"/>
        </pc:sldMkLst>
        <pc:spChg chg="mod">
          <ac:chgData name="함 진아" userId="853515ff651aadf9" providerId="LiveId" clId="{B855998F-5D74-FA46-A83C-9021C498E286}" dt="2020-08-17T13:30:02.951" v="5424" actId="20577"/>
          <ac:spMkLst>
            <pc:docMk/>
            <pc:sldMk cId="2982705331" sldId="429"/>
            <ac:spMk id="3" creationId="{2B979466-8226-B846-B32B-4B39A6E81EC9}"/>
          </ac:spMkLst>
        </pc:spChg>
        <pc:picChg chg="add del">
          <ac:chgData name="함 진아" userId="853515ff651aadf9" providerId="LiveId" clId="{B855998F-5D74-FA46-A83C-9021C498E286}" dt="2020-08-17T13:27:50.241" v="5202"/>
          <ac:picMkLst>
            <pc:docMk/>
            <pc:sldMk cId="2982705331" sldId="429"/>
            <ac:picMk id="4" creationId="{E93B33B4-20D8-9449-8E60-C508DDD343DD}"/>
          </ac:picMkLst>
        </pc:picChg>
        <pc:picChg chg="del">
          <ac:chgData name="함 진아" userId="853515ff651aadf9" providerId="LiveId" clId="{B855998F-5D74-FA46-A83C-9021C498E286}" dt="2020-08-17T13:26:08.258" v="5174" actId="478"/>
          <ac:picMkLst>
            <pc:docMk/>
            <pc:sldMk cId="2982705331" sldId="429"/>
            <ac:picMk id="5" creationId="{A4EF850C-B1DD-004F-BA83-9D456CC89D5D}"/>
          </ac:picMkLst>
        </pc:picChg>
        <pc:picChg chg="add mod">
          <ac:chgData name="함 진아" userId="853515ff651aadf9" providerId="LiveId" clId="{B855998F-5D74-FA46-A83C-9021C498E286}" dt="2020-08-17T13:29:16.757" v="5415" actId="1076"/>
          <ac:picMkLst>
            <pc:docMk/>
            <pc:sldMk cId="2982705331" sldId="429"/>
            <ac:picMk id="6" creationId="{B968C7CB-DE69-D743-8E05-8ADE42C0959A}"/>
          </ac:picMkLst>
        </pc:picChg>
        <pc:picChg chg="add mod modCrop">
          <ac:chgData name="함 진아" userId="853515ff651aadf9" providerId="LiveId" clId="{B855998F-5D74-FA46-A83C-9021C498E286}" dt="2020-08-17T13:30:06.494" v="5425" actId="1076"/>
          <ac:picMkLst>
            <pc:docMk/>
            <pc:sldMk cId="2982705331" sldId="429"/>
            <ac:picMk id="7" creationId="{9E68A04A-0419-3248-B423-39F418306838}"/>
          </ac:picMkLst>
        </pc:picChg>
      </pc:sldChg>
      <pc:sldChg chg="addSp delSp modSp add mod modClrScheme chgLayout">
        <pc:chgData name="함 진아" userId="853515ff651aadf9" providerId="LiveId" clId="{B855998F-5D74-FA46-A83C-9021C498E286}" dt="2020-08-17T13:38:23.604" v="6130" actId="1036"/>
        <pc:sldMkLst>
          <pc:docMk/>
          <pc:sldMk cId="3792956386" sldId="430"/>
        </pc:sldMkLst>
        <pc:spChg chg="mod ord">
          <ac:chgData name="함 진아" userId="853515ff651aadf9" providerId="LiveId" clId="{B855998F-5D74-FA46-A83C-9021C498E286}" dt="2020-08-17T13:35:16.154" v="5852" actId="700"/>
          <ac:spMkLst>
            <pc:docMk/>
            <pc:sldMk cId="3792956386" sldId="430"/>
            <ac:spMk id="2" creationId="{25B318A0-7C21-1B48-82D5-D648A0AB5881}"/>
          </ac:spMkLst>
        </pc:spChg>
        <pc:spChg chg="mod ord">
          <ac:chgData name="함 진아" userId="853515ff651aadf9" providerId="LiveId" clId="{B855998F-5D74-FA46-A83C-9021C498E286}" dt="2020-08-17T13:35:20.488" v="5854" actId="20577"/>
          <ac:spMkLst>
            <pc:docMk/>
            <pc:sldMk cId="3792956386" sldId="430"/>
            <ac:spMk id="3" creationId="{2B979466-8226-B846-B32B-4B39A6E81EC9}"/>
          </ac:spMkLst>
        </pc:spChg>
        <pc:spChg chg="add mod ord">
          <ac:chgData name="함 진아" userId="853515ff651aadf9" providerId="LiveId" clId="{B855998F-5D74-FA46-A83C-9021C498E286}" dt="2020-08-17T13:38:13.189" v="6125" actId="14100"/>
          <ac:spMkLst>
            <pc:docMk/>
            <pc:sldMk cId="3792956386" sldId="430"/>
            <ac:spMk id="5" creationId="{1F52C14D-44FA-7B41-B5DC-1559C1FC6F49}"/>
          </ac:spMkLst>
        </pc:spChg>
        <pc:picChg chg="add mod modCrop">
          <ac:chgData name="함 진아" userId="853515ff651aadf9" providerId="LiveId" clId="{B855998F-5D74-FA46-A83C-9021C498E286}" dt="2020-08-17T13:37:23.092" v="6012" actId="1076"/>
          <ac:picMkLst>
            <pc:docMk/>
            <pc:sldMk cId="3792956386" sldId="430"/>
            <ac:picMk id="4" creationId="{E1A6318F-6CBB-A34E-A951-256A396B8C25}"/>
          </ac:picMkLst>
        </pc:picChg>
        <pc:picChg chg="del">
          <ac:chgData name="함 진아" userId="853515ff651aadf9" providerId="LiveId" clId="{B855998F-5D74-FA46-A83C-9021C498E286}" dt="2020-08-17T13:31:47.924" v="5632" actId="478"/>
          <ac:picMkLst>
            <pc:docMk/>
            <pc:sldMk cId="3792956386" sldId="430"/>
            <ac:picMk id="6" creationId="{B968C7CB-DE69-D743-8E05-8ADE42C0959A}"/>
          </ac:picMkLst>
        </pc:picChg>
        <pc:picChg chg="del">
          <ac:chgData name="함 진아" userId="853515ff651aadf9" providerId="LiveId" clId="{B855998F-5D74-FA46-A83C-9021C498E286}" dt="2020-08-17T13:35:36.766" v="5857" actId="478"/>
          <ac:picMkLst>
            <pc:docMk/>
            <pc:sldMk cId="3792956386" sldId="430"/>
            <ac:picMk id="7" creationId="{9E68A04A-0419-3248-B423-39F418306838}"/>
          </ac:picMkLst>
        </pc:picChg>
        <pc:picChg chg="add mod modCrop">
          <ac:chgData name="함 진아" userId="853515ff651aadf9" providerId="LiveId" clId="{B855998F-5D74-FA46-A83C-9021C498E286}" dt="2020-08-17T13:38:20.693" v="6126" actId="1076"/>
          <ac:picMkLst>
            <pc:docMk/>
            <pc:sldMk cId="3792956386" sldId="430"/>
            <ac:picMk id="8" creationId="{10991FCF-65AE-1E46-9EB0-813C967D494E}"/>
          </ac:picMkLst>
        </pc:picChg>
        <pc:picChg chg="add mod modCrop">
          <ac:chgData name="함 진아" userId="853515ff651aadf9" providerId="LiveId" clId="{B855998F-5D74-FA46-A83C-9021C498E286}" dt="2020-08-17T13:38:23.604" v="6130" actId="1036"/>
          <ac:picMkLst>
            <pc:docMk/>
            <pc:sldMk cId="3792956386" sldId="430"/>
            <ac:picMk id="9" creationId="{A95B2113-9607-124C-8139-2A1CFD182C7B}"/>
          </ac:picMkLst>
        </pc:picChg>
      </pc:sldChg>
    </pc:docChg>
  </pc:docChgLst>
  <pc:docChgLst>
    <pc:chgData name="함 진아" userId="853515ff651aadf9" providerId="LiveId" clId="{73F9B381-59AA-1840-A39A-1A5F345F0841}"/>
    <pc:docChg chg="undo redo custSel addSld delSld modSld sldOrd">
      <pc:chgData name="함 진아" userId="853515ff651aadf9" providerId="LiveId" clId="{73F9B381-59AA-1840-A39A-1A5F345F0841}" dt="2020-08-17T12:07:56.453" v="8438" actId="20577"/>
      <pc:docMkLst>
        <pc:docMk/>
      </pc:docMkLst>
      <pc:sldChg chg="addSp delSp modSp mod chgLayout">
        <pc:chgData name="함 진아" userId="853515ff651aadf9" providerId="LiveId" clId="{73F9B381-59AA-1840-A39A-1A5F345F0841}" dt="2020-08-17T09:30:33.739" v="60" actId="1076"/>
        <pc:sldMkLst>
          <pc:docMk/>
          <pc:sldMk cId="4234597141" sldId="282"/>
        </pc:sldMkLst>
        <pc:spChg chg="add del mod ord">
          <ac:chgData name="함 진아" userId="853515ff651aadf9" providerId="LiveId" clId="{73F9B381-59AA-1840-A39A-1A5F345F0841}" dt="2020-08-17T09:28:56.122" v="28" actId="478"/>
          <ac:spMkLst>
            <pc:docMk/>
            <pc:sldMk cId="4234597141" sldId="282"/>
            <ac:spMk id="2" creationId="{80587E0D-9477-EB45-992F-1808A2036958}"/>
          </ac:spMkLst>
        </pc:spChg>
        <pc:spChg chg="mod ord">
          <ac:chgData name="함 진아" userId="853515ff651aadf9" providerId="LiveId" clId="{73F9B381-59AA-1840-A39A-1A5F345F0841}" dt="2020-08-17T09:28:52.417" v="27" actId="700"/>
          <ac:spMkLst>
            <pc:docMk/>
            <pc:sldMk cId="4234597141" sldId="282"/>
            <ac:spMk id="4" creationId="{D6FA1DDD-BD58-454F-AAAF-00FBFF9A15E0}"/>
          </ac:spMkLst>
        </pc:spChg>
        <pc:spChg chg="mod ord">
          <ac:chgData name="함 진아" userId="853515ff651aadf9" providerId="LiveId" clId="{73F9B381-59AA-1840-A39A-1A5F345F0841}" dt="2020-08-17T09:28:52.417" v="27" actId="700"/>
          <ac:spMkLst>
            <pc:docMk/>
            <pc:sldMk cId="4234597141" sldId="282"/>
            <ac:spMk id="5" creationId="{5575B077-11E4-BF4E-BB58-BC3C3FE24B65}"/>
          </ac:spMkLst>
        </pc:spChg>
        <pc:spChg chg="mod ord">
          <ac:chgData name="함 진아" userId="853515ff651aadf9" providerId="LiveId" clId="{73F9B381-59AA-1840-A39A-1A5F345F0841}" dt="2020-08-17T09:30:33.739" v="60" actId="1076"/>
          <ac:spMkLst>
            <pc:docMk/>
            <pc:sldMk cId="4234597141" sldId="282"/>
            <ac:spMk id="7" creationId="{18BBFAE6-DF46-7444-9551-EBC0BBBD1CA3}"/>
          </ac:spMkLst>
        </pc:spChg>
      </pc:sldChg>
      <pc:sldChg chg="addSp delSp modSp">
        <pc:chgData name="함 진아" userId="853515ff651aadf9" providerId="LiveId" clId="{73F9B381-59AA-1840-A39A-1A5F345F0841}" dt="2020-08-17T09:35:34.503" v="471" actId="1076"/>
        <pc:sldMkLst>
          <pc:docMk/>
          <pc:sldMk cId="974406324" sldId="283"/>
        </pc:sldMkLst>
        <pc:spChg chg="mod">
          <ac:chgData name="함 진아" userId="853515ff651aadf9" providerId="LiveId" clId="{73F9B381-59AA-1840-A39A-1A5F345F0841}" dt="2020-08-17T09:31:52.436" v="73" actId="20577"/>
          <ac:spMkLst>
            <pc:docMk/>
            <pc:sldMk cId="974406324" sldId="283"/>
            <ac:spMk id="2" creationId="{25B318A0-7C21-1B48-82D5-D648A0AB5881}"/>
          </ac:spMkLst>
        </pc:spChg>
        <pc:spChg chg="mod">
          <ac:chgData name="함 진아" userId="853515ff651aadf9" providerId="LiveId" clId="{73F9B381-59AA-1840-A39A-1A5F345F0841}" dt="2020-08-17T09:34:24.908" v="455" actId="20577"/>
          <ac:spMkLst>
            <pc:docMk/>
            <pc:sldMk cId="974406324" sldId="283"/>
            <ac:spMk id="3" creationId="{2B979466-8226-B846-B32B-4B39A6E81EC9}"/>
          </ac:spMkLst>
        </pc:spChg>
        <pc:grpChg chg="add mod">
          <ac:chgData name="함 진아" userId="853515ff651aadf9" providerId="LiveId" clId="{73F9B381-59AA-1840-A39A-1A5F345F0841}" dt="2020-08-17T09:35:30.430" v="470" actId="1076"/>
          <ac:grpSpMkLst>
            <pc:docMk/>
            <pc:sldMk cId="974406324" sldId="283"/>
            <ac:grpSpMk id="8" creationId="{BFB8A207-B3F6-8C48-B324-D137E1242BC0}"/>
          </ac:grpSpMkLst>
        </pc:grpChg>
        <pc:picChg chg="del mod">
          <ac:chgData name="함 진아" userId="853515ff651aadf9" providerId="LiveId" clId="{73F9B381-59AA-1840-A39A-1A5F345F0841}" dt="2020-08-17T09:33:30.052" v="298" actId="478"/>
          <ac:picMkLst>
            <pc:docMk/>
            <pc:sldMk cId="974406324" sldId="283"/>
            <ac:picMk id="4" creationId="{FED1E5EF-2482-094E-98D7-9F9D3542400E}"/>
          </ac:picMkLst>
        </pc:picChg>
        <pc:picChg chg="add mod">
          <ac:chgData name="함 진아" userId="853515ff651aadf9" providerId="LiveId" clId="{73F9B381-59AA-1840-A39A-1A5F345F0841}" dt="2020-08-17T09:35:34.503" v="471" actId="1076"/>
          <ac:picMkLst>
            <pc:docMk/>
            <pc:sldMk cId="974406324" sldId="283"/>
            <ac:picMk id="5" creationId="{59FA3F6C-462A-524D-9503-9A7B0648C3D6}"/>
          </ac:picMkLst>
        </pc:picChg>
        <pc:picChg chg="add mod modCrop">
          <ac:chgData name="함 진아" userId="853515ff651aadf9" providerId="LiveId" clId="{73F9B381-59AA-1840-A39A-1A5F345F0841}" dt="2020-08-17T09:35:23.205" v="467" actId="164"/>
          <ac:picMkLst>
            <pc:docMk/>
            <pc:sldMk cId="974406324" sldId="283"/>
            <ac:picMk id="6" creationId="{0672953E-6AFD-1946-80C1-A9E64C2211E1}"/>
          </ac:picMkLst>
        </pc:picChg>
        <pc:picChg chg="add mod modCrop">
          <ac:chgData name="함 진아" userId="853515ff651aadf9" providerId="LiveId" clId="{73F9B381-59AA-1840-A39A-1A5F345F0841}" dt="2020-08-17T09:35:23.205" v="467" actId="164"/>
          <ac:picMkLst>
            <pc:docMk/>
            <pc:sldMk cId="974406324" sldId="283"/>
            <ac:picMk id="7" creationId="{09041F25-AB65-C844-8466-C0039E28343E}"/>
          </ac:picMkLst>
        </pc:picChg>
      </pc:sldChg>
      <pc:sldChg chg="del">
        <pc:chgData name="함 진아" userId="853515ff651aadf9" providerId="LiveId" clId="{73F9B381-59AA-1840-A39A-1A5F345F0841}" dt="2020-08-17T10:57:13.580" v="2505" actId="2696"/>
        <pc:sldMkLst>
          <pc:docMk/>
          <pc:sldMk cId="2397815367" sldId="380"/>
        </pc:sldMkLst>
      </pc:sldChg>
      <pc:sldChg chg="del">
        <pc:chgData name="함 진아" userId="853515ff651aadf9" providerId="LiveId" clId="{73F9B381-59AA-1840-A39A-1A5F345F0841}" dt="2020-08-17T10:57:13.597" v="2506" actId="2696"/>
        <pc:sldMkLst>
          <pc:docMk/>
          <pc:sldMk cId="819185588" sldId="381"/>
        </pc:sldMkLst>
      </pc:sldChg>
      <pc:sldChg chg="del">
        <pc:chgData name="함 진아" userId="853515ff651aadf9" providerId="LiveId" clId="{73F9B381-59AA-1840-A39A-1A5F345F0841}" dt="2020-08-17T10:57:13.619" v="2507" actId="2696"/>
        <pc:sldMkLst>
          <pc:docMk/>
          <pc:sldMk cId="40809615" sldId="382"/>
        </pc:sldMkLst>
      </pc:sldChg>
      <pc:sldChg chg="del">
        <pc:chgData name="함 진아" userId="853515ff651aadf9" providerId="LiveId" clId="{73F9B381-59AA-1840-A39A-1A5F345F0841}" dt="2020-08-17T10:57:13.638" v="2508" actId="2696"/>
        <pc:sldMkLst>
          <pc:docMk/>
          <pc:sldMk cId="2869922656" sldId="383"/>
        </pc:sldMkLst>
      </pc:sldChg>
      <pc:sldChg chg="del">
        <pc:chgData name="함 진아" userId="853515ff651aadf9" providerId="LiveId" clId="{73F9B381-59AA-1840-A39A-1A5F345F0841}" dt="2020-08-17T10:57:13.657" v="2509" actId="2696"/>
        <pc:sldMkLst>
          <pc:docMk/>
          <pc:sldMk cId="1537770323" sldId="384"/>
        </pc:sldMkLst>
      </pc:sldChg>
      <pc:sldChg chg="del">
        <pc:chgData name="함 진아" userId="853515ff651aadf9" providerId="LiveId" clId="{73F9B381-59AA-1840-A39A-1A5F345F0841}" dt="2020-08-17T10:57:13.691" v="2511" actId="2696"/>
        <pc:sldMkLst>
          <pc:docMk/>
          <pc:sldMk cId="2622620359" sldId="385"/>
        </pc:sldMkLst>
      </pc:sldChg>
      <pc:sldChg chg="del">
        <pc:chgData name="함 진아" userId="853515ff651aadf9" providerId="LiveId" clId="{73F9B381-59AA-1840-A39A-1A5F345F0841}" dt="2020-08-17T10:57:13.708" v="2512" actId="2696"/>
        <pc:sldMkLst>
          <pc:docMk/>
          <pc:sldMk cId="47871324" sldId="386"/>
        </pc:sldMkLst>
      </pc:sldChg>
      <pc:sldChg chg="del">
        <pc:chgData name="함 진아" userId="853515ff651aadf9" providerId="LiveId" clId="{73F9B381-59AA-1840-A39A-1A5F345F0841}" dt="2020-08-17T10:57:13.753" v="2514" actId="2696"/>
        <pc:sldMkLst>
          <pc:docMk/>
          <pc:sldMk cId="3283881512" sldId="387"/>
        </pc:sldMkLst>
      </pc:sldChg>
      <pc:sldChg chg="del">
        <pc:chgData name="함 진아" userId="853515ff651aadf9" providerId="LiveId" clId="{73F9B381-59AA-1840-A39A-1A5F345F0841}" dt="2020-08-17T10:57:13.768" v="2515" actId="2696"/>
        <pc:sldMkLst>
          <pc:docMk/>
          <pc:sldMk cId="3811189180" sldId="388"/>
        </pc:sldMkLst>
      </pc:sldChg>
      <pc:sldChg chg="del">
        <pc:chgData name="함 진아" userId="853515ff651aadf9" providerId="LiveId" clId="{73F9B381-59AA-1840-A39A-1A5F345F0841}" dt="2020-08-17T10:57:13.788" v="2516" actId="2696"/>
        <pc:sldMkLst>
          <pc:docMk/>
          <pc:sldMk cId="1704582536" sldId="389"/>
        </pc:sldMkLst>
      </pc:sldChg>
      <pc:sldChg chg="del">
        <pc:chgData name="함 진아" userId="853515ff651aadf9" providerId="LiveId" clId="{73F9B381-59AA-1840-A39A-1A5F345F0841}" dt="2020-08-17T10:57:13.807" v="2517" actId="2696"/>
        <pc:sldMkLst>
          <pc:docMk/>
          <pc:sldMk cId="2724962666" sldId="390"/>
        </pc:sldMkLst>
      </pc:sldChg>
      <pc:sldChg chg="del">
        <pc:chgData name="함 진아" userId="853515ff651aadf9" providerId="LiveId" clId="{73F9B381-59AA-1840-A39A-1A5F345F0841}" dt="2020-08-17T10:57:13.676" v="2510" actId="2696"/>
        <pc:sldMkLst>
          <pc:docMk/>
          <pc:sldMk cId="3196053468" sldId="391"/>
        </pc:sldMkLst>
      </pc:sldChg>
      <pc:sldChg chg="del">
        <pc:chgData name="함 진아" userId="853515ff651aadf9" providerId="LiveId" clId="{73F9B381-59AA-1840-A39A-1A5F345F0841}" dt="2020-08-17T10:57:13.732" v="2513" actId="2696"/>
        <pc:sldMkLst>
          <pc:docMk/>
          <pc:sldMk cId="2057992467" sldId="393"/>
        </pc:sldMkLst>
      </pc:sldChg>
      <pc:sldChg chg="del">
        <pc:chgData name="함 진아" userId="853515ff651aadf9" providerId="LiveId" clId="{73F9B381-59AA-1840-A39A-1A5F345F0841}" dt="2020-08-17T10:57:13.819" v="2518" actId="2696"/>
        <pc:sldMkLst>
          <pc:docMk/>
          <pc:sldMk cId="1748411789" sldId="394"/>
        </pc:sldMkLst>
      </pc:sldChg>
      <pc:sldChg chg="addSp delSp modSp add">
        <pc:chgData name="함 진아" userId="853515ff651aadf9" providerId="LiveId" clId="{73F9B381-59AA-1840-A39A-1A5F345F0841}" dt="2020-08-17T10:36:38.611" v="875"/>
        <pc:sldMkLst>
          <pc:docMk/>
          <pc:sldMk cId="2969853924" sldId="395"/>
        </pc:sldMkLst>
        <pc:spChg chg="mod">
          <ac:chgData name="함 진아" userId="853515ff651aadf9" providerId="LiveId" clId="{73F9B381-59AA-1840-A39A-1A5F345F0841}" dt="2020-08-17T09:40:10.629" v="873" actId="207"/>
          <ac:spMkLst>
            <pc:docMk/>
            <pc:sldMk cId="2969853924" sldId="395"/>
            <ac:spMk id="3" creationId="{2B979466-8226-B846-B32B-4B39A6E81EC9}"/>
          </ac:spMkLst>
        </pc:spChg>
        <pc:grpChg chg="del">
          <ac:chgData name="함 진아" userId="853515ff651aadf9" providerId="LiveId" clId="{73F9B381-59AA-1840-A39A-1A5F345F0841}" dt="2020-08-17T09:38:03.497" v="695" actId="478"/>
          <ac:grpSpMkLst>
            <pc:docMk/>
            <pc:sldMk cId="2969853924" sldId="395"/>
            <ac:grpSpMk id="8" creationId="{BFB8A207-B3F6-8C48-B324-D137E1242BC0}"/>
          </ac:grpSpMkLst>
        </pc:grpChg>
        <pc:picChg chg="add mod modCrop">
          <ac:chgData name="함 진아" userId="853515ff651aadf9" providerId="LiveId" clId="{73F9B381-59AA-1840-A39A-1A5F345F0841}" dt="2020-08-17T09:39:19.686" v="765" actId="1076"/>
          <ac:picMkLst>
            <pc:docMk/>
            <pc:sldMk cId="2969853924" sldId="395"/>
            <ac:picMk id="4" creationId="{A56E79D1-8250-784D-B613-C14E396C9770}"/>
          </ac:picMkLst>
        </pc:picChg>
        <pc:picChg chg="del">
          <ac:chgData name="함 진아" userId="853515ff651aadf9" providerId="LiveId" clId="{73F9B381-59AA-1840-A39A-1A5F345F0841}" dt="2020-08-17T09:38:02.981" v="694" actId="478"/>
          <ac:picMkLst>
            <pc:docMk/>
            <pc:sldMk cId="2969853924" sldId="395"/>
            <ac:picMk id="5" creationId="{59FA3F6C-462A-524D-9503-9A7B0648C3D6}"/>
          </ac:picMkLst>
        </pc:picChg>
        <pc:picChg chg="add mod">
          <ac:chgData name="함 진아" userId="853515ff651aadf9" providerId="LiveId" clId="{73F9B381-59AA-1840-A39A-1A5F345F0841}" dt="2020-08-17T09:39:32.140" v="772" actId="1076"/>
          <ac:picMkLst>
            <pc:docMk/>
            <pc:sldMk cId="2969853924" sldId="395"/>
            <ac:picMk id="9" creationId="{C8F4DBBE-70AF-CA44-BD10-FE0CF1F56588}"/>
          </ac:picMkLst>
        </pc:picChg>
        <pc:picChg chg="add del">
          <ac:chgData name="함 진아" userId="853515ff651aadf9" providerId="LiveId" clId="{73F9B381-59AA-1840-A39A-1A5F345F0841}" dt="2020-08-17T10:36:38.611" v="875"/>
          <ac:picMkLst>
            <pc:docMk/>
            <pc:sldMk cId="2969853924" sldId="395"/>
            <ac:picMk id="10" creationId="{60F01B5A-59C7-4644-AFC8-09A5FF95D88C}"/>
          </ac:picMkLst>
        </pc:picChg>
      </pc:sldChg>
      <pc:sldChg chg="addSp delSp modSp add">
        <pc:chgData name="함 진아" userId="853515ff651aadf9" providerId="LiveId" clId="{73F9B381-59AA-1840-A39A-1A5F345F0841}" dt="2020-08-17T10:39:07.703" v="1154" actId="1076"/>
        <pc:sldMkLst>
          <pc:docMk/>
          <pc:sldMk cId="1279233220" sldId="396"/>
        </pc:sldMkLst>
        <pc:spChg chg="mod">
          <ac:chgData name="함 진아" userId="853515ff651aadf9" providerId="LiveId" clId="{73F9B381-59AA-1840-A39A-1A5F345F0841}" dt="2020-08-17T10:38:43.209" v="1140" actId="20577"/>
          <ac:spMkLst>
            <pc:docMk/>
            <pc:sldMk cId="1279233220" sldId="396"/>
            <ac:spMk id="3" creationId="{2B979466-8226-B846-B32B-4B39A6E81EC9}"/>
          </ac:spMkLst>
        </pc:spChg>
        <pc:picChg chg="del">
          <ac:chgData name="함 진아" userId="853515ff651aadf9" providerId="LiveId" clId="{73F9B381-59AA-1840-A39A-1A5F345F0841}" dt="2020-08-17T10:38:44.729" v="1141" actId="478"/>
          <ac:picMkLst>
            <pc:docMk/>
            <pc:sldMk cId="1279233220" sldId="396"/>
            <ac:picMk id="4" creationId="{A56E79D1-8250-784D-B613-C14E396C9770}"/>
          </ac:picMkLst>
        </pc:picChg>
        <pc:picChg chg="add mod">
          <ac:chgData name="함 진아" userId="853515ff651aadf9" providerId="LiveId" clId="{73F9B381-59AA-1840-A39A-1A5F345F0841}" dt="2020-08-17T10:39:07.703" v="1154" actId="1076"/>
          <ac:picMkLst>
            <pc:docMk/>
            <pc:sldMk cId="1279233220" sldId="396"/>
            <ac:picMk id="5" creationId="{07635718-049E-984F-89E1-94325A4B71CE}"/>
          </ac:picMkLst>
        </pc:picChg>
        <pc:picChg chg="del">
          <ac:chgData name="함 진아" userId="853515ff651aadf9" providerId="LiveId" clId="{73F9B381-59AA-1840-A39A-1A5F345F0841}" dt="2020-08-17T10:38:44.729" v="1141" actId="478"/>
          <ac:picMkLst>
            <pc:docMk/>
            <pc:sldMk cId="1279233220" sldId="396"/>
            <ac:picMk id="9" creationId="{C8F4DBBE-70AF-CA44-BD10-FE0CF1F56588}"/>
          </ac:picMkLst>
        </pc:picChg>
      </pc:sldChg>
      <pc:sldChg chg="addSp delSp modSp add">
        <pc:chgData name="함 진아" userId="853515ff651aadf9" providerId="LiveId" clId="{73F9B381-59AA-1840-A39A-1A5F345F0841}" dt="2020-08-17T10:47:08.469" v="1754" actId="113"/>
        <pc:sldMkLst>
          <pc:docMk/>
          <pc:sldMk cId="3327299095" sldId="397"/>
        </pc:sldMkLst>
        <pc:spChg chg="mod">
          <ac:chgData name="함 진아" userId="853515ff651aadf9" providerId="LiveId" clId="{73F9B381-59AA-1840-A39A-1A5F345F0841}" dt="2020-08-17T10:47:08.469" v="1754" actId="113"/>
          <ac:spMkLst>
            <pc:docMk/>
            <pc:sldMk cId="3327299095" sldId="397"/>
            <ac:spMk id="3" creationId="{2B979466-8226-B846-B32B-4B39A6E81EC9}"/>
          </ac:spMkLst>
        </pc:spChg>
        <pc:picChg chg="add mod modCrop">
          <ac:chgData name="함 진아" userId="853515ff651aadf9" providerId="LiveId" clId="{73F9B381-59AA-1840-A39A-1A5F345F0841}" dt="2020-08-17T10:46:41.177" v="1612" actId="1076"/>
          <ac:picMkLst>
            <pc:docMk/>
            <pc:sldMk cId="3327299095" sldId="397"/>
            <ac:picMk id="4" creationId="{CEBEA879-744B-C54E-A1B0-BF75DC9DEDC5}"/>
          </ac:picMkLst>
        </pc:picChg>
        <pc:picChg chg="del">
          <ac:chgData name="함 진아" userId="853515ff651aadf9" providerId="LiveId" clId="{73F9B381-59AA-1840-A39A-1A5F345F0841}" dt="2020-08-17T10:39:21.762" v="1156" actId="478"/>
          <ac:picMkLst>
            <pc:docMk/>
            <pc:sldMk cId="3327299095" sldId="397"/>
            <ac:picMk id="5" creationId="{07635718-049E-984F-89E1-94325A4B71CE}"/>
          </ac:picMkLst>
        </pc:picChg>
        <pc:picChg chg="add mod">
          <ac:chgData name="함 진아" userId="853515ff651aadf9" providerId="LiveId" clId="{73F9B381-59AA-1840-A39A-1A5F345F0841}" dt="2020-08-17T10:46:41.177" v="1612" actId="1076"/>
          <ac:picMkLst>
            <pc:docMk/>
            <pc:sldMk cId="3327299095" sldId="397"/>
            <ac:picMk id="6" creationId="{D7412F1D-14C0-734C-A4E7-659AB95EC66A}"/>
          </ac:picMkLst>
        </pc:picChg>
        <pc:picChg chg="add del">
          <ac:chgData name="함 진아" userId="853515ff651aadf9" providerId="LiveId" clId="{73F9B381-59AA-1840-A39A-1A5F345F0841}" dt="2020-08-17T10:47:06.533" v="1753"/>
          <ac:picMkLst>
            <pc:docMk/>
            <pc:sldMk cId="3327299095" sldId="397"/>
            <ac:picMk id="7" creationId="{5D232929-1917-1243-9EF5-E9B9161E0179}"/>
          </ac:picMkLst>
        </pc:picChg>
      </pc:sldChg>
      <pc:sldChg chg="addSp delSp modSp add">
        <pc:chgData name="함 진아" userId="853515ff651aadf9" providerId="LiveId" clId="{73F9B381-59AA-1840-A39A-1A5F345F0841}" dt="2020-08-17T10:50:18.688" v="2079" actId="1076"/>
        <pc:sldMkLst>
          <pc:docMk/>
          <pc:sldMk cId="3981732866" sldId="398"/>
        </pc:sldMkLst>
        <pc:spChg chg="mod">
          <ac:chgData name="함 진아" userId="853515ff651aadf9" providerId="LiveId" clId="{73F9B381-59AA-1840-A39A-1A5F345F0841}" dt="2020-08-17T10:50:11.038" v="2075" actId="20577"/>
          <ac:spMkLst>
            <pc:docMk/>
            <pc:sldMk cId="3981732866" sldId="398"/>
            <ac:spMk id="3" creationId="{2B979466-8226-B846-B32B-4B39A6E81EC9}"/>
          </ac:spMkLst>
        </pc:spChg>
        <pc:picChg chg="del">
          <ac:chgData name="함 진아" userId="853515ff651aadf9" providerId="LiveId" clId="{73F9B381-59AA-1840-A39A-1A5F345F0841}" dt="2020-08-17T10:48:20.581" v="1975" actId="478"/>
          <ac:picMkLst>
            <pc:docMk/>
            <pc:sldMk cId="3981732866" sldId="398"/>
            <ac:picMk id="4" creationId="{CEBEA879-744B-C54E-A1B0-BF75DC9DEDC5}"/>
          </ac:picMkLst>
        </pc:picChg>
        <pc:picChg chg="add mod">
          <ac:chgData name="함 진아" userId="853515ff651aadf9" providerId="LiveId" clId="{73F9B381-59AA-1840-A39A-1A5F345F0841}" dt="2020-08-17T10:50:17.101" v="2078" actId="1076"/>
          <ac:picMkLst>
            <pc:docMk/>
            <pc:sldMk cId="3981732866" sldId="398"/>
            <ac:picMk id="5" creationId="{BBAB4B4D-2297-2F4D-8527-BCE6A9C7D0DC}"/>
          </ac:picMkLst>
        </pc:picChg>
        <pc:picChg chg="del">
          <ac:chgData name="함 진아" userId="853515ff651aadf9" providerId="LiveId" clId="{73F9B381-59AA-1840-A39A-1A5F345F0841}" dt="2020-08-17T10:48:20.581" v="1975" actId="478"/>
          <ac:picMkLst>
            <pc:docMk/>
            <pc:sldMk cId="3981732866" sldId="398"/>
            <ac:picMk id="6" creationId="{D7412F1D-14C0-734C-A4E7-659AB95EC66A}"/>
          </ac:picMkLst>
        </pc:picChg>
        <pc:picChg chg="add mod">
          <ac:chgData name="함 진아" userId="853515ff651aadf9" providerId="LiveId" clId="{73F9B381-59AA-1840-A39A-1A5F345F0841}" dt="2020-08-17T10:50:18.688" v="2079" actId="1076"/>
          <ac:picMkLst>
            <pc:docMk/>
            <pc:sldMk cId="3981732866" sldId="398"/>
            <ac:picMk id="7" creationId="{ED864791-1DDD-E948-A0A6-5585BD4240AA}"/>
          </ac:picMkLst>
        </pc:picChg>
      </pc:sldChg>
      <pc:sldChg chg="addSp delSp modSp add mod modClrScheme chgLayout">
        <pc:chgData name="함 진아" userId="853515ff651aadf9" providerId="LiveId" clId="{73F9B381-59AA-1840-A39A-1A5F345F0841}" dt="2020-08-17T10:56:40.284" v="2504" actId="1038"/>
        <pc:sldMkLst>
          <pc:docMk/>
          <pc:sldMk cId="2978406411" sldId="399"/>
        </pc:sldMkLst>
        <pc:spChg chg="mod ord">
          <ac:chgData name="함 진아" userId="853515ff651aadf9" providerId="LiveId" clId="{73F9B381-59AA-1840-A39A-1A5F345F0841}" dt="2020-08-17T10:55:23.065" v="2457" actId="700"/>
          <ac:spMkLst>
            <pc:docMk/>
            <pc:sldMk cId="2978406411" sldId="399"/>
            <ac:spMk id="2" creationId="{25B318A0-7C21-1B48-82D5-D648A0AB5881}"/>
          </ac:spMkLst>
        </pc:spChg>
        <pc:spChg chg="mod ord">
          <ac:chgData name="함 진아" userId="853515ff651aadf9" providerId="LiveId" clId="{73F9B381-59AA-1840-A39A-1A5F345F0841}" dt="2020-08-17T10:55:32.332" v="2460" actId="20577"/>
          <ac:spMkLst>
            <pc:docMk/>
            <pc:sldMk cId="2978406411" sldId="399"/>
            <ac:spMk id="3" creationId="{2B979466-8226-B846-B32B-4B39A6E81EC9}"/>
          </ac:spMkLst>
        </pc:spChg>
        <pc:spChg chg="add mod ord">
          <ac:chgData name="함 진아" userId="853515ff651aadf9" providerId="LiveId" clId="{73F9B381-59AA-1840-A39A-1A5F345F0841}" dt="2020-08-17T10:56:17.377" v="2498" actId="15"/>
          <ac:spMkLst>
            <pc:docMk/>
            <pc:sldMk cId="2978406411" sldId="399"/>
            <ac:spMk id="6" creationId="{00D0ECAB-1582-D54D-8618-8EE4D2DA48FC}"/>
          </ac:spMkLst>
        </pc:spChg>
        <pc:picChg chg="add mod modCrop">
          <ac:chgData name="함 진아" userId="853515ff651aadf9" providerId="LiveId" clId="{73F9B381-59AA-1840-A39A-1A5F345F0841}" dt="2020-08-17T10:56:23.778" v="2499" actId="732"/>
          <ac:picMkLst>
            <pc:docMk/>
            <pc:sldMk cId="2978406411" sldId="399"/>
            <ac:picMk id="4" creationId="{E0011570-AE2F-FC4A-B4D2-A775615A33F1}"/>
          </ac:picMkLst>
        </pc:picChg>
        <pc:picChg chg="del">
          <ac:chgData name="함 진아" userId="853515ff651aadf9" providerId="LiveId" clId="{73F9B381-59AA-1840-A39A-1A5F345F0841}" dt="2020-08-17T10:51:14.588" v="2258" actId="478"/>
          <ac:picMkLst>
            <pc:docMk/>
            <pc:sldMk cId="2978406411" sldId="399"/>
            <ac:picMk id="5" creationId="{BBAB4B4D-2297-2F4D-8527-BCE6A9C7D0DC}"/>
          </ac:picMkLst>
        </pc:picChg>
        <pc:picChg chg="del">
          <ac:chgData name="함 진아" userId="853515ff651aadf9" providerId="LiveId" clId="{73F9B381-59AA-1840-A39A-1A5F345F0841}" dt="2020-08-17T10:51:14.588" v="2258" actId="478"/>
          <ac:picMkLst>
            <pc:docMk/>
            <pc:sldMk cId="2978406411" sldId="399"/>
            <ac:picMk id="7" creationId="{ED864791-1DDD-E948-A0A6-5585BD4240AA}"/>
          </ac:picMkLst>
        </pc:picChg>
        <pc:picChg chg="add mod modCrop">
          <ac:chgData name="함 진아" userId="853515ff651aadf9" providerId="LiveId" clId="{73F9B381-59AA-1840-A39A-1A5F345F0841}" dt="2020-08-17T10:56:40.284" v="2504" actId="1038"/>
          <ac:picMkLst>
            <pc:docMk/>
            <pc:sldMk cId="2978406411" sldId="399"/>
            <ac:picMk id="8" creationId="{848FF3DA-7C0D-0E4B-AE98-54B3FB46E1CD}"/>
          </ac:picMkLst>
        </pc:picChg>
      </pc:sldChg>
      <pc:sldChg chg="addSp delSp modSp add">
        <pc:chgData name="함 진아" userId="853515ff651aadf9" providerId="LiveId" clId="{73F9B381-59AA-1840-A39A-1A5F345F0841}" dt="2020-08-17T11:12:27.663" v="3667" actId="5793"/>
        <pc:sldMkLst>
          <pc:docMk/>
          <pc:sldMk cId="2303270644" sldId="400"/>
        </pc:sldMkLst>
        <pc:spChg chg="mod">
          <ac:chgData name="함 진아" userId="853515ff651aadf9" providerId="LiveId" clId="{73F9B381-59AA-1840-A39A-1A5F345F0841}" dt="2020-08-17T11:12:27.663" v="3667" actId="5793"/>
          <ac:spMkLst>
            <pc:docMk/>
            <pc:sldMk cId="2303270644" sldId="400"/>
            <ac:spMk id="3" creationId="{2B979466-8226-B846-B32B-4B39A6E81EC9}"/>
          </ac:spMkLst>
        </pc:spChg>
        <pc:picChg chg="del">
          <ac:chgData name="함 진아" userId="853515ff651aadf9" providerId="LiveId" clId="{73F9B381-59AA-1840-A39A-1A5F345F0841}" dt="2020-08-17T10:53:20.389" v="2444" actId="478"/>
          <ac:picMkLst>
            <pc:docMk/>
            <pc:sldMk cId="2303270644" sldId="400"/>
            <ac:picMk id="4" creationId="{E0011570-AE2F-FC4A-B4D2-A775615A33F1}"/>
          </ac:picMkLst>
        </pc:picChg>
        <pc:picChg chg="add del mod">
          <ac:chgData name="함 진아" userId="853515ff651aadf9" providerId="LiveId" clId="{73F9B381-59AA-1840-A39A-1A5F345F0841}" dt="2020-08-17T10:55:11.568" v="2453"/>
          <ac:picMkLst>
            <pc:docMk/>
            <pc:sldMk cId="2303270644" sldId="400"/>
            <ac:picMk id="5" creationId="{65799859-3686-FA4C-8F15-838DB8648F40}"/>
          </ac:picMkLst>
        </pc:picChg>
        <pc:picChg chg="add mod modCrop">
          <ac:chgData name="함 진아" userId="853515ff651aadf9" providerId="LiveId" clId="{73F9B381-59AA-1840-A39A-1A5F345F0841}" dt="2020-08-17T10:58:41.041" v="2714" actId="1076"/>
          <ac:picMkLst>
            <pc:docMk/>
            <pc:sldMk cId="2303270644" sldId="400"/>
            <ac:picMk id="6" creationId="{E39B1092-804D-164A-AAAA-0530539CDBF9}"/>
          </ac:picMkLst>
        </pc:picChg>
        <pc:picChg chg="add del mod">
          <ac:chgData name="함 진아" userId="853515ff651aadf9" providerId="LiveId" clId="{73F9B381-59AA-1840-A39A-1A5F345F0841}" dt="2020-08-17T11:00:56.920" v="2982" actId="478"/>
          <ac:picMkLst>
            <pc:docMk/>
            <pc:sldMk cId="2303270644" sldId="400"/>
            <ac:picMk id="7" creationId="{292F4BA1-05BF-364B-B5A3-5FD77017F555}"/>
          </ac:picMkLst>
        </pc:picChg>
        <pc:picChg chg="add mod">
          <ac:chgData name="함 진아" userId="853515ff651aadf9" providerId="LiveId" clId="{73F9B381-59AA-1840-A39A-1A5F345F0841}" dt="2020-08-17T11:01:07.384" v="2991" actId="1076"/>
          <ac:picMkLst>
            <pc:docMk/>
            <pc:sldMk cId="2303270644" sldId="400"/>
            <ac:picMk id="8" creationId="{3FDA6251-59FE-6E4A-8855-0EFD278700A2}"/>
          </ac:picMkLst>
        </pc:picChg>
        <pc:picChg chg="add del">
          <ac:chgData name="함 진아" userId="853515ff651aadf9" providerId="LiveId" clId="{73F9B381-59AA-1840-A39A-1A5F345F0841}" dt="2020-08-17T11:01:16.202" v="2993"/>
          <ac:picMkLst>
            <pc:docMk/>
            <pc:sldMk cId="2303270644" sldId="400"/>
            <ac:picMk id="9" creationId="{608D2722-4F3A-9E42-A1D7-17198BD64CAD}"/>
          </ac:picMkLst>
        </pc:picChg>
      </pc:sldChg>
      <pc:sldChg chg="addSp delSp modSp add ord">
        <pc:chgData name="함 진아" userId="853515ff651aadf9" providerId="LiveId" clId="{73F9B381-59AA-1840-A39A-1A5F345F0841}" dt="2020-08-17T11:20:23.658" v="4180" actId="207"/>
        <pc:sldMkLst>
          <pc:docMk/>
          <pc:sldMk cId="866662313" sldId="401"/>
        </pc:sldMkLst>
        <pc:spChg chg="mod">
          <ac:chgData name="함 진아" userId="853515ff651aadf9" providerId="LiveId" clId="{73F9B381-59AA-1840-A39A-1A5F345F0841}" dt="2020-08-17T11:20:23.658" v="4180" actId="207"/>
          <ac:spMkLst>
            <pc:docMk/>
            <pc:sldMk cId="866662313" sldId="401"/>
            <ac:spMk id="3" creationId="{2B979466-8226-B846-B32B-4B39A6E81EC9}"/>
          </ac:spMkLst>
        </pc:spChg>
        <pc:picChg chg="add mod">
          <ac:chgData name="함 진아" userId="853515ff651aadf9" providerId="LiveId" clId="{73F9B381-59AA-1840-A39A-1A5F345F0841}" dt="2020-08-17T11:04:52.467" v="3302" actId="1076"/>
          <ac:picMkLst>
            <pc:docMk/>
            <pc:sldMk cId="866662313" sldId="401"/>
            <ac:picMk id="4" creationId="{542731C2-BC30-814E-BAF8-2362AF601102}"/>
          </ac:picMkLst>
        </pc:picChg>
        <pc:picChg chg="del">
          <ac:chgData name="함 진아" userId="853515ff651aadf9" providerId="LiveId" clId="{73F9B381-59AA-1840-A39A-1A5F345F0841}" dt="2020-08-17T11:03:00.954" v="3153" actId="478"/>
          <ac:picMkLst>
            <pc:docMk/>
            <pc:sldMk cId="866662313" sldId="401"/>
            <ac:picMk id="8" creationId="{3FDA6251-59FE-6E4A-8855-0EFD278700A2}"/>
          </ac:picMkLst>
        </pc:picChg>
      </pc:sldChg>
      <pc:sldChg chg="modSp add del">
        <pc:chgData name="함 진아" userId="853515ff651aadf9" providerId="LiveId" clId="{73F9B381-59AA-1840-A39A-1A5F345F0841}" dt="2020-08-17T11:14:20.861" v="3808" actId="2696"/>
        <pc:sldMkLst>
          <pc:docMk/>
          <pc:sldMk cId="4106229258" sldId="402"/>
        </pc:sldMkLst>
        <pc:spChg chg="mod">
          <ac:chgData name="함 진아" userId="853515ff651aadf9" providerId="LiveId" clId="{73F9B381-59AA-1840-A39A-1A5F345F0841}" dt="2020-08-17T11:12:20.535" v="3664" actId="20577"/>
          <ac:spMkLst>
            <pc:docMk/>
            <pc:sldMk cId="4106229258" sldId="402"/>
            <ac:spMk id="3" creationId="{2B979466-8226-B846-B32B-4B39A6E81EC9}"/>
          </ac:spMkLst>
        </pc:spChg>
      </pc:sldChg>
      <pc:sldChg chg="addSp delSp modSp add">
        <pc:chgData name="함 진아" userId="853515ff651aadf9" providerId="LiveId" clId="{73F9B381-59AA-1840-A39A-1A5F345F0841}" dt="2020-08-17T11:12:17.897" v="3663" actId="20577"/>
        <pc:sldMkLst>
          <pc:docMk/>
          <pc:sldMk cId="987554062" sldId="403"/>
        </pc:sldMkLst>
        <pc:spChg chg="mod">
          <ac:chgData name="함 진아" userId="853515ff651aadf9" providerId="LiveId" clId="{73F9B381-59AA-1840-A39A-1A5F345F0841}" dt="2020-08-17T11:12:17.897" v="3663" actId="20577"/>
          <ac:spMkLst>
            <pc:docMk/>
            <pc:sldMk cId="987554062" sldId="403"/>
            <ac:spMk id="3" creationId="{2B979466-8226-B846-B32B-4B39A6E81EC9}"/>
          </ac:spMkLst>
        </pc:spChg>
        <pc:spChg chg="add mod">
          <ac:chgData name="함 진아" userId="853515ff651aadf9" providerId="LiveId" clId="{73F9B381-59AA-1840-A39A-1A5F345F0841}" dt="2020-08-17T11:10:59.234" v="3574" actId="1076"/>
          <ac:spMkLst>
            <pc:docMk/>
            <pc:sldMk cId="987554062" sldId="403"/>
            <ac:spMk id="9" creationId="{2033BCB0-D1D2-414F-9BCE-B8618BF94488}"/>
          </ac:spMkLst>
        </pc:spChg>
        <pc:spChg chg="add mod">
          <ac:chgData name="함 진아" userId="853515ff651aadf9" providerId="LiveId" clId="{73F9B381-59AA-1840-A39A-1A5F345F0841}" dt="2020-08-17T11:11:47.025" v="3656" actId="1076"/>
          <ac:spMkLst>
            <pc:docMk/>
            <pc:sldMk cId="987554062" sldId="403"/>
            <ac:spMk id="10" creationId="{2F8B4B73-DB13-EE4B-BC79-43E47FB220A5}"/>
          </ac:spMkLst>
        </pc:spChg>
        <pc:picChg chg="del">
          <ac:chgData name="함 진아" userId="853515ff651aadf9" providerId="LiveId" clId="{73F9B381-59AA-1840-A39A-1A5F345F0841}" dt="2020-08-17T11:09:41.391" v="3560" actId="478"/>
          <ac:picMkLst>
            <pc:docMk/>
            <pc:sldMk cId="987554062" sldId="403"/>
            <ac:picMk id="4" creationId="{542731C2-BC30-814E-BAF8-2362AF601102}"/>
          </ac:picMkLst>
        </pc:picChg>
        <pc:picChg chg="add mod">
          <ac:chgData name="함 진아" userId="853515ff651aadf9" providerId="LiveId" clId="{73F9B381-59AA-1840-A39A-1A5F345F0841}" dt="2020-08-17T11:11:55.790" v="3659" actId="1076"/>
          <ac:picMkLst>
            <pc:docMk/>
            <pc:sldMk cId="987554062" sldId="403"/>
            <ac:picMk id="5" creationId="{EAB3C4D5-2EB0-DF4B-8989-7103D782FC7D}"/>
          </ac:picMkLst>
        </pc:picChg>
        <pc:picChg chg="add del mod modCrop">
          <ac:chgData name="함 진아" userId="853515ff651aadf9" providerId="LiveId" clId="{73F9B381-59AA-1840-A39A-1A5F345F0841}" dt="2020-08-17T11:08:50.183" v="3319" actId="1076"/>
          <ac:picMkLst>
            <pc:docMk/>
            <pc:sldMk cId="987554062" sldId="403"/>
            <ac:picMk id="6" creationId="{E39B1092-804D-164A-AAAA-0530539CDBF9}"/>
          </ac:picMkLst>
        </pc:picChg>
        <pc:picChg chg="add del">
          <ac:chgData name="함 진아" userId="853515ff651aadf9" providerId="LiveId" clId="{73F9B381-59AA-1840-A39A-1A5F345F0841}" dt="2020-08-17T11:08:32.270" v="3316" actId="478"/>
          <ac:picMkLst>
            <pc:docMk/>
            <pc:sldMk cId="987554062" sldId="403"/>
            <ac:picMk id="7" creationId="{2451F972-5C4F-2F40-921A-D1B1AC954C30}"/>
          </ac:picMkLst>
        </pc:picChg>
        <pc:picChg chg="add mod">
          <ac:chgData name="함 진아" userId="853515ff651aadf9" providerId="LiveId" clId="{73F9B381-59AA-1840-A39A-1A5F345F0841}" dt="2020-08-17T11:11:56.959" v="3660" actId="1076"/>
          <ac:picMkLst>
            <pc:docMk/>
            <pc:sldMk cId="987554062" sldId="403"/>
            <ac:picMk id="8" creationId="{6C270E84-CD58-7745-9318-1533C426D4C2}"/>
          </ac:picMkLst>
        </pc:picChg>
      </pc:sldChg>
      <pc:sldChg chg="addSp delSp modSp add">
        <pc:chgData name="함 진아" userId="853515ff651aadf9" providerId="LiveId" clId="{73F9B381-59AA-1840-A39A-1A5F345F0841}" dt="2020-08-17T11:13:26.144" v="3785" actId="14100"/>
        <pc:sldMkLst>
          <pc:docMk/>
          <pc:sldMk cId="263814318" sldId="404"/>
        </pc:sldMkLst>
        <pc:spChg chg="mod">
          <ac:chgData name="함 진아" userId="853515ff651aadf9" providerId="LiveId" clId="{73F9B381-59AA-1840-A39A-1A5F345F0841}" dt="2020-08-17T11:13:01.391" v="3774" actId="20577"/>
          <ac:spMkLst>
            <pc:docMk/>
            <pc:sldMk cId="263814318" sldId="404"/>
            <ac:spMk id="3" creationId="{2B979466-8226-B846-B32B-4B39A6E81EC9}"/>
          </ac:spMkLst>
        </pc:spChg>
        <pc:spChg chg="del">
          <ac:chgData name="함 진아" userId="853515ff651aadf9" providerId="LiveId" clId="{73F9B381-59AA-1840-A39A-1A5F345F0841}" dt="2020-08-17T11:12:13.764" v="3662" actId="478"/>
          <ac:spMkLst>
            <pc:docMk/>
            <pc:sldMk cId="263814318" sldId="404"/>
            <ac:spMk id="9" creationId="{2033BCB0-D1D2-414F-9BCE-B8618BF94488}"/>
          </ac:spMkLst>
        </pc:spChg>
        <pc:spChg chg="del">
          <ac:chgData name="함 진아" userId="853515ff651aadf9" providerId="LiveId" clId="{73F9B381-59AA-1840-A39A-1A5F345F0841}" dt="2020-08-17T11:12:13.764" v="3662" actId="478"/>
          <ac:spMkLst>
            <pc:docMk/>
            <pc:sldMk cId="263814318" sldId="404"/>
            <ac:spMk id="10" creationId="{2F8B4B73-DB13-EE4B-BC79-43E47FB220A5}"/>
          </ac:spMkLst>
        </pc:spChg>
        <pc:picChg chg="add mod">
          <ac:chgData name="함 진아" userId="853515ff651aadf9" providerId="LiveId" clId="{73F9B381-59AA-1840-A39A-1A5F345F0841}" dt="2020-08-17T11:13:26.144" v="3785" actId="14100"/>
          <ac:picMkLst>
            <pc:docMk/>
            <pc:sldMk cId="263814318" sldId="404"/>
            <ac:picMk id="4" creationId="{1CC585B6-9F44-F64B-95F2-4034A1D40620}"/>
          </ac:picMkLst>
        </pc:picChg>
        <pc:picChg chg="del">
          <ac:chgData name="함 진아" userId="853515ff651aadf9" providerId="LiveId" clId="{73F9B381-59AA-1840-A39A-1A5F345F0841}" dt="2020-08-17T11:12:13.764" v="3662" actId="478"/>
          <ac:picMkLst>
            <pc:docMk/>
            <pc:sldMk cId="263814318" sldId="404"/>
            <ac:picMk id="5" creationId="{EAB3C4D5-2EB0-DF4B-8989-7103D782FC7D}"/>
          </ac:picMkLst>
        </pc:picChg>
        <pc:picChg chg="del">
          <ac:chgData name="함 진아" userId="853515ff651aadf9" providerId="LiveId" clId="{73F9B381-59AA-1840-A39A-1A5F345F0841}" dt="2020-08-17T11:12:13.764" v="3662" actId="478"/>
          <ac:picMkLst>
            <pc:docMk/>
            <pc:sldMk cId="263814318" sldId="404"/>
            <ac:picMk id="8" creationId="{6C270E84-CD58-7745-9318-1533C426D4C2}"/>
          </ac:picMkLst>
        </pc:picChg>
      </pc:sldChg>
      <pc:sldChg chg="addSp delSp modSp add mod modClrScheme chgLayout">
        <pc:chgData name="함 진아" userId="853515ff651aadf9" providerId="LiveId" clId="{73F9B381-59AA-1840-A39A-1A5F345F0841}" dt="2020-08-17T11:21:49.223" v="4412" actId="113"/>
        <pc:sldMkLst>
          <pc:docMk/>
          <pc:sldMk cId="787544493" sldId="405"/>
        </pc:sldMkLst>
        <pc:spChg chg="mod ord">
          <ac:chgData name="함 진아" userId="853515ff651aadf9" providerId="LiveId" clId="{73F9B381-59AA-1840-A39A-1A5F345F0841}" dt="2020-08-17T11:16:59.396" v="3995" actId="700"/>
          <ac:spMkLst>
            <pc:docMk/>
            <pc:sldMk cId="787544493" sldId="405"/>
            <ac:spMk id="2" creationId="{25B318A0-7C21-1B48-82D5-D648A0AB5881}"/>
          </ac:spMkLst>
        </pc:spChg>
        <pc:spChg chg="mod ord">
          <ac:chgData name="함 진아" userId="853515ff651aadf9" providerId="LiveId" clId="{73F9B381-59AA-1840-A39A-1A5F345F0841}" dt="2020-08-17T11:17:34.981" v="4066" actId="20577"/>
          <ac:spMkLst>
            <pc:docMk/>
            <pc:sldMk cId="787544493" sldId="405"/>
            <ac:spMk id="3" creationId="{2B979466-8226-B846-B32B-4B39A6E81EC9}"/>
          </ac:spMkLst>
        </pc:spChg>
        <pc:spChg chg="add mod ord">
          <ac:chgData name="함 진아" userId="853515ff651aadf9" providerId="LiveId" clId="{73F9B381-59AA-1840-A39A-1A5F345F0841}" dt="2020-08-17T11:21:49.223" v="4412" actId="113"/>
          <ac:spMkLst>
            <pc:docMk/>
            <pc:sldMk cId="787544493" sldId="405"/>
            <ac:spMk id="5" creationId="{E7496B49-1F81-8D4A-9F08-969CC144E309}"/>
          </ac:spMkLst>
        </pc:spChg>
        <pc:picChg chg="del">
          <ac:chgData name="함 진아" userId="853515ff651aadf9" providerId="LiveId" clId="{73F9B381-59AA-1840-A39A-1A5F345F0841}" dt="2020-08-17T11:13:39.997" v="3787" actId="478"/>
          <ac:picMkLst>
            <pc:docMk/>
            <pc:sldMk cId="787544493" sldId="405"/>
            <ac:picMk id="4" creationId="{1CC585B6-9F44-F64B-95F2-4034A1D40620}"/>
          </ac:picMkLst>
        </pc:picChg>
        <pc:picChg chg="del">
          <ac:chgData name="함 진아" userId="853515ff651aadf9" providerId="LiveId" clId="{73F9B381-59AA-1840-A39A-1A5F345F0841}" dt="2020-08-17T11:14:53.564" v="3809" actId="478"/>
          <ac:picMkLst>
            <pc:docMk/>
            <pc:sldMk cId="787544493" sldId="405"/>
            <ac:picMk id="6" creationId="{E39B1092-804D-164A-AAAA-0530539CDBF9}"/>
          </ac:picMkLst>
        </pc:picChg>
        <pc:picChg chg="add del mod">
          <ac:chgData name="함 진아" userId="853515ff651aadf9" providerId="LiveId" clId="{73F9B381-59AA-1840-A39A-1A5F345F0841}" dt="2020-08-17T11:18:18.936" v="4080" actId="478"/>
          <ac:picMkLst>
            <pc:docMk/>
            <pc:sldMk cId="787544493" sldId="405"/>
            <ac:picMk id="7" creationId="{D146EF9F-9B0D-864F-9696-65B367ACC6BB}"/>
          </ac:picMkLst>
        </pc:picChg>
        <pc:picChg chg="add del mod">
          <ac:chgData name="함 진아" userId="853515ff651aadf9" providerId="LiveId" clId="{73F9B381-59AA-1840-A39A-1A5F345F0841}" dt="2020-08-17T11:18:40.849" v="4089" actId="478"/>
          <ac:picMkLst>
            <pc:docMk/>
            <pc:sldMk cId="787544493" sldId="405"/>
            <ac:picMk id="8" creationId="{947CDF86-D4C4-F245-B767-2A217FB4556A}"/>
          </ac:picMkLst>
        </pc:picChg>
        <pc:picChg chg="add mod">
          <ac:chgData name="함 진아" userId="853515ff651aadf9" providerId="LiveId" clId="{73F9B381-59AA-1840-A39A-1A5F345F0841}" dt="2020-08-17T11:18:46.207" v="4091" actId="1076"/>
          <ac:picMkLst>
            <pc:docMk/>
            <pc:sldMk cId="787544493" sldId="405"/>
            <ac:picMk id="9" creationId="{C9AF7177-686F-B249-9005-2FE583039856}"/>
          </ac:picMkLst>
        </pc:picChg>
        <pc:picChg chg="add mod modCrop">
          <ac:chgData name="함 진아" userId="853515ff651aadf9" providerId="LiveId" clId="{73F9B381-59AA-1840-A39A-1A5F345F0841}" dt="2020-08-17T11:18:53.557" v="4092" actId="732"/>
          <ac:picMkLst>
            <pc:docMk/>
            <pc:sldMk cId="787544493" sldId="405"/>
            <ac:picMk id="10" creationId="{68F1C015-06B6-6B4C-8667-592799CB24AF}"/>
          </ac:picMkLst>
        </pc:picChg>
        <pc:picChg chg="add mod modCrop">
          <ac:chgData name="함 진아" userId="853515ff651aadf9" providerId="LiveId" clId="{73F9B381-59AA-1840-A39A-1A5F345F0841}" dt="2020-08-17T11:19:52.033" v="4154" actId="1076"/>
          <ac:picMkLst>
            <pc:docMk/>
            <pc:sldMk cId="787544493" sldId="405"/>
            <ac:picMk id="11" creationId="{EA402C5E-80CF-F14A-9FCD-06689029DEBF}"/>
          </ac:picMkLst>
        </pc:picChg>
      </pc:sldChg>
      <pc:sldChg chg="addSp delSp modSp add">
        <pc:chgData name="함 진아" userId="853515ff651aadf9" providerId="LiveId" clId="{73F9B381-59AA-1840-A39A-1A5F345F0841}" dt="2020-08-17T11:27:15.915" v="5053" actId="1076"/>
        <pc:sldMkLst>
          <pc:docMk/>
          <pc:sldMk cId="997674976" sldId="406"/>
        </pc:sldMkLst>
        <pc:spChg chg="mod">
          <ac:chgData name="함 진아" userId="853515ff651aadf9" providerId="LiveId" clId="{73F9B381-59AA-1840-A39A-1A5F345F0841}" dt="2020-08-17T11:23:56.256" v="4737" actId="20577"/>
          <ac:spMkLst>
            <pc:docMk/>
            <pc:sldMk cId="997674976" sldId="406"/>
            <ac:spMk id="3" creationId="{2B979466-8226-B846-B32B-4B39A6E81EC9}"/>
          </ac:spMkLst>
        </pc:spChg>
        <pc:spChg chg="mod">
          <ac:chgData name="함 진아" userId="853515ff651aadf9" providerId="LiveId" clId="{73F9B381-59AA-1840-A39A-1A5F345F0841}" dt="2020-08-17T11:26:55.745" v="5051" actId="404"/>
          <ac:spMkLst>
            <pc:docMk/>
            <pc:sldMk cId="997674976" sldId="406"/>
            <ac:spMk id="5" creationId="{E7496B49-1F81-8D4A-9F08-969CC144E309}"/>
          </ac:spMkLst>
        </pc:spChg>
        <pc:picChg chg="add del mod">
          <ac:chgData name="함 진아" userId="853515ff651aadf9" providerId="LiveId" clId="{73F9B381-59AA-1840-A39A-1A5F345F0841}" dt="2020-08-17T11:22:32.952" v="4425"/>
          <ac:picMkLst>
            <pc:docMk/>
            <pc:sldMk cId="997674976" sldId="406"/>
            <ac:picMk id="4" creationId="{98E3FF73-422B-F543-9552-09DED413F09A}"/>
          </ac:picMkLst>
        </pc:picChg>
        <pc:picChg chg="add del mod">
          <ac:chgData name="함 진아" userId="853515ff651aadf9" providerId="LiveId" clId="{73F9B381-59AA-1840-A39A-1A5F345F0841}" dt="2020-08-17T11:25:25.547" v="4797" actId="478"/>
          <ac:picMkLst>
            <pc:docMk/>
            <pc:sldMk cId="997674976" sldId="406"/>
            <ac:picMk id="6" creationId="{D91D9DF3-90EC-E541-838B-B72F6DB16AEF}"/>
          </ac:picMkLst>
        </pc:picChg>
        <pc:picChg chg="add mod modCrop">
          <ac:chgData name="함 진아" userId="853515ff651aadf9" providerId="LiveId" clId="{73F9B381-59AA-1840-A39A-1A5F345F0841}" dt="2020-08-17T11:27:15.915" v="5053" actId="1076"/>
          <ac:picMkLst>
            <pc:docMk/>
            <pc:sldMk cId="997674976" sldId="406"/>
            <ac:picMk id="7" creationId="{DB064283-6723-C144-93D9-0985F58FC211}"/>
          </ac:picMkLst>
        </pc:picChg>
        <pc:picChg chg="del">
          <ac:chgData name="함 진아" userId="853515ff651aadf9" providerId="LiveId" clId="{73F9B381-59AA-1840-A39A-1A5F345F0841}" dt="2020-08-17T11:22:33.964" v="4426" actId="478"/>
          <ac:picMkLst>
            <pc:docMk/>
            <pc:sldMk cId="997674976" sldId="406"/>
            <ac:picMk id="9" creationId="{C9AF7177-686F-B249-9005-2FE583039856}"/>
          </ac:picMkLst>
        </pc:picChg>
        <pc:picChg chg="del">
          <ac:chgData name="함 진아" userId="853515ff651aadf9" providerId="LiveId" clId="{73F9B381-59AA-1840-A39A-1A5F345F0841}" dt="2020-08-17T11:23:29.752" v="4578" actId="478"/>
          <ac:picMkLst>
            <pc:docMk/>
            <pc:sldMk cId="997674976" sldId="406"/>
            <ac:picMk id="10" creationId="{68F1C015-06B6-6B4C-8667-592799CB24AF}"/>
          </ac:picMkLst>
        </pc:picChg>
        <pc:picChg chg="del">
          <ac:chgData name="함 진아" userId="853515ff651aadf9" providerId="LiveId" clId="{73F9B381-59AA-1840-A39A-1A5F345F0841}" dt="2020-08-17T11:24:03.625" v="4738" actId="478"/>
          <ac:picMkLst>
            <pc:docMk/>
            <pc:sldMk cId="997674976" sldId="406"/>
            <ac:picMk id="11" creationId="{EA402C5E-80CF-F14A-9FCD-06689029DEBF}"/>
          </ac:picMkLst>
        </pc:picChg>
        <pc:picChg chg="add mod modCrop">
          <ac:chgData name="함 진아" userId="853515ff651aadf9" providerId="LiveId" clId="{73F9B381-59AA-1840-A39A-1A5F345F0841}" dt="2020-08-17T11:23:24.015" v="4573" actId="1076"/>
          <ac:picMkLst>
            <pc:docMk/>
            <pc:sldMk cId="997674976" sldId="406"/>
            <ac:picMk id="12" creationId="{94829464-2550-5542-AE9C-C0EA789C3CE5}"/>
          </ac:picMkLst>
        </pc:picChg>
      </pc:sldChg>
      <pc:sldChg chg="addSp delSp modSp add del mod modClrScheme chgLayout">
        <pc:chgData name="함 진아" userId="853515ff651aadf9" providerId="LiveId" clId="{73F9B381-59AA-1840-A39A-1A5F345F0841}" dt="2020-08-17T11:27:52.952" v="5086" actId="2696"/>
        <pc:sldMkLst>
          <pc:docMk/>
          <pc:sldMk cId="328390925" sldId="407"/>
        </pc:sldMkLst>
        <pc:spChg chg="mod ord">
          <ac:chgData name="함 진아" userId="853515ff651aadf9" providerId="LiveId" clId="{73F9B381-59AA-1840-A39A-1A5F345F0841}" dt="2020-08-17T11:27:35.495" v="5057" actId="700"/>
          <ac:spMkLst>
            <pc:docMk/>
            <pc:sldMk cId="328390925" sldId="407"/>
            <ac:spMk id="2" creationId="{25B318A0-7C21-1B48-82D5-D648A0AB5881}"/>
          </ac:spMkLst>
        </pc:spChg>
        <pc:spChg chg="mod ord">
          <ac:chgData name="함 진아" userId="853515ff651aadf9" providerId="LiveId" clId="{73F9B381-59AA-1840-A39A-1A5F345F0841}" dt="2020-08-17T11:27:44.155" v="5085" actId="20577"/>
          <ac:spMkLst>
            <pc:docMk/>
            <pc:sldMk cId="328390925" sldId="407"/>
            <ac:spMk id="3" creationId="{2B979466-8226-B846-B32B-4B39A6E81EC9}"/>
          </ac:spMkLst>
        </pc:spChg>
        <pc:spChg chg="del">
          <ac:chgData name="함 진아" userId="853515ff651aadf9" providerId="LiveId" clId="{73F9B381-59AA-1840-A39A-1A5F345F0841}" dt="2020-08-17T11:27:34.007" v="5056" actId="478"/>
          <ac:spMkLst>
            <pc:docMk/>
            <pc:sldMk cId="328390925" sldId="407"/>
            <ac:spMk id="5" creationId="{E7496B49-1F81-8D4A-9F08-969CC144E309}"/>
          </ac:spMkLst>
        </pc:spChg>
        <pc:spChg chg="add del mod">
          <ac:chgData name="함 진아" userId="853515ff651aadf9" providerId="LiveId" clId="{73F9B381-59AA-1840-A39A-1A5F345F0841}" dt="2020-08-17T11:27:35.495" v="5057" actId="700"/>
          <ac:spMkLst>
            <pc:docMk/>
            <pc:sldMk cId="328390925" sldId="407"/>
            <ac:spMk id="6" creationId="{AB406914-6375-B542-9D5A-B6388756DC04}"/>
          </ac:spMkLst>
        </pc:spChg>
        <pc:picChg chg="del">
          <ac:chgData name="함 진아" userId="853515ff651aadf9" providerId="LiveId" clId="{73F9B381-59AA-1840-A39A-1A5F345F0841}" dt="2020-08-17T11:27:30.953" v="5055" actId="478"/>
          <ac:picMkLst>
            <pc:docMk/>
            <pc:sldMk cId="328390925" sldId="407"/>
            <ac:picMk id="7" creationId="{DB064283-6723-C144-93D9-0985F58FC211}"/>
          </ac:picMkLst>
        </pc:picChg>
        <pc:picChg chg="del">
          <ac:chgData name="함 진아" userId="853515ff651aadf9" providerId="LiveId" clId="{73F9B381-59AA-1840-A39A-1A5F345F0841}" dt="2020-08-17T11:27:30.953" v="5055" actId="478"/>
          <ac:picMkLst>
            <pc:docMk/>
            <pc:sldMk cId="328390925" sldId="407"/>
            <ac:picMk id="12" creationId="{94829464-2550-5542-AE9C-C0EA789C3CE5}"/>
          </ac:picMkLst>
        </pc:picChg>
      </pc:sldChg>
      <pc:sldChg chg="addSp delSp modSp add mod modClrScheme chgLayout">
        <pc:chgData name="함 진아" userId="853515ff651aadf9" providerId="LiveId" clId="{73F9B381-59AA-1840-A39A-1A5F345F0841}" dt="2020-08-17T11:31:07.994" v="5239" actId="732"/>
        <pc:sldMkLst>
          <pc:docMk/>
          <pc:sldMk cId="641382185" sldId="407"/>
        </pc:sldMkLst>
        <pc:spChg chg="mod ord">
          <ac:chgData name="함 진아" userId="853515ff651aadf9" providerId="LiveId" clId="{73F9B381-59AA-1840-A39A-1A5F345F0841}" dt="2020-08-17T11:28:06.954" v="5090" actId="700"/>
          <ac:spMkLst>
            <pc:docMk/>
            <pc:sldMk cId="641382185" sldId="407"/>
            <ac:spMk id="2" creationId="{25B318A0-7C21-1B48-82D5-D648A0AB5881}"/>
          </ac:spMkLst>
        </pc:spChg>
        <pc:spChg chg="mod ord">
          <ac:chgData name="함 진아" userId="853515ff651aadf9" providerId="LiveId" clId="{73F9B381-59AA-1840-A39A-1A5F345F0841}" dt="2020-08-17T11:29:19.061" v="5222" actId="20577"/>
          <ac:spMkLst>
            <pc:docMk/>
            <pc:sldMk cId="641382185" sldId="407"/>
            <ac:spMk id="3" creationId="{2B979466-8226-B846-B32B-4B39A6E81EC9}"/>
          </ac:spMkLst>
        </pc:spChg>
        <pc:spChg chg="del">
          <ac:chgData name="함 진아" userId="853515ff651aadf9" providerId="LiveId" clId="{73F9B381-59AA-1840-A39A-1A5F345F0841}" dt="2020-08-17T11:28:02.436" v="5089" actId="478"/>
          <ac:spMkLst>
            <pc:docMk/>
            <pc:sldMk cId="641382185" sldId="407"/>
            <ac:spMk id="5" creationId="{E7496B49-1F81-8D4A-9F08-969CC144E309}"/>
          </ac:spMkLst>
        </pc:spChg>
        <pc:spChg chg="add del mod">
          <ac:chgData name="함 진아" userId="853515ff651aadf9" providerId="LiveId" clId="{73F9B381-59AA-1840-A39A-1A5F345F0841}" dt="2020-08-17T11:28:06.954" v="5090" actId="700"/>
          <ac:spMkLst>
            <pc:docMk/>
            <pc:sldMk cId="641382185" sldId="407"/>
            <ac:spMk id="6" creationId="{4F9546E0-7B1F-A646-ABFE-77B79D0CB6BF}"/>
          </ac:spMkLst>
        </pc:spChg>
        <pc:picChg chg="del">
          <ac:chgData name="함 진아" userId="853515ff651aadf9" providerId="LiveId" clId="{73F9B381-59AA-1840-A39A-1A5F345F0841}" dt="2020-08-17T11:28:00.699" v="5088" actId="478"/>
          <ac:picMkLst>
            <pc:docMk/>
            <pc:sldMk cId="641382185" sldId="407"/>
            <ac:picMk id="7" creationId="{DB064283-6723-C144-93D9-0985F58FC211}"/>
          </ac:picMkLst>
        </pc:picChg>
        <pc:picChg chg="add mod">
          <ac:chgData name="함 진아" userId="853515ff651aadf9" providerId="LiveId" clId="{73F9B381-59AA-1840-A39A-1A5F345F0841}" dt="2020-08-17T11:29:07.764" v="5200" actId="1076"/>
          <ac:picMkLst>
            <pc:docMk/>
            <pc:sldMk cId="641382185" sldId="407"/>
            <ac:picMk id="8" creationId="{FC7DDD8B-F95C-A247-A554-7B32AD06DEB0}"/>
          </ac:picMkLst>
        </pc:picChg>
        <pc:picChg chg="add mod modCrop">
          <ac:chgData name="함 진아" userId="853515ff651aadf9" providerId="LiveId" clId="{73F9B381-59AA-1840-A39A-1A5F345F0841}" dt="2020-08-17T11:31:01.379" v="5238" actId="732"/>
          <ac:picMkLst>
            <pc:docMk/>
            <pc:sldMk cId="641382185" sldId="407"/>
            <ac:picMk id="9" creationId="{1418F001-3365-5A47-8216-73CBDCC40FFB}"/>
          </ac:picMkLst>
        </pc:picChg>
        <pc:picChg chg="add mod modCrop">
          <ac:chgData name="함 진아" userId="853515ff651aadf9" providerId="LiveId" clId="{73F9B381-59AA-1840-A39A-1A5F345F0841}" dt="2020-08-17T11:31:07.994" v="5239" actId="732"/>
          <ac:picMkLst>
            <pc:docMk/>
            <pc:sldMk cId="641382185" sldId="407"/>
            <ac:picMk id="10" creationId="{8B372B19-A0F5-B34C-86CB-F96CDCA943EE}"/>
          </ac:picMkLst>
        </pc:picChg>
        <pc:picChg chg="del">
          <ac:chgData name="함 진아" userId="853515ff651aadf9" providerId="LiveId" clId="{73F9B381-59AA-1840-A39A-1A5F345F0841}" dt="2020-08-17T11:28:00.699" v="5088" actId="478"/>
          <ac:picMkLst>
            <pc:docMk/>
            <pc:sldMk cId="641382185" sldId="407"/>
            <ac:picMk id="12" creationId="{94829464-2550-5542-AE9C-C0EA789C3CE5}"/>
          </ac:picMkLst>
        </pc:picChg>
      </pc:sldChg>
      <pc:sldChg chg="addSp delSp modSp add mod modClrScheme chgLayout">
        <pc:chgData name="함 진아" userId="853515ff651aadf9" providerId="LiveId" clId="{73F9B381-59AA-1840-A39A-1A5F345F0841}" dt="2020-08-17T11:38:03.634" v="5618" actId="732"/>
        <pc:sldMkLst>
          <pc:docMk/>
          <pc:sldMk cId="4152605374" sldId="408"/>
        </pc:sldMkLst>
        <pc:spChg chg="mod ord">
          <ac:chgData name="함 진아" userId="853515ff651aadf9" providerId="LiveId" clId="{73F9B381-59AA-1840-A39A-1A5F345F0841}" dt="2020-08-17T11:33:56.093" v="5404" actId="700"/>
          <ac:spMkLst>
            <pc:docMk/>
            <pc:sldMk cId="4152605374" sldId="408"/>
            <ac:spMk id="2" creationId="{25B318A0-7C21-1B48-82D5-D648A0AB5881}"/>
          </ac:spMkLst>
        </pc:spChg>
        <pc:spChg chg="mod ord">
          <ac:chgData name="함 진아" userId="853515ff651aadf9" providerId="LiveId" clId="{73F9B381-59AA-1840-A39A-1A5F345F0841}" dt="2020-08-17T11:34:58.240" v="5418" actId="20577"/>
          <ac:spMkLst>
            <pc:docMk/>
            <pc:sldMk cId="4152605374" sldId="408"/>
            <ac:spMk id="3" creationId="{2B979466-8226-B846-B32B-4B39A6E81EC9}"/>
          </ac:spMkLst>
        </pc:spChg>
        <pc:spChg chg="add del mod ord">
          <ac:chgData name="함 진아" userId="853515ff651aadf9" providerId="LiveId" clId="{73F9B381-59AA-1840-A39A-1A5F345F0841}" dt="2020-08-17T11:34:06.839" v="5405" actId="478"/>
          <ac:spMkLst>
            <pc:docMk/>
            <pc:sldMk cId="4152605374" sldId="408"/>
            <ac:spMk id="6" creationId="{4D493253-7987-B140-8767-17F51336DB0E}"/>
          </ac:spMkLst>
        </pc:spChg>
        <pc:spChg chg="add mod">
          <ac:chgData name="함 진아" userId="853515ff651aadf9" providerId="LiveId" clId="{73F9B381-59AA-1840-A39A-1A5F345F0841}" dt="2020-08-17T11:37:50.570" v="5616" actId="20577"/>
          <ac:spMkLst>
            <pc:docMk/>
            <pc:sldMk cId="4152605374" sldId="408"/>
            <ac:spMk id="11" creationId="{D0432DC2-96C8-D94E-A93B-348F2D3DC2E5}"/>
          </ac:spMkLst>
        </pc:spChg>
        <pc:picChg chg="add mod modCrop">
          <ac:chgData name="함 진아" userId="853515ff651aadf9" providerId="LiveId" clId="{73F9B381-59AA-1840-A39A-1A5F345F0841}" dt="2020-08-17T11:35:02.629" v="5420" actId="1076"/>
          <ac:picMkLst>
            <pc:docMk/>
            <pc:sldMk cId="4152605374" sldId="408"/>
            <ac:picMk id="4" creationId="{00AEB7EF-00AB-C047-A5F5-4553E0B5B778}"/>
          </ac:picMkLst>
        </pc:picChg>
        <pc:picChg chg="add mod">
          <ac:chgData name="함 진아" userId="853515ff651aadf9" providerId="LiveId" clId="{73F9B381-59AA-1840-A39A-1A5F345F0841}" dt="2020-08-17T11:35:00.536" v="5419" actId="1076"/>
          <ac:picMkLst>
            <pc:docMk/>
            <pc:sldMk cId="4152605374" sldId="408"/>
            <ac:picMk id="5" creationId="{F7DE55C6-2E40-AD48-B88F-EE6B4492DC1D}"/>
          </ac:picMkLst>
        </pc:picChg>
        <pc:picChg chg="add mod modCrop">
          <ac:chgData name="함 진아" userId="853515ff651aadf9" providerId="LiveId" clId="{73F9B381-59AA-1840-A39A-1A5F345F0841}" dt="2020-08-17T11:36:29.322" v="5554" actId="1076"/>
          <ac:picMkLst>
            <pc:docMk/>
            <pc:sldMk cId="4152605374" sldId="408"/>
            <ac:picMk id="7" creationId="{58311622-6AFD-5641-9093-32D40B2D7B84}"/>
          </ac:picMkLst>
        </pc:picChg>
        <pc:picChg chg="del">
          <ac:chgData name="함 진아" userId="853515ff651aadf9" providerId="LiveId" clId="{73F9B381-59AA-1840-A39A-1A5F345F0841}" dt="2020-08-17T11:31:57.099" v="5241" actId="478"/>
          <ac:picMkLst>
            <pc:docMk/>
            <pc:sldMk cId="4152605374" sldId="408"/>
            <ac:picMk id="8" creationId="{FC7DDD8B-F95C-A247-A554-7B32AD06DEB0}"/>
          </ac:picMkLst>
        </pc:picChg>
        <pc:picChg chg="del">
          <ac:chgData name="함 진아" userId="853515ff651aadf9" providerId="LiveId" clId="{73F9B381-59AA-1840-A39A-1A5F345F0841}" dt="2020-08-17T11:31:57.099" v="5241" actId="478"/>
          <ac:picMkLst>
            <pc:docMk/>
            <pc:sldMk cId="4152605374" sldId="408"/>
            <ac:picMk id="9" creationId="{1418F001-3365-5A47-8216-73CBDCC40FFB}"/>
          </ac:picMkLst>
        </pc:picChg>
        <pc:picChg chg="del">
          <ac:chgData name="함 진아" userId="853515ff651aadf9" providerId="LiveId" clId="{73F9B381-59AA-1840-A39A-1A5F345F0841}" dt="2020-08-17T11:31:57.099" v="5241" actId="478"/>
          <ac:picMkLst>
            <pc:docMk/>
            <pc:sldMk cId="4152605374" sldId="408"/>
            <ac:picMk id="10" creationId="{8B372B19-A0F5-B34C-86CB-F96CDCA943EE}"/>
          </ac:picMkLst>
        </pc:picChg>
        <pc:picChg chg="add mod modCrop">
          <ac:chgData name="함 진아" userId="853515ff651aadf9" providerId="LiveId" clId="{73F9B381-59AA-1840-A39A-1A5F345F0841}" dt="2020-08-17T11:38:03.634" v="5618" actId="732"/>
          <ac:picMkLst>
            <pc:docMk/>
            <pc:sldMk cId="4152605374" sldId="408"/>
            <ac:picMk id="12" creationId="{B7539359-C489-A046-87AB-949ADD731A90}"/>
          </ac:picMkLst>
        </pc:picChg>
      </pc:sldChg>
      <pc:sldChg chg="addSp delSp modSp add mod modClrScheme chgLayout">
        <pc:chgData name="함 진아" userId="853515ff651aadf9" providerId="LiveId" clId="{73F9B381-59AA-1840-A39A-1A5F345F0841}" dt="2020-08-17T11:42:06.254" v="5734" actId="1076"/>
        <pc:sldMkLst>
          <pc:docMk/>
          <pc:sldMk cId="169567846" sldId="409"/>
        </pc:sldMkLst>
        <pc:spChg chg="mod ord">
          <ac:chgData name="함 진아" userId="853515ff651aadf9" providerId="LiveId" clId="{73F9B381-59AA-1840-A39A-1A5F345F0841}" dt="2020-08-17T11:39:46.191" v="5627" actId="700"/>
          <ac:spMkLst>
            <pc:docMk/>
            <pc:sldMk cId="169567846" sldId="409"/>
            <ac:spMk id="2" creationId="{25B318A0-7C21-1B48-82D5-D648A0AB5881}"/>
          </ac:spMkLst>
        </pc:spChg>
        <pc:spChg chg="mod ord">
          <ac:chgData name="함 진아" userId="853515ff651aadf9" providerId="LiveId" clId="{73F9B381-59AA-1840-A39A-1A5F345F0841}" dt="2020-08-17T11:40:04.291" v="5703" actId="20577"/>
          <ac:spMkLst>
            <pc:docMk/>
            <pc:sldMk cId="169567846" sldId="409"/>
            <ac:spMk id="3" creationId="{2B979466-8226-B846-B32B-4B39A6E81EC9}"/>
          </ac:spMkLst>
        </pc:spChg>
        <pc:spChg chg="add del mod">
          <ac:chgData name="함 진아" userId="853515ff651aadf9" providerId="LiveId" clId="{73F9B381-59AA-1840-A39A-1A5F345F0841}" dt="2020-08-17T11:39:46.191" v="5627" actId="700"/>
          <ac:spMkLst>
            <pc:docMk/>
            <pc:sldMk cId="169567846" sldId="409"/>
            <ac:spMk id="8" creationId="{EE8D6E89-E100-174B-94A2-E497A1D6BA01}"/>
          </ac:spMkLst>
        </pc:spChg>
        <pc:spChg chg="del">
          <ac:chgData name="함 진아" userId="853515ff651aadf9" providerId="LiveId" clId="{73F9B381-59AA-1840-A39A-1A5F345F0841}" dt="2020-08-17T11:39:44.211" v="5626" actId="478"/>
          <ac:spMkLst>
            <pc:docMk/>
            <pc:sldMk cId="169567846" sldId="409"/>
            <ac:spMk id="11" creationId="{D0432DC2-96C8-D94E-A93B-348F2D3DC2E5}"/>
          </ac:spMkLst>
        </pc:spChg>
        <pc:picChg chg="del">
          <ac:chgData name="함 진아" userId="853515ff651aadf9" providerId="LiveId" clId="{73F9B381-59AA-1840-A39A-1A5F345F0841}" dt="2020-08-17T11:39:41.338" v="5625" actId="478"/>
          <ac:picMkLst>
            <pc:docMk/>
            <pc:sldMk cId="169567846" sldId="409"/>
            <ac:picMk id="4" creationId="{00AEB7EF-00AB-C047-A5F5-4553E0B5B778}"/>
          </ac:picMkLst>
        </pc:picChg>
        <pc:picChg chg="del">
          <ac:chgData name="함 진아" userId="853515ff651aadf9" providerId="LiveId" clId="{73F9B381-59AA-1840-A39A-1A5F345F0841}" dt="2020-08-17T11:39:41.338" v="5625" actId="478"/>
          <ac:picMkLst>
            <pc:docMk/>
            <pc:sldMk cId="169567846" sldId="409"/>
            <ac:picMk id="5" creationId="{F7DE55C6-2E40-AD48-B88F-EE6B4492DC1D}"/>
          </ac:picMkLst>
        </pc:picChg>
        <pc:picChg chg="del">
          <ac:chgData name="함 진아" userId="853515ff651aadf9" providerId="LiveId" clId="{73F9B381-59AA-1840-A39A-1A5F345F0841}" dt="2020-08-17T11:39:41.338" v="5625" actId="478"/>
          <ac:picMkLst>
            <pc:docMk/>
            <pc:sldMk cId="169567846" sldId="409"/>
            <ac:picMk id="7" creationId="{58311622-6AFD-5641-9093-32D40B2D7B84}"/>
          </ac:picMkLst>
        </pc:picChg>
        <pc:picChg chg="add mod modCrop">
          <ac:chgData name="함 진아" userId="853515ff651aadf9" providerId="LiveId" clId="{73F9B381-59AA-1840-A39A-1A5F345F0841}" dt="2020-08-17T11:42:00.472" v="5733" actId="732"/>
          <ac:picMkLst>
            <pc:docMk/>
            <pc:sldMk cId="169567846" sldId="409"/>
            <ac:picMk id="9" creationId="{13C6BE74-C14C-2844-BBB3-BDEEFF8B16DF}"/>
          </ac:picMkLst>
        </pc:picChg>
        <pc:picChg chg="add mod modCrop">
          <ac:chgData name="함 진아" userId="853515ff651aadf9" providerId="LiveId" clId="{73F9B381-59AA-1840-A39A-1A5F345F0841}" dt="2020-08-17T11:42:06.254" v="5734" actId="1076"/>
          <ac:picMkLst>
            <pc:docMk/>
            <pc:sldMk cId="169567846" sldId="409"/>
            <ac:picMk id="10" creationId="{4B9D6584-6AEE-9A45-8620-412E6367C1F8}"/>
          </ac:picMkLst>
        </pc:picChg>
        <pc:picChg chg="del">
          <ac:chgData name="함 진아" userId="853515ff651aadf9" providerId="LiveId" clId="{73F9B381-59AA-1840-A39A-1A5F345F0841}" dt="2020-08-17T11:39:41.338" v="5625" actId="478"/>
          <ac:picMkLst>
            <pc:docMk/>
            <pc:sldMk cId="169567846" sldId="409"/>
            <ac:picMk id="12" creationId="{B7539359-C489-A046-87AB-949ADD731A90}"/>
          </ac:picMkLst>
        </pc:picChg>
        <pc:picChg chg="add mod modCrop">
          <ac:chgData name="함 진아" userId="853515ff651aadf9" providerId="LiveId" clId="{73F9B381-59AA-1840-A39A-1A5F345F0841}" dt="2020-08-17T11:42:06.254" v="5734" actId="1076"/>
          <ac:picMkLst>
            <pc:docMk/>
            <pc:sldMk cId="169567846" sldId="409"/>
            <ac:picMk id="13" creationId="{E8B00FEC-A271-8946-9DE1-F6DE1B6E7514}"/>
          </ac:picMkLst>
        </pc:picChg>
      </pc:sldChg>
      <pc:sldChg chg="addSp delSp modSp add">
        <pc:chgData name="함 진아" userId="853515ff651aadf9" providerId="LiveId" clId="{73F9B381-59AA-1840-A39A-1A5F345F0841}" dt="2020-08-17T11:46:22.299" v="6176" actId="1076"/>
        <pc:sldMkLst>
          <pc:docMk/>
          <pc:sldMk cId="2513005439" sldId="410"/>
        </pc:sldMkLst>
        <pc:spChg chg="mod">
          <ac:chgData name="함 진아" userId="853515ff651aadf9" providerId="LiveId" clId="{73F9B381-59AA-1840-A39A-1A5F345F0841}" dt="2020-08-17T11:46:07.188" v="6169" actId="20577"/>
          <ac:spMkLst>
            <pc:docMk/>
            <pc:sldMk cId="2513005439" sldId="410"/>
            <ac:spMk id="3" creationId="{2B979466-8226-B846-B32B-4B39A6E81EC9}"/>
          </ac:spMkLst>
        </pc:spChg>
        <pc:picChg chg="add mod">
          <ac:chgData name="함 진아" userId="853515ff651aadf9" providerId="LiveId" clId="{73F9B381-59AA-1840-A39A-1A5F345F0841}" dt="2020-08-17T11:46:22.299" v="6176" actId="1076"/>
          <ac:picMkLst>
            <pc:docMk/>
            <pc:sldMk cId="2513005439" sldId="410"/>
            <ac:picMk id="4" creationId="{02B709CA-42D2-124D-8D60-86B1AD6D327D}"/>
          </ac:picMkLst>
        </pc:picChg>
        <pc:picChg chg="del">
          <ac:chgData name="함 진아" userId="853515ff651aadf9" providerId="LiveId" clId="{73F9B381-59AA-1840-A39A-1A5F345F0841}" dt="2020-08-17T11:45:21.114" v="6016" actId="478"/>
          <ac:picMkLst>
            <pc:docMk/>
            <pc:sldMk cId="2513005439" sldId="410"/>
            <ac:picMk id="9" creationId="{13C6BE74-C14C-2844-BBB3-BDEEFF8B16DF}"/>
          </ac:picMkLst>
        </pc:picChg>
        <pc:picChg chg="del">
          <ac:chgData name="함 진아" userId="853515ff651aadf9" providerId="LiveId" clId="{73F9B381-59AA-1840-A39A-1A5F345F0841}" dt="2020-08-17T11:45:21.114" v="6016" actId="478"/>
          <ac:picMkLst>
            <pc:docMk/>
            <pc:sldMk cId="2513005439" sldId="410"/>
            <ac:picMk id="10" creationId="{4B9D6584-6AEE-9A45-8620-412E6367C1F8}"/>
          </ac:picMkLst>
        </pc:picChg>
        <pc:picChg chg="del">
          <ac:chgData name="함 진아" userId="853515ff651aadf9" providerId="LiveId" clId="{73F9B381-59AA-1840-A39A-1A5F345F0841}" dt="2020-08-17T11:45:21.114" v="6016" actId="478"/>
          <ac:picMkLst>
            <pc:docMk/>
            <pc:sldMk cId="2513005439" sldId="410"/>
            <ac:picMk id="13" creationId="{E8B00FEC-A271-8946-9DE1-F6DE1B6E7514}"/>
          </ac:picMkLst>
        </pc:picChg>
      </pc:sldChg>
      <pc:sldChg chg="addSp delSp modSp add">
        <pc:chgData name="함 진아" userId="853515ff651aadf9" providerId="LiveId" clId="{73F9B381-59AA-1840-A39A-1A5F345F0841}" dt="2020-08-17T11:57:47.971" v="7249" actId="20577"/>
        <pc:sldMkLst>
          <pc:docMk/>
          <pc:sldMk cId="3646840556" sldId="411"/>
        </pc:sldMkLst>
        <pc:spChg chg="mod">
          <ac:chgData name="함 진아" userId="853515ff651aadf9" providerId="LiveId" clId="{73F9B381-59AA-1840-A39A-1A5F345F0841}" dt="2020-08-17T11:57:47.971" v="7249" actId="20577"/>
          <ac:spMkLst>
            <pc:docMk/>
            <pc:sldMk cId="3646840556" sldId="411"/>
            <ac:spMk id="3" creationId="{2B979466-8226-B846-B32B-4B39A6E81EC9}"/>
          </ac:spMkLst>
        </pc:spChg>
        <pc:picChg chg="del">
          <ac:chgData name="함 진아" userId="853515ff651aadf9" providerId="LiveId" clId="{73F9B381-59AA-1840-A39A-1A5F345F0841}" dt="2020-08-17T11:47:19.907" v="6424" actId="478"/>
          <ac:picMkLst>
            <pc:docMk/>
            <pc:sldMk cId="3646840556" sldId="411"/>
            <ac:picMk id="4" creationId="{02B709CA-42D2-124D-8D60-86B1AD6D327D}"/>
          </ac:picMkLst>
        </pc:picChg>
        <pc:picChg chg="add del mod">
          <ac:chgData name="함 진아" userId="853515ff651aadf9" providerId="LiveId" clId="{73F9B381-59AA-1840-A39A-1A5F345F0841}" dt="2020-08-17T11:48:15.900" v="6483" actId="478"/>
          <ac:picMkLst>
            <pc:docMk/>
            <pc:sldMk cId="3646840556" sldId="411"/>
            <ac:picMk id="5" creationId="{34DBECE3-3B47-4242-A7C9-B821CE904DF3}"/>
          </ac:picMkLst>
        </pc:picChg>
        <pc:picChg chg="add mod modCrop">
          <ac:chgData name="함 진아" userId="853515ff651aadf9" providerId="LiveId" clId="{73F9B381-59AA-1840-A39A-1A5F345F0841}" dt="2020-08-17T11:52:28.637" v="6761" actId="1076"/>
          <ac:picMkLst>
            <pc:docMk/>
            <pc:sldMk cId="3646840556" sldId="411"/>
            <ac:picMk id="6" creationId="{D86B852D-2D59-2348-AD02-092C974AA846}"/>
          </ac:picMkLst>
        </pc:picChg>
        <pc:picChg chg="add mod modCrop">
          <ac:chgData name="함 진아" userId="853515ff651aadf9" providerId="LiveId" clId="{73F9B381-59AA-1840-A39A-1A5F345F0841}" dt="2020-08-17T11:52:36.119" v="6764" actId="1076"/>
          <ac:picMkLst>
            <pc:docMk/>
            <pc:sldMk cId="3646840556" sldId="411"/>
            <ac:picMk id="7" creationId="{933DE665-99A1-B444-819B-EE7D7DCC6A04}"/>
          </ac:picMkLst>
        </pc:picChg>
        <pc:picChg chg="add del">
          <ac:chgData name="함 진아" userId="853515ff651aadf9" providerId="LiveId" clId="{73F9B381-59AA-1840-A39A-1A5F345F0841}" dt="2020-08-17T11:53:03.770" v="6766"/>
          <ac:picMkLst>
            <pc:docMk/>
            <pc:sldMk cId="3646840556" sldId="411"/>
            <ac:picMk id="8" creationId="{A0552E4B-C0B6-524E-AB7F-C1E937D9264B}"/>
          </ac:picMkLst>
        </pc:picChg>
      </pc:sldChg>
      <pc:sldChg chg="addSp delSp modSp add">
        <pc:chgData name="함 진아" userId="853515ff651aadf9" providerId="LiveId" clId="{73F9B381-59AA-1840-A39A-1A5F345F0841}" dt="2020-08-17T11:56:46.040" v="7116" actId="1076"/>
        <pc:sldMkLst>
          <pc:docMk/>
          <pc:sldMk cId="2918542153" sldId="412"/>
        </pc:sldMkLst>
        <pc:spChg chg="mod">
          <ac:chgData name="함 진아" userId="853515ff651aadf9" providerId="LiveId" clId="{73F9B381-59AA-1840-A39A-1A5F345F0841}" dt="2020-08-17T11:56:28.474" v="7112" actId="20577"/>
          <ac:spMkLst>
            <pc:docMk/>
            <pc:sldMk cId="2918542153" sldId="412"/>
            <ac:spMk id="3" creationId="{2B979466-8226-B846-B32B-4B39A6E81EC9}"/>
          </ac:spMkLst>
        </pc:spChg>
        <pc:grpChg chg="add mod">
          <ac:chgData name="함 진아" userId="853515ff651aadf9" providerId="LiveId" clId="{73F9B381-59AA-1840-A39A-1A5F345F0841}" dt="2020-08-17T11:56:46.040" v="7116" actId="1076"/>
          <ac:grpSpMkLst>
            <pc:docMk/>
            <pc:sldMk cId="2918542153" sldId="412"/>
            <ac:grpSpMk id="9" creationId="{DCBF134A-63A8-EE41-A73A-34BF393CC9EE}"/>
          </ac:grpSpMkLst>
        </pc:grpChg>
        <pc:picChg chg="add mod modCrop">
          <ac:chgData name="함 진아" userId="853515ff651aadf9" providerId="LiveId" clId="{73F9B381-59AA-1840-A39A-1A5F345F0841}" dt="2020-08-17T11:56:31.100" v="7113" actId="1076"/>
          <ac:picMkLst>
            <pc:docMk/>
            <pc:sldMk cId="2918542153" sldId="412"/>
            <ac:picMk id="4" creationId="{60FE84D4-4B68-234A-83BE-86A765243DAC}"/>
          </ac:picMkLst>
        </pc:picChg>
        <pc:picChg chg="add mod modCrop">
          <ac:chgData name="함 진아" userId="853515ff651aadf9" providerId="LiveId" clId="{73F9B381-59AA-1840-A39A-1A5F345F0841}" dt="2020-08-17T11:55:50.931" v="7102" actId="164"/>
          <ac:picMkLst>
            <pc:docMk/>
            <pc:sldMk cId="2918542153" sldId="412"/>
            <ac:picMk id="5" creationId="{D95E7057-7232-514B-84A7-AC715130F484}"/>
          </ac:picMkLst>
        </pc:picChg>
        <pc:picChg chg="del">
          <ac:chgData name="함 진아" userId="853515ff651aadf9" providerId="LiveId" clId="{73F9B381-59AA-1840-A39A-1A5F345F0841}" dt="2020-08-17T11:53:48.511" v="6975" actId="478"/>
          <ac:picMkLst>
            <pc:docMk/>
            <pc:sldMk cId="2918542153" sldId="412"/>
            <ac:picMk id="6" creationId="{D86B852D-2D59-2348-AD02-092C974AA846}"/>
          </ac:picMkLst>
        </pc:picChg>
        <pc:picChg chg="del">
          <ac:chgData name="함 진아" userId="853515ff651aadf9" providerId="LiveId" clId="{73F9B381-59AA-1840-A39A-1A5F345F0841}" dt="2020-08-17T11:54:42.150" v="7082" actId="478"/>
          <ac:picMkLst>
            <pc:docMk/>
            <pc:sldMk cId="2918542153" sldId="412"/>
            <ac:picMk id="7" creationId="{933DE665-99A1-B444-819B-EE7D7DCC6A04}"/>
          </ac:picMkLst>
        </pc:picChg>
        <pc:picChg chg="add mod modCrop">
          <ac:chgData name="함 진아" userId="853515ff651aadf9" providerId="LiveId" clId="{73F9B381-59AA-1840-A39A-1A5F345F0841}" dt="2020-08-17T11:55:50.931" v="7102" actId="164"/>
          <ac:picMkLst>
            <pc:docMk/>
            <pc:sldMk cId="2918542153" sldId="412"/>
            <ac:picMk id="8" creationId="{E423898F-42A3-9345-93FB-055188232A04}"/>
          </ac:picMkLst>
        </pc:picChg>
      </pc:sldChg>
      <pc:sldChg chg="addSp delSp modSp add">
        <pc:chgData name="함 진아" userId="853515ff651aadf9" providerId="LiveId" clId="{73F9B381-59AA-1840-A39A-1A5F345F0841}" dt="2020-08-17T11:57:34.889" v="7246" actId="1076"/>
        <pc:sldMkLst>
          <pc:docMk/>
          <pc:sldMk cId="367908310" sldId="413"/>
        </pc:sldMkLst>
        <pc:spChg chg="mod">
          <ac:chgData name="함 진아" userId="853515ff651aadf9" providerId="LiveId" clId="{73F9B381-59AA-1840-A39A-1A5F345F0841}" dt="2020-08-17T11:57:17.113" v="7239" actId="20577"/>
          <ac:spMkLst>
            <pc:docMk/>
            <pc:sldMk cId="367908310" sldId="413"/>
            <ac:spMk id="3" creationId="{2B979466-8226-B846-B32B-4B39A6E81EC9}"/>
          </ac:spMkLst>
        </pc:spChg>
        <pc:grpChg chg="del">
          <ac:chgData name="함 진아" userId="853515ff651aadf9" providerId="LiveId" clId="{73F9B381-59AA-1840-A39A-1A5F345F0841}" dt="2020-08-17T11:56:56.782" v="7118" actId="478"/>
          <ac:grpSpMkLst>
            <pc:docMk/>
            <pc:sldMk cId="367908310" sldId="413"/>
            <ac:grpSpMk id="9" creationId="{DCBF134A-63A8-EE41-A73A-34BF393CC9EE}"/>
          </ac:grpSpMkLst>
        </pc:grpChg>
        <pc:picChg chg="del">
          <ac:chgData name="함 진아" userId="853515ff651aadf9" providerId="LiveId" clId="{73F9B381-59AA-1840-A39A-1A5F345F0841}" dt="2020-08-17T11:57:18.789" v="7240" actId="478"/>
          <ac:picMkLst>
            <pc:docMk/>
            <pc:sldMk cId="367908310" sldId="413"/>
            <ac:picMk id="4" creationId="{60FE84D4-4B68-234A-83BE-86A765243DAC}"/>
          </ac:picMkLst>
        </pc:picChg>
        <pc:picChg chg="add mod">
          <ac:chgData name="함 진아" userId="853515ff651aadf9" providerId="LiveId" clId="{73F9B381-59AA-1840-A39A-1A5F345F0841}" dt="2020-08-17T11:57:34.889" v="7246" actId="1076"/>
          <ac:picMkLst>
            <pc:docMk/>
            <pc:sldMk cId="367908310" sldId="413"/>
            <ac:picMk id="6" creationId="{4804388D-40A6-5A4E-B8E5-BD42977C2A18}"/>
          </ac:picMkLst>
        </pc:picChg>
      </pc:sldChg>
      <pc:sldChg chg="addSp delSp modSp add">
        <pc:chgData name="함 진아" userId="853515ff651aadf9" providerId="LiveId" clId="{73F9B381-59AA-1840-A39A-1A5F345F0841}" dt="2020-08-17T12:02:09.189" v="7617" actId="20577"/>
        <pc:sldMkLst>
          <pc:docMk/>
          <pc:sldMk cId="3149957193" sldId="414"/>
        </pc:sldMkLst>
        <pc:spChg chg="mod">
          <ac:chgData name="함 진아" userId="853515ff651aadf9" providerId="LiveId" clId="{73F9B381-59AA-1840-A39A-1A5F345F0841}" dt="2020-08-17T12:02:09.189" v="7617" actId="20577"/>
          <ac:spMkLst>
            <pc:docMk/>
            <pc:sldMk cId="3149957193" sldId="414"/>
            <ac:spMk id="3" creationId="{2B979466-8226-B846-B32B-4B39A6E81EC9}"/>
          </ac:spMkLst>
        </pc:spChg>
        <pc:picChg chg="add mod">
          <ac:chgData name="함 진아" userId="853515ff651aadf9" providerId="LiveId" clId="{73F9B381-59AA-1840-A39A-1A5F345F0841}" dt="2020-08-17T12:01:19.712" v="7515" actId="1076"/>
          <ac:picMkLst>
            <pc:docMk/>
            <pc:sldMk cId="3149957193" sldId="414"/>
            <ac:picMk id="4" creationId="{A83A2D83-4D2D-3F4A-8B26-32307BB0F854}"/>
          </ac:picMkLst>
        </pc:picChg>
        <pc:picChg chg="add mod modCrop">
          <ac:chgData name="함 진아" userId="853515ff651aadf9" providerId="LiveId" clId="{73F9B381-59AA-1840-A39A-1A5F345F0841}" dt="2020-08-17T12:01:19.712" v="7515" actId="1076"/>
          <ac:picMkLst>
            <pc:docMk/>
            <pc:sldMk cId="3149957193" sldId="414"/>
            <ac:picMk id="5" creationId="{0F0B39F2-55C3-5547-88A6-1D18F90CE74A}"/>
          </ac:picMkLst>
        </pc:picChg>
        <pc:picChg chg="del">
          <ac:chgData name="함 진아" userId="853515ff651aadf9" providerId="LiveId" clId="{73F9B381-59AA-1840-A39A-1A5F345F0841}" dt="2020-08-17T11:59:33.982" v="7404" actId="478"/>
          <ac:picMkLst>
            <pc:docMk/>
            <pc:sldMk cId="3149957193" sldId="414"/>
            <ac:picMk id="6" creationId="{4804388D-40A6-5A4E-B8E5-BD42977C2A18}"/>
          </ac:picMkLst>
        </pc:picChg>
        <pc:picChg chg="add del">
          <ac:chgData name="함 진아" userId="853515ff651aadf9" providerId="LiveId" clId="{73F9B381-59AA-1840-A39A-1A5F345F0841}" dt="2020-08-17T12:01:47.825" v="7517"/>
          <ac:picMkLst>
            <pc:docMk/>
            <pc:sldMk cId="3149957193" sldId="414"/>
            <ac:picMk id="7" creationId="{7F7D4DA7-6E91-D14A-99C7-71B883729F34}"/>
          </ac:picMkLst>
        </pc:picChg>
      </pc:sldChg>
      <pc:sldChg chg="addSp delSp modSp add mod modClrScheme chgLayout">
        <pc:chgData name="함 진아" userId="853515ff651aadf9" providerId="LiveId" clId="{73F9B381-59AA-1840-A39A-1A5F345F0841}" dt="2020-08-17T12:06:02.457" v="8023" actId="1076"/>
        <pc:sldMkLst>
          <pc:docMk/>
          <pc:sldMk cId="3015080546" sldId="415"/>
        </pc:sldMkLst>
        <pc:spChg chg="mod ord">
          <ac:chgData name="함 진아" userId="853515ff651aadf9" providerId="LiveId" clId="{73F9B381-59AA-1840-A39A-1A5F345F0841}" dt="2020-08-17T12:03:34.756" v="7715" actId="700"/>
          <ac:spMkLst>
            <pc:docMk/>
            <pc:sldMk cId="3015080546" sldId="415"/>
            <ac:spMk id="2" creationId="{25B318A0-7C21-1B48-82D5-D648A0AB5881}"/>
          </ac:spMkLst>
        </pc:spChg>
        <pc:spChg chg="mod ord">
          <ac:chgData name="함 진아" userId="853515ff651aadf9" providerId="LiveId" clId="{73F9B381-59AA-1840-A39A-1A5F345F0841}" dt="2020-08-17T12:03:37.630" v="7717" actId="20577"/>
          <ac:spMkLst>
            <pc:docMk/>
            <pc:sldMk cId="3015080546" sldId="415"/>
            <ac:spMk id="3" creationId="{2B979466-8226-B846-B32B-4B39A6E81EC9}"/>
          </ac:spMkLst>
        </pc:spChg>
        <pc:spChg chg="add mod ord">
          <ac:chgData name="함 진아" userId="853515ff651aadf9" providerId="LiveId" clId="{73F9B381-59AA-1840-A39A-1A5F345F0841}" dt="2020-08-17T12:05:52.948" v="8020" actId="20577"/>
          <ac:spMkLst>
            <pc:docMk/>
            <pc:sldMk cId="3015080546" sldId="415"/>
            <ac:spMk id="7" creationId="{A0233156-503E-5C42-833E-F168A4A2FCF3}"/>
          </ac:spMkLst>
        </pc:spChg>
        <pc:picChg chg="del">
          <ac:chgData name="함 진아" userId="853515ff651aadf9" providerId="LiveId" clId="{73F9B381-59AA-1840-A39A-1A5F345F0841}" dt="2020-08-17T12:03:10.775" v="7708" actId="478"/>
          <ac:picMkLst>
            <pc:docMk/>
            <pc:sldMk cId="3015080546" sldId="415"/>
            <ac:picMk id="4" creationId="{A83A2D83-4D2D-3F4A-8B26-32307BB0F854}"/>
          </ac:picMkLst>
        </pc:picChg>
        <pc:picChg chg="del">
          <ac:chgData name="함 진아" userId="853515ff651aadf9" providerId="LiveId" clId="{73F9B381-59AA-1840-A39A-1A5F345F0841}" dt="2020-08-17T12:03:10.775" v="7708" actId="478"/>
          <ac:picMkLst>
            <pc:docMk/>
            <pc:sldMk cId="3015080546" sldId="415"/>
            <ac:picMk id="5" creationId="{0F0B39F2-55C3-5547-88A6-1D18F90CE74A}"/>
          </ac:picMkLst>
        </pc:picChg>
        <pc:picChg chg="add mod">
          <ac:chgData name="함 진아" userId="853515ff651aadf9" providerId="LiveId" clId="{73F9B381-59AA-1840-A39A-1A5F345F0841}" dt="2020-08-17T12:06:02.457" v="8023" actId="1076"/>
          <ac:picMkLst>
            <pc:docMk/>
            <pc:sldMk cId="3015080546" sldId="415"/>
            <ac:picMk id="6" creationId="{15B7892B-4049-C640-89BB-F131D2057538}"/>
          </ac:picMkLst>
        </pc:picChg>
        <pc:picChg chg="add mod modCrop">
          <ac:chgData name="함 진아" userId="853515ff651aadf9" providerId="LiveId" clId="{73F9B381-59AA-1840-A39A-1A5F345F0841}" dt="2020-08-17T12:05:55.943" v="8021" actId="1076"/>
          <ac:picMkLst>
            <pc:docMk/>
            <pc:sldMk cId="3015080546" sldId="415"/>
            <ac:picMk id="8" creationId="{CC4C1CA4-1C7D-7645-BC80-DC2278D5AF81}"/>
          </ac:picMkLst>
        </pc:picChg>
        <pc:picChg chg="add mod modCrop">
          <ac:chgData name="함 진아" userId="853515ff651aadf9" providerId="LiveId" clId="{73F9B381-59AA-1840-A39A-1A5F345F0841}" dt="2020-08-17T12:05:58.486" v="8022" actId="1076"/>
          <ac:picMkLst>
            <pc:docMk/>
            <pc:sldMk cId="3015080546" sldId="415"/>
            <ac:picMk id="9" creationId="{F8E4EDC8-C478-2D4D-ADD6-6E8E2EE3189D}"/>
          </ac:picMkLst>
        </pc:picChg>
      </pc:sldChg>
      <pc:sldChg chg="addSp delSp modSp add mod modClrScheme chgLayout">
        <pc:chgData name="함 진아" userId="853515ff651aadf9" providerId="LiveId" clId="{73F9B381-59AA-1840-A39A-1A5F345F0841}" dt="2020-08-17T12:07:56.453" v="8438" actId="20577"/>
        <pc:sldMkLst>
          <pc:docMk/>
          <pc:sldMk cId="3833140544" sldId="416"/>
        </pc:sldMkLst>
        <pc:spChg chg="mod ord">
          <ac:chgData name="함 진아" userId="853515ff651aadf9" providerId="LiveId" clId="{73F9B381-59AA-1840-A39A-1A5F345F0841}" dt="2020-08-17T12:06:24.487" v="8029" actId="700"/>
          <ac:spMkLst>
            <pc:docMk/>
            <pc:sldMk cId="3833140544" sldId="416"/>
            <ac:spMk id="2" creationId="{25B318A0-7C21-1B48-82D5-D648A0AB5881}"/>
          </ac:spMkLst>
        </pc:spChg>
        <pc:spChg chg="mod ord">
          <ac:chgData name="함 진아" userId="853515ff651aadf9" providerId="LiveId" clId="{73F9B381-59AA-1840-A39A-1A5F345F0841}" dt="2020-08-17T12:07:56.453" v="8438" actId="20577"/>
          <ac:spMkLst>
            <pc:docMk/>
            <pc:sldMk cId="3833140544" sldId="416"/>
            <ac:spMk id="3" creationId="{2B979466-8226-B846-B32B-4B39A6E81EC9}"/>
          </ac:spMkLst>
        </pc:spChg>
        <pc:spChg chg="add del mod">
          <ac:chgData name="함 진아" userId="853515ff651aadf9" providerId="LiveId" clId="{73F9B381-59AA-1840-A39A-1A5F345F0841}" dt="2020-08-17T12:06:24.487" v="8029" actId="700"/>
          <ac:spMkLst>
            <pc:docMk/>
            <pc:sldMk cId="3833140544" sldId="416"/>
            <ac:spMk id="5" creationId="{17C31368-3A9B-5F43-B4AE-E7EA03BED744}"/>
          </ac:spMkLst>
        </pc:spChg>
        <pc:spChg chg="del">
          <ac:chgData name="함 진아" userId="853515ff651aadf9" providerId="LiveId" clId="{73F9B381-59AA-1840-A39A-1A5F345F0841}" dt="2020-08-17T12:06:22.706" v="8028" actId="478"/>
          <ac:spMkLst>
            <pc:docMk/>
            <pc:sldMk cId="3833140544" sldId="416"/>
            <ac:spMk id="7" creationId="{A0233156-503E-5C42-833E-F168A4A2FCF3}"/>
          </ac:spMkLst>
        </pc:spChg>
        <pc:picChg chg="del">
          <ac:chgData name="함 진아" userId="853515ff651aadf9" providerId="LiveId" clId="{73F9B381-59AA-1840-A39A-1A5F345F0841}" dt="2020-08-17T12:06:20.277" v="8025" actId="478"/>
          <ac:picMkLst>
            <pc:docMk/>
            <pc:sldMk cId="3833140544" sldId="416"/>
            <ac:picMk id="6" creationId="{15B7892B-4049-C640-89BB-F131D2057538}"/>
          </ac:picMkLst>
        </pc:picChg>
        <pc:picChg chg="del">
          <ac:chgData name="함 진아" userId="853515ff651aadf9" providerId="LiveId" clId="{73F9B381-59AA-1840-A39A-1A5F345F0841}" dt="2020-08-17T12:06:20.734" v="8026" actId="478"/>
          <ac:picMkLst>
            <pc:docMk/>
            <pc:sldMk cId="3833140544" sldId="416"/>
            <ac:picMk id="8" creationId="{CC4C1CA4-1C7D-7645-BC80-DC2278D5AF81}"/>
          </ac:picMkLst>
        </pc:picChg>
        <pc:picChg chg="del">
          <ac:chgData name="함 진아" userId="853515ff651aadf9" providerId="LiveId" clId="{73F9B381-59AA-1840-A39A-1A5F345F0841}" dt="2020-08-17T12:06:21.038" v="8027" actId="478"/>
          <ac:picMkLst>
            <pc:docMk/>
            <pc:sldMk cId="3833140544" sldId="416"/>
            <ac:picMk id="9" creationId="{F8E4EDC8-C478-2D4D-ADD6-6E8E2EE3189D}"/>
          </ac:picMkLst>
        </pc:picChg>
        <pc:picChg chg="add mod">
          <ac:chgData name="함 진아" userId="853515ff651aadf9" providerId="LiveId" clId="{73F9B381-59AA-1840-A39A-1A5F345F0841}" dt="2020-08-17T12:07:16.281" v="8248" actId="1076"/>
          <ac:picMkLst>
            <pc:docMk/>
            <pc:sldMk cId="3833140544" sldId="416"/>
            <ac:picMk id="10" creationId="{003AB812-824F-384F-ADC5-FB6678A33305}"/>
          </ac:picMkLst>
        </pc:picChg>
      </pc:sldChg>
    </pc:docChg>
  </pc:docChgLst>
  <pc:docChgLst>
    <pc:chgData name="함 진아" userId="853515ff651aadf9" providerId="LiveId" clId="{14D867BF-5832-5943-A6A3-E55506F54A1F}"/>
    <pc:docChg chg="undo custSel addSld delSld modSld">
      <pc:chgData name="함 진아" userId="853515ff651aadf9" providerId="LiveId" clId="{14D867BF-5832-5943-A6A3-E55506F54A1F}" dt="2020-08-16T09:36:19.858" v="3128" actId="20577"/>
      <pc:docMkLst>
        <pc:docMk/>
      </pc:docMkLst>
      <pc:sldChg chg="modSp mod">
        <pc:chgData name="함 진아" userId="853515ff651aadf9" providerId="LiveId" clId="{14D867BF-5832-5943-A6A3-E55506F54A1F}" dt="2020-08-16T08:17:06.228" v="67" actId="14100"/>
        <pc:sldMkLst>
          <pc:docMk/>
          <pc:sldMk cId="4234597141" sldId="282"/>
        </pc:sldMkLst>
        <pc:spChg chg="mod">
          <ac:chgData name="함 진아" userId="853515ff651aadf9" providerId="LiveId" clId="{14D867BF-5832-5943-A6A3-E55506F54A1F}" dt="2020-08-16T08:17:06.228" v="67" actId="14100"/>
          <ac:spMkLst>
            <pc:docMk/>
            <pc:sldMk cId="4234597141" sldId="282"/>
            <ac:spMk id="5" creationId="{5575B077-11E4-BF4E-BB58-BC3C3FE24B65}"/>
          </ac:spMkLst>
        </pc:spChg>
        <pc:spChg chg="mod">
          <ac:chgData name="함 진아" userId="853515ff651aadf9" providerId="LiveId" clId="{14D867BF-5832-5943-A6A3-E55506F54A1F}" dt="2020-08-16T08:09:35.474" v="4" actId="1076"/>
          <ac:spMkLst>
            <pc:docMk/>
            <pc:sldMk cId="4234597141" sldId="282"/>
            <ac:spMk id="7" creationId="{18BBFAE6-DF46-7444-9551-EBC0BBBD1CA3}"/>
          </ac:spMkLst>
        </pc:spChg>
      </pc:sldChg>
      <pc:sldChg chg="modSp mod">
        <pc:chgData name="함 진아" userId="853515ff651aadf9" providerId="LiveId" clId="{14D867BF-5832-5943-A6A3-E55506F54A1F}" dt="2020-08-16T08:25:50.118" v="271" actId="20577"/>
        <pc:sldMkLst>
          <pc:docMk/>
          <pc:sldMk cId="974406324" sldId="283"/>
        </pc:sldMkLst>
        <pc:spChg chg="mod">
          <ac:chgData name="함 진아" userId="853515ff651aadf9" providerId="LiveId" clId="{14D867BF-5832-5943-A6A3-E55506F54A1F}" dt="2020-08-16T08:10:14.730" v="37" actId="20577"/>
          <ac:spMkLst>
            <pc:docMk/>
            <pc:sldMk cId="974406324" sldId="283"/>
            <ac:spMk id="2" creationId="{25B318A0-7C21-1B48-82D5-D648A0AB5881}"/>
          </ac:spMkLst>
        </pc:spChg>
        <pc:spChg chg="mod">
          <ac:chgData name="함 진아" userId="853515ff651aadf9" providerId="LiveId" clId="{14D867BF-5832-5943-A6A3-E55506F54A1F}" dt="2020-08-16T08:25:40.753" v="266" actId="20577"/>
          <ac:spMkLst>
            <pc:docMk/>
            <pc:sldMk cId="974406324" sldId="283"/>
            <ac:spMk id="3" creationId="{2B979466-8226-B846-B32B-4B39A6E81EC9}"/>
          </ac:spMkLst>
        </pc:spChg>
        <pc:spChg chg="mod">
          <ac:chgData name="함 진아" userId="853515ff651aadf9" providerId="LiveId" clId="{14D867BF-5832-5943-A6A3-E55506F54A1F}" dt="2020-08-16T08:25:50.118" v="271" actId="20577"/>
          <ac:spMkLst>
            <pc:docMk/>
            <pc:sldMk cId="974406324" sldId="283"/>
            <ac:spMk id="6" creationId="{1BD70FAB-B419-6845-99FE-0D9B2093D3AE}"/>
          </ac:spMkLst>
        </pc:spChg>
      </pc:sldChg>
      <pc:sldChg chg="addSp delSp modSp add mod">
        <pc:chgData name="함 진아" userId="853515ff651aadf9" providerId="LiveId" clId="{14D867BF-5832-5943-A6A3-E55506F54A1F}" dt="2020-08-16T08:28:02.698" v="484"/>
        <pc:sldMkLst>
          <pc:docMk/>
          <pc:sldMk cId="2397815367" sldId="380"/>
        </pc:sldMkLst>
        <pc:spChg chg="mod">
          <ac:chgData name="함 진아" userId="853515ff651aadf9" providerId="LiveId" clId="{14D867BF-5832-5943-A6A3-E55506F54A1F}" dt="2020-08-16T08:27:24.141" v="473" actId="20577"/>
          <ac:spMkLst>
            <pc:docMk/>
            <pc:sldMk cId="2397815367" sldId="380"/>
            <ac:spMk id="3" creationId="{2B979466-8226-B846-B32B-4B39A6E81EC9}"/>
          </ac:spMkLst>
        </pc:spChg>
        <pc:spChg chg="add mod">
          <ac:chgData name="함 진아" userId="853515ff651aadf9" providerId="LiveId" clId="{14D867BF-5832-5943-A6A3-E55506F54A1F}" dt="2020-08-16T08:27:49.424" v="479" actId="1076"/>
          <ac:spMkLst>
            <pc:docMk/>
            <pc:sldMk cId="2397815367" sldId="380"/>
            <ac:spMk id="5" creationId="{22EE9CDC-FC8E-BB43-951E-E73C96153990}"/>
          </ac:spMkLst>
        </pc:spChg>
        <pc:spChg chg="del">
          <ac:chgData name="함 진아" userId="853515ff651aadf9" providerId="LiveId" clId="{14D867BF-5832-5943-A6A3-E55506F54A1F}" dt="2020-08-16T08:26:35.536" v="273" actId="478"/>
          <ac:spMkLst>
            <pc:docMk/>
            <pc:sldMk cId="2397815367" sldId="380"/>
            <ac:spMk id="6" creationId="{1BD70FAB-B419-6845-99FE-0D9B2093D3AE}"/>
          </ac:spMkLst>
        </pc:spChg>
        <pc:spChg chg="add mod">
          <ac:chgData name="함 진아" userId="853515ff651aadf9" providerId="LiveId" clId="{14D867BF-5832-5943-A6A3-E55506F54A1F}" dt="2020-08-16T08:27:57.873" v="482" actId="14100"/>
          <ac:spMkLst>
            <pc:docMk/>
            <pc:sldMk cId="2397815367" sldId="380"/>
            <ac:spMk id="7" creationId="{05D2F2E6-6E31-5847-AD4F-8AFB00A24D3D}"/>
          </ac:spMkLst>
        </pc:spChg>
        <pc:spChg chg="add del mod">
          <ac:chgData name="함 진아" userId="853515ff651aadf9" providerId="LiveId" clId="{14D867BF-5832-5943-A6A3-E55506F54A1F}" dt="2020-08-16T08:28:02.698" v="484"/>
          <ac:spMkLst>
            <pc:docMk/>
            <pc:sldMk cId="2397815367" sldId="380"/>
            <ac:spMk id="8" creationId="{355F4BE0-A118-C342-B601-8E26D10E7D7A}"/>
          </ac:spMkLst>
        </pc:spChg>
      </pc:sldChg>
      <pc:sldChg chg="delSp modSp add mod">
        <pc:chgData name="함 진아" userId="853515ff651aadf9" providerId="LiveId" clId="{14D867BF-5832-5943-A6A3-E55506F54A1F}" dt="2020-08-16T08:32:20.370" v="538" actId="14100"/>
        <pc:sldMkLst>
          <pc:docMk/>
          <pc:sldMk cId="819185588" sldId="381"/>
        </pc:sldMkLst>
        <pc:spChg chg="mod">
          <ac:chgData name="함 진아" userId="853515ff651aadf9" providerId="LiveId" clId="{14D867BF-5832-5943-A6A3-E55506F54A1F}" dt="2020-08-16T08:32:15.028" v="536" actId="20577"/>
          <ac:spMkLst>
            <pc:docMk/>
            <pc:sldMk cId="819185588" sldId="381"/>
            <ac:spMk id="3" creationId="{2B979466-8226-B846-B32B-4B39A6E81EC9}"/>
          </ac:spMkLst>
        </pc:spChg>
        <pc:spChg chg="del">
          <ac:chgData name="함 진아" userId="853515ff651aadf9" providerId="LiveId" clId="{14D867BF-5832-5943-A6A3-E55506F54A1F}" dt="2020-08-16T08:32:17.191" v="537" actId="478"/>
          <ac:spMkLst>
            <pc:docMk/>
            <pc:sldMk cId="819185588" sldId="381"/>
            <ac:spMk id="5" creationId="{22EE9CDC-FC8E-BB43-951E-E73C96153990}"/>
          </ac:spMkLst>
        </pc:spChg>
        <pc:spChg chg="mod">
          <ac:chgData name="함 진아" userId="853515ff651aadf9" providerId="LiveId" clId="{14D867BF-5832-5943-A6A3-E55506F54A1F}" dt="2020-08-16T08:32:20.370" v="538" actId="14100"/>
          <ac:spMkLst>
            <pc:docMk/>
            <pc:sldMk cId="819185588" sldId="381"/>
            <ac:spMk id="7" creationId="{05D2F2E6-6E31-5847-AD4F-8AFB00A24D3D}"/>
          </ac:spMkLst>
        </pc:spChg>
      </pc:sldChg>
      <pc:sldChg chg="modSp add mod">
        <pc:chgData name="함 진아" userId="853515ff651aadf9" providerId="LiveId" clId="{14D867BF-5832-5943-A6A3-E55506F54A1F}" dt="2020-08-16T08:47:52.717" v="836" actId="20577"/>
        <pc:sldMkLst>
          <pc:docMk/>
          <pc:sldMk cId="40809615" sldId="382"/>
        </pc:sldMkLst>
        <pc:spChg chg="mod">
          <ac:chgData name="함 진아" userId="853515ff651aadf9" providerId="LiveId" clId="{14D867BF-5832-5943-A6A3-E55506F54A1F}" dt="2020-08-16T08:47:52.717" v="836" actId="20577"/>
          <ac:spMkLst>
            <pc:docMk/>
            <pc:sldMk cId="40809615" sldId="382"/>
            <ac:spMk id="3" creationId="{2B979466-8226-B846-B32B-4B39A6E81EC9}"/>
          </ac:spMkLst>
        </pc:spChg>
        <pc:spChg chg="mod">
          <ac:chgData name="함 진아" userId="853515ff651aadf9" providerId="LiveId" clId="{14D867BF-5832-5943-A6A3-E55506F54A1F}" dt="2020-08-16T08:35:08.646" v="774" actId="14100"/>
          <ac:spMkLst>
            <pc:docMk/>
            <pc:sldMk cId="40809615" sldId="382"/>
            <ac:spMk id="7" creationId="{05D2F2E6-6E31-5847-AD4F-8AFB00A24D3D}"/>
          </ac:spMkLst>
        </pc:spChg>
      </pc:sldChg>
      <pc:sldChg chg="addSp modSp add mod modClrScheme chgLayout">
        <pc:chgData name="함 진아" userId="853515ff651aadf9" providerId="LiveId" clId="{14D867BF-5832-5943-A6A3-E55506F54A1F}" dt="2020-08-16T08:51:03.528" v="1241" actId="20577"/>
        <pc:sldMkLst>
          <pc:docMk/>
          <pc:sldMk cId="2869922656" sldId="383"/>
        </pc:sldMkLst>
        <pc:spChg chg="mod ord">
          <ac:chgData name="함 진아" userId="853515ff651aadf9" providerId="LiveId" clId="{14D867BF-5832-5943-A6A3-E55506F54A1F}" dt="2020-08-16T08:48:54.755" v="921" actId="700"/>
          <ac:spMkLst>
            <pc:docMk/>
            <pc:sldMk cId="2869922656" sldId="383"/>
            <ac:spMk id="2" creationId="{25B318A0-7C21-1B48-82D5-D648A0AB5881}"/>
          </ac:spMkLst>
        </pc:spChg>
        <pc:spChg chg="mod ord">
          <ac:chgData name="함 진아" userId="853515ff651aadf9" providerId="LiveId" clId="{14D867BF-5832-5943-A6A3-E55506F54A1F}" dt="2020-08-16T08:49:49.886" v="1036" actId="20577"/>
          <ac:spMkLst>
            <pc:docMk/>
            <pc:sldMk cId="2869922656" sldId="383"/>
            <ac:spMk id="3" creationId="{2B979466-8226-B846-B32B-4B39A6E81EC9}"/>
          </ac:spMkLst>
        </pc:spChg>
        <pc:spChg chg="add mod ord">
          <ac:chgData name="함 진아" userId="853515ff651aadf9" providerId="LiveId" clId="{14D867BF-5832-5943-A6A3-E55506F54A1F}" dt="2020-08-16T08:51:03.528" v="1241" actId="20577"/>
          <ac:spMkLst>
            <pc:docMk/>
            <pc:sldMk cId="2869922656" sldId="383"/>
            <ac:spMk id="4" creationId="{D603DE1D-0F02-114F-98DB-9B2043E4E9C9}"/>
          </ac:spMkLst>
        </pc:spChg>
        <pc:spChg chg="add mod">
          <ac:chgData name="함 진아" userId="853515ff651aadf9" providerId="LiveId" clId="{14D867BF-5832-5943-A6A3-E55506F54A1F}" dt="2020-08-16T08:50:30.070" v="1101" actId="14100"/>
          <ac:spMkLst>
            <pc:docMk/>
            <pc:sldMk cId="2869922656" sldId="383"/>
            <ac:spMk id="6" creationId="{4250CF30-C60D-384B-BE94-2C0DE3202999}"/>
          </ac:spMkLst>
        </pc:spChg>
        <pc:spChg chg="mod">
          <ac:chgData name="함 진아" userId="853515ff651aadf9" providerId="LiveId" clId="{14D867BF-5832-5943-A6A3-E55506F54A1F}" dt="2020-08-16T08:50:24.696" v="1098" actId="20577"/>
          <ac:spMkLst>
            <pc:docMk/>
            <pc:sldMk cId="2869922656" sldId="383"/>
            <ac:spMk id="7" creationId="{05D2F2E6-6E31-5847-AD4F-8AFB00A24D3D}"/>
          </ac:spMkLst>
        </pc:spChg>
      </pc:sldChg>
      <pc:sldChg chg="addSp delSp modSp add mod modClrScheme chgLayout">
        <pc:chgData name="함 진아" userId="853515ff651aadf9" providerId="LiveId" clId="{14D867BF-5832-5943-A6A3-E55506F54A1F}" dt="2020-08-16T08:57:35.235" v="1732"/>
        <pc:sldMkLst>
          <pc:docMk/>
          <pc:sldMk cId="1537770323" sldId="384"/>
        </pc:sldMkLst>
        <pc:spChg chg="mod ord">
          <ac:chgData name="함 진아" userId="853515ff651aadf9" providerId="LiveId" clId="{14D867BF-5832-5943-A6A3-E55506F54A1F}" dt="2020-08-16T08:54:13.112" v="1469" actId="700"/>
          <ac:spMkLst>
            <pc:docMk/>
            <pc:sldMk cId="1537770323" sldId="384"/>
            <ac:spMk id="2" creationId="{25B318A0-7C21-1B48-82D5-D648A0AB5881}"/>
          </ac:spMkLst>
        </pc:spChg>
        <pc:spChg chg="mod ord">
          <ac:chgData name="함 진아" userId="853515ff651aadf9" providerId="LiveId" clId="{14D867BF-5832-5943-A6A3-E55506F54A1F}" dt="2020-08-16T08:56:23.290" v="1724" actId="20577"/>
          <ac:spMkLst>
            <pc:docMk/>
            <pc:sldMk cId="1537770323" sldId="384"/>
            <ac:spMk id="3" creationId="{2B979466-8226-B846-B32B-4B39A6E81EC9}"/>
          </ac:spMkLst>
        </pc:spChg>
        <pc:spChg chg="del">
          <ac:chgData name="함 진아" userId="853515ff651aadf9" providerId="LiveId" clId="{14D867BF-5832-5943-A6A3-E55506F54A1F}" dt="2020-08-16T08:54:09.899" v="1468" actId="478"/>
          <ac:spMkLst>
            <pc:docMk/>
            <pc:sldMk cId="1537770323" sldId="384"/>
            <ac:spMk id="4" creationId="{D603DE1D-0F02-114F-98DB-9B2043E4E9C9}"/>
          </ac:spMkLst>
        </pc:spChg>
        <pc:spChg chg="del">
          <ac:chgData name="함 진아" userId="853515ff651aadf9" providerId="LiveId" clId="{14D867BF-5832-5943-A6A3-E55506F54A1F}" dt="2020-08-16T08:54:09.899" v="1468" actId="478"/>
          <ac:spMkLst>
            <pc:docMk/>
            <pc:sldMk cId="1537770323" sldId="384"/>
            <ac:spMk id="6" creationId="{4250CF30-C60D-384B-BE94-2C0DE3202999}"/>
          </ac:spMkLst>
        </pc:spChg>
        <pc:spChg chg="mod">
          <ac:chgData name="함 진아" userId="853515ff651aadf9" providerId="LiveId" clId="{14D867BF-5832-5943-A6A3-E55506F54A1F}" dt="2020-08-16T08:56:41.940" v="1728" actId="20577"/>
          <ac:spMkLst>
            <pc:docMk/>
            <pc:sldMk cId="1537770323" sldId="384"/>
            <ac:spMk id="7" creationId="{05D2F2E6-6E31-5847-AD4F-8AFB00A24D3D}"/>
          </ac:spMkLst>
        </pc:spChg>
        <pc:spChg chg="add del mod">
          <ac:chgData name="함 진아" userId="853515ff651aadf9" providerId="LiveId" clId="{14D867BF-5832-5943-A6A3-E55506F54A1F}" dt="2020-08-16T08:54:13.112" v="1469" actId="700"/>
          <ac:spMkLst>
            <pc:docMk/>
            <pc:sldMk cId="1537770323" sldId="384"/>
            <ac:spMk id="8" creationId="{9C7263B8-54A5-A249-908E-D5510CBC3B9C}"/>
          </ac:spMkLst>
        </pc:spChg>
        <pc:spChg chg="add mod">
          <ac:chgData name="함 진아" userId="853515ff651aadf9" providerId="LiveId" clId="{14D867BF-5832-5943-A6A3-E55506F54A1F}" dt="2020-08-16T08:56:44.320" v="1730" actId="20577"/>
          <ac:spMkLst>
            <pc:docMk/>
            <pc:sldMk cId="1537770323" sldId="384"/>
            <ac:spMk id="9" creationId="{2C48AFF0-9859-1C4B-AB52-E182562B7DB4}"/>
          </ac:spMkLst>
        </pc:spChg>
        <pc:spChg chg="add del mod">
          <ac:chgData name="함 진아" userId="853515ff651aadf9" providerId="LiveId" clId="{14D867BF-5832-5943-A6A3-E55506F54A1F}" dt="2020-08-16T08:57:35.235" v="1732"/>
          <ac:spMkLst>
            <pc:docMk/>
            <pc:sldMk cId="1537770323" sldId="384"/>
            <ac:spMk id="10" creationId="{30459A6B-1913-D04A-952C-FD2D850E7623}"/>
          </ac:spMkLst>
        </pc:spChg>
      </pc:sldChg>
      <pc:sldChg chg="delSp modSp add mod">
        <pc:chgData name="함 진아" userId="853515ff651aadf9" providerId="LiveId" clId="{14D867BF-5832-5943-A6A3-E55506F54A1F}" dt="2020-08-16T08:58:58.273" v="2012" actId="20577"/>
        <pc:sldMkLst>
          <pc:docMk/>
          <pc:sldMk cId="2622620359" sldId="385"/>
        </pc:sldMkLst>
        <pc:spChg chg="mod">
          <ac:chgData name="함 진아" userId="853515ff651aadf9" providerId="LiveId" clId="{14D867BF-5832-5943-A6A3-E55506F54A1F}" dt="2020-08-16T08:58:58.273" v="2012" actId="20577"/>
          <ac:spMkLst>
            <pc:docMk/>
            <pc:sldMk cId="2622620359" sldId="385"/>
            <ac:spMk id="3" creationId="{2B979466-8226-B846-B32B-4B39A6E81EC9}"/>
          </ac:spMkLst>
        </pc:spChg>
        <pc:spChg chg="del mod">
          <ac:chgData name="함 진아" userId="853515ff651aadf9" providerId="LiveId" clId="{14D867BF-5832-5943-A6A3-E55506F54A1F}" dt="2020-08-16T08:58:12.092" v="1760" actId="478"/>
          <ac:spMkLst>
            <pc:docMk/>
            <pc:sldMk cId="2622620359" sldId="385"/>
            <ac:spMk id="7" creationId="{05D2F2E6-6E31-5847-AD4F-8AFB00A24D3D}"/>
          </ac:spMkLst>
        </pc:spChg>
        <pc:spChg chg="mod">
          <ac:chgData name="함 진아" userId="853515ff651aadf9" providerId="LiveId" clId="{14D867BF-5832-5943-A6A3-E55506F54A1F}" dt="2020-08-16T08:58:14.269" v="1761" actId="14100"/>
          <ac:spMkLst>
            <pc:docMk/>
            <pc:sldMk cId="2622620359" sldId="385"/>
            <ac:spMk id="9" creationId="{2C48AFF0-9859-1C4B-AB52-E182562B7DB4}"/>
          </ac:spMkLst>
        </pc:spChg>
      </pc:sldChg>
      <pc:sldChg chg="addSp delSp modSp add mod modClrScheme chgLayout">
        <pc:chgData name="함 진아" userId="853515ff651aadf9" providerId="LiveId" clId="{14D867BF-5832-5943-A6A3-E55506F54A1F}" dt="2020-08-16T09:26:59.983" v="2254" actId="478"/>
        <pc:sldMkLst>
          <pc:docMk/>
          <pc:sldMk cId="47871324" sldId="386"/>
        </pc:sldMkLst>
        <pc:spChg chg="mod ord">
          <ac:chgData name="함 진아" userId="853515ff651aadf9" providerId="LiveId" clId="{14D867BF-5832-5943-A6A3-E55506F54A1F}" dt="2020-08-16T09:21:51.656" v="2074" actId="700"/>
          <ac:spMkLst>
            <pc:docMk/>
            <pc:sldMk cId="47871324" sldId="386"/>
            <ac:spMk id="2" creationId="{25B318A0-7C21-1B48-82D5-D648A0AB5881}"/>
          </ac:spMkLst>
        </pc:spChg>
        <pc:spChg chg="mod ord">
          <ac:chgData name="함 진아" userId="853515ff651aadf9" providerId="LiveId" clId="{14D867BF-5832-5943-A6A3-E55506F54A1F}" dt="2020-08-16T09:26:22.994" v="2248" actId="20577"/>
          <ac:spMkLst>
            <pc:docMk/>
            <pc:sldMk cId="47871324" sldId="386"/>
            <ac:spMk id="3" creationId="{2B979466-8226-B846-B32B-4B39A6E81EC9}"/>
          </ac:spMkLst>
        </pc:spChg>
        <pc:spChg chg="add del mod ord">
          <ac:chgData name="함 진아" userId="853515ff651aadf9" providerId="LiveId" clId="{14D867BF-5832-5943-A6A3-E55506F54A1F}" dt="2020-08-16T09:26:59.983" v="2254" actId="478"/>
          <ac:spMkLst>
            <pc:docMk/>
            <pc:sldMk cId="47871324" sldId="386"/>
            <ac:spMk id="4" creationId="{2BEF5243-45FF-A040-82C8-A52E0E811A17}"/>
          </ac:spMkLst>
        </pc:spChg>
        <pc:spChg chg="add mod">
          <ac:chgData name="함 진아" userId="853515ff651aadf9" providerId="LiveId" clId="{14D867BF-5832-5943-A6A3-E55506F54A1F}" dt="2020-08-16T09:25:27.281" v="2095" actId="20577"/>
          <ac:spMkLst>
            <pc:docMk/>
            <pc:sldMk cId="47871324" sldId="386"/>
            <ac:spMk id="6" creationId="{4C9618F7-CE2B-D241-BAF9-7DBE3FDE2593}"/>
          </ac:spMkLst>
        </pc:spChg>
        <pc:spChg chg="add mod">
          <ac:chgData name="함 진아" userId="853515ff651aadf9" providerId="LiveId" clId="{14D867BF-5832-5943-A6A3-E55506F54A1F}" dt="2020-08-16T09:26:48.068" v="2251" actId="14100"/>
          <ac:spMkLst>
            <pc:docMk/>
            <pc:sldMk cId="47871324" sldId="386"/>
            <ac:spMk id="7" creationId="{D5F0882E-4D39-694A-8D3B-E789BEEA09CA}"/>
          </ac:spMkLst>
        </pc:spChg>
        <pc:spChg chg="add del mod">
          <ac:chgData name="함 진아" userId="853515ff651aadf9" providerId="LiveId" clId="{14D867BF-5832-5943-A6A3-E55506F54A1F}" dt="2020-08-16T09:26:57.349" v="2253"/>
          <ac:spMkLst>
            <pc:docMk/>
            <pc:sldMk cId="47871324" sldId="386"/>
            <ac:spMk id="8" creationId="{25AAEBE0-4333-B24B-9A77-83FFBAABA2B9}"/>
          </ac:spMkLst>
        </pc:spChg>
        <pc:spChg chg="mod">
          <ac:chgData name="함 진아" userId="853515ff651aadf9" providerId="LiveId" clId="{14D867BF-5832-5943-A6A3-E55506F54A1F}" dt="2020-08-16T09:25:22.924" v="2093" actId="20577"/>
          <ac:spMkLst>
            <pc:docMk/>
            <pc:sldMk cId="47871324" sldId="386"/>
            <ac:spMk id="9" creationId="{2C48AFF0-9859-1C4B-AB52-E182562B7DB4}"/>
          </ac:spMkLst>
        </pc:spChg>
      </pc:sldChg>
      <pc:sldChg chg="add del">
        <pc:chgData name="함 진아" userId="853515ff651aadf9" providerId="LiveId" clId="{14D867BF-5832-5943-A6A3-E55506F54A1F}" dt="2020-08-16T09:16:34.683" v="2014" actId="2696"/>
        <pc:sldMkLst>
          <pc:docMk/>
          <pc:sldMk cId="3619677107" sldId="386"/>
        </pc:sldMkLst>
      </pc:sldChg>
      <pc:sldChg chg="addSp delSp modSp add mod modClrScheme chgLayout">
        <pc:chgData name="함 진아" userId="853515ff651aadf9" providerId="LiveId" clId="{14D867BF-5832-5943-A6A3-E55506F54A1F}" dt="2020-08-16T09:33:58.427" v="3079" actId="14100"/>
        <pc:sldMkLst>
          <pc:docMk/>
          <pc:sldMk cId="3283881512" sldId="387"/>
        </pc:sldMkLst>
        <pc:spChg chg="mod ord">
          <ac:chgData name="함 진아" userId="853515ff651aadf9" providerId="LiveId" clId="{14D867BF-5832-5943-A6A3-E55506F54A1F}" dt="2020-08-16T09:33:51.051" v="3072" actId="700"/>
          <ac:spMkLst>
            <pc:docMk/>
            <pc:sldMk cId="3283881512" sldId="387"/>
            <ac:spMk id="2" creationId="{25B318A0-7C21-1B48-82D5-D648A0AB5881}"/>
          </ac:spMkLst>
        </pc:spChg>
        <pc:spChg chg="mod ord">
          <ac:chgData name="함 진아" userId="853515ff651aadf9" providerId="LiveId" clId="{14D867BF-5832-5943-A6A3-E55506F54A1F}" dt="2020-08-16T09:33:54.561" v="3077" actId="20577"/>
          <ac:spMkLst>
            <pc:docMk/>
            <pc:sldMk cId="3283881512" sldId="387"/>
            <ac:spMk id="3" creationId="{2B979466-8226-B846-B32B-4B39A6E81EC9}"/>
          </ac:spMkLst>
        </pc:spChg>
        <pc:spChg chg="add mod ord">
          <ac:chgData name="함 진아" userId="853515ff651aadf9" providerId="LiveId" clId="{14D867BF-5832-5943-A6A3-E55506F54A1F}" dt="2020-08-16T09:33:51.051" v="3072" actId="700"/>
          <ac:spMkLst>
            <pc:docMk/>
            <pc:sldMk cId="3283881512" sldId="387"/>
            <ac:spMk id="4" creationId="{70252F0A-04A9-384D-994A-549FDD190692}"/>
          </ac:spMkLst>
        </pc:spChg>
        <pc:spChg chg="add del mod">
          <ac:chgData name="함 진아" userId="853515ff651aadf9" providerId="LiveId" clId="{14D867BF-5832-5943-A6A3-E55506F54A1F}" dt="2020-08-16T09:30:43.410" v="2639"/>
          <ac:spMkLst>
            <pc:docMk/>
            <pc:sldMk cId="3283881512" sldId="387"/>
            <ac:spMk id="5" creationId="{1921E672-2EB2-894F-8E6D-24495C91AD09}"/>
          </ac:spMkLst>
        </pc:spChg>
        <pc:spChg chg="del">
          <ac:chgData name="함 진아" userId="853515ff651aadf9" providerId="LiveId" clId="{14D867BF-5832-5943-A6A3-E55506F54A1F}" dt="2020-08-16T09:28:11.299" v="2329" actId="478"/>
          <ac:spMkLst>
            <pc:docMk/>
            <pc:sldMk cId="3283881512" sldId="387"/>
            <ac:spMk id="6" creationId="{4C9618F7-CE2B-D241-BAF9-7DBE3FDE2593}"/>
          </ac:spMkLst>
        </pc:spChg>
        <pc:spChg chg="mod">
          <ac:chgData name="함 진아" userId="853515ff651aadf9" providerId="LiveId" clId="{14D867BF-5832-5943-A6A3-E55506F54A1F}" dt="2020-08-16T09:33:58.427" v="3079" actId="14100"/>
          <ac:spMkLst>
            <pc:docMk/>
            <pc:sldMk cId="3283881512" sldId="387"/>
            <ac:spMk id="7" creationId="{D5F0882E-4D39-694A-8D3B-E789BEEA09CA}"/>
          </ac:spMkLst>
        </pc:spChg>
        <pc:spChg chg="del mod">
          <ac:chgData name="함 진아" userId="853515ff651aadf9" providerId="LiveId" clId="{14D867BF-5832-5943-A6A3-E55506F54A1F}" dt="2020-08-16T09:29:35.992" v="2459" actId="478"/>
          <ac:spMkLst>
            <pc:docMk/>
            <pc:sldMk cId="3283881512" sldId="387"/>
            <ac:spMk id="9" creationId="{2C48AFF0-9859-1C4B-AB52-E182562B7DB4}"/>
          </ac:spMkLst>
        </pc:spChg>
      </pc:sldChg>
      <pc:sldChg chg="modSp add mod modClrScheme chgLayout">
        <pc:chgData name="함 진아" userId="853515ff651aadf9" providerId="LiveId" clId="{14D867BF-5832-5943-A6A3-E55506F54A1F}" dt="2020-08-16T09:34:13.119" v="3088" actId="1076"/>
        <pc:sldMkLst>
          <pc:docMk/>
          <pc:sldMk cId="3811189180" sldId="388"/>
        </pc:sldMkLst>
        <pc:spChg chg="mod ord">
          <ac:chgData name="함 진아" userId="853515ff651aadf9" providerId="LiveId" clId="{14D867BF-5832-5943-A6A3-E55506F54A1F}" dt="2020-08-16T09:34:04.201" v="3080" actId="700"/>
          <ac:spMkLst>
            <pc:docMk/>
            <pc:sldMk cId="3811189180" sldId="388"/>
            <ac:spMk id="2" creationId="{25B318A0-7C21-1B48-82D5-D648A0AB5881}"/>
          </ac:spMkLst>
        </pc:spChg>
        <pc:spChg chg="mod ord">
          <ac:chgData name="함 진아" userId="853515ff651aadf9" providerId="LiveId" clId="{14D867BF-5832-5943-A6A3-E55506F54A1F}" dt="2020-08-16T09:34:10.056" v="3085" actId="15"/>
          <ac:spMkLst>
            <pc:docMk/>
            <pc:sldMk cId="3811189180" sldId="388"/>
            <ac:spMk id="3" creationId="{2B979466-8226-B846-B32B-4B39A6E81EC9}"/>
          </ac:spMkLst>
        </pc:spChg>
        <pc:spChg chg="mod ord">
          <ac:chgData name="함 진아" userId="853515ff651aadf9" providerId="LiveId" clId="{14D867BF-5832-5943-A6A3-E55506F54A1F}" dt="2020-08-16T09:34:04.201" v="3080" actId="700"/>
          <ac:spMkLst>
            <pc:docMk/>
            <pc:sldMk cId="3811189180" sldId="388"/>
            <ac:spMk id="4" creationId="{70252F0A-04A9-384D-994A-549FDD190692}"/>
          </ac:spMkLst>
        </pc:spChg>
        <pc:spChg chg="mod">
          <ac:chgData name="함 진아" userId="853515ff651aadf9" providerId="LiveId" clId="{14D867BF-5832-5943-A6A3-E55506F54A1F}" dt="2020-08-16T09:34:13.119" v="3088" actId="1076"/>
          <ac:spMkLst>
            <pc:docMk/>
            <pc:sldMk cId="3811189180" sldId="388"/>
            <ac:spMk id="7" creationId="{D5F0882E-4D39-694A-8D3B-E789BEEA09CA}"/>
          </ac:spMkLst>
        </pc:spChg>
      </pc:sldChg>
      <pc:sldChg chg="addSp delSp modSp add mod modClrScheme chgLayout">
        <pc:chgData name="함 진아" userId="853515ff651aadf9" providerId="LiveId" clId="{14D867BF-5832-5943-A6A3-E55506F54A1F}" dt="2020-08-16T09:34:29.556" v="3094" actId="14100"/>
        <pc:sldMkLst>
          <pc:docMk/>
          <pc:sldMk cId="1704582536" sldId="389"/>
        </pc:sldMkLst>
        <pc:spChg chg="mod ord">
          <ac:chgData name="함 진아" userId="853515ff651aadf9" providerId="LiveId" clId="{14D867BF-5832-5943-A6A3-E55506F54A1F}" dt="2020-08-16T09:34:24.959" v="3093" actId="700"/>
          <ac:spMkLst>
            <pc:docMk/>
            <pc:sldMk cId="1704582536" sldId="389"/>
            <ac:spMk id="2" creationId="{25B318A0-7C21-1B48-82D5-D648A0AB5881}"/>
          </ac:spMkLst>
        </pc:spChg>
        <pc:spChg chg="mod ord">
          <ac:chgData name="함 진아" userId="853515ff651aadf9" providerId="LiveId" clId="{14D867BF-5832-5943-A6A3-E55506F54A1F}" dt="2020-08-16T09:34:24.959" v="3093" actId="700"/>
          <ac:spMkLst>
            <pc:docMk/>
            <pc:sldMk cId="1704582536" sldId="389"/>
            <ac:spMk id="3" creationId="{2B979466-8226-B846-B32B-4B39A6E81EC9}"/>
          </ac:spMkLst>
        </pc:spChg>
        <pc:spChg chg="del">
          <ac:chgData name="함 진아" userId="853515ff651aadf9" providerId="LiveId" clId="{14D867BF-5832-5943-A6A3-E55506F54A1F}" dt="2020-08-16T09:34:22.372" v="3092" actId="478"/>
          <ac:spMkLst>
            <pc:docMk/>
            <pc:sldMk cId="1704582536" sldId="389"/>
            <ac:spMk id="4" creationId="{70252F0A-04A9-384D-994A-549FDD190692}"/>
          </ac:spMkLst>
        </pc:spChg>
        <pc:spChg chg="add del mod">
          <ac:chgData name="함 진아" userId="853515ff651aadf9" providerId="LiveId" clId="{14D867BF-5832-5943-A6A3-E55506F54A1F}" dt="2020-08-16T09:34:24.959" v="3093" actId="700"/>
          <ac:spMkLst>
            <pc:docMk/>
            <pc:sldMk cId="1704582536" sldId="389"/>
            <ac:spMk id="6" creationId="{D80D2D8B-CA4D-F447-965B-A8D82AC188A7}"/>
          </ac:spMkLst>
        </pc:spChg>
        <pc:spChg chg="mod">
          <ac:chgData name="함 진아" userId="853515ff651aadf9" providerId="LiveId" clId="{14D867BF-5832-5943-A6A3-E55506F54A1F}" dt="2020-08-16T09:34:29.556" v="3094" actId="14100"/>
          <ac:spMkLst>
            <pc:docMk/>
            <pc:sldMk cId="1704582536" sldId="389"/>
            <ac:spMk id="7" creationId="{D5F0882E-4D39-694A-8D3B-E789BEEA09CA}"/>
          </ac:spMkLst>
        </pc:spChg>
      </pc:sldChg>
      <pc:sldChg chg="modSp add mod">
        <pc:chgData name="함 진아" userId="853515ff651aadf9" providerId="LiveId" clId="{14D867BF-5832-5943-A6A3-E55506F54A1F}" dt="2020-08-16T09:36:19.858" v="3128" actId="20577"/>
        <pc:sldMkLst>
          <pc:docMk/>
          <pc:sldMk cId="2724962666" sldId="390"/>
        </pc:sldMkLst>
        <pc:spChg chg="mod">
          <ac:chgData name="함 진아" userId="853515ff651aadf9" providerId="LiveId" clId="{14D867BF-5832-5943-A6A3-E55506F54A1F}" dt="2020-08-16T09:36:19.858" v="3128" actId="20577"/>
          <ac:spMkLst>
            <pc:docMk/>
            <pc:sldMk cId="2724962666" sldId="390"/>
            <ac:spMk id="3" creationId="{2B979466-8226-B846-B32B-4B39A6E81EC9}"/>
          </ac:spMkLst>
        </pc:spChg>
      </pc:sldChg>
    </pc:docChg>
  </pc:docChgLst>
  <pc:docChgLst>
    <pc:chgData name="함 진아" userId="853515ff651aadf9" providerId="LiveId" clId="{61A081B4-9877-EC4D-864C-6299E114A3CF}"/>
    <pc:docChg chg="undo redo custSel addSld delSld modSld sldOrd">
      <pc:chgData name="함 진아" userId="853515ff651aadf9" providerId="LiveId" clId="{61A081B4-9877-EC4D-864C-6299E114A3CF}" dt="2020-08-13T12:50:31.461" v="7491" actId="6549"/>
      <pc:docMkLst>
        <pc:docMk/>
      </pc:docMkLst>
      <pc:sldChg chg="modSp">
        <pc:chgData name="함 진아" userId="853515ff651aadf9" providerId="LiveId" clId="{61A081B4-9877-EC4D-864C-6299E114A3CF}" dt="2020-08-13T12:50:31.461" v="7491" actId="6549"/>
        <pc:sldMkLst>
          <pc:docMk/>
          <pc:sldMk cId="4234597141" sldId="282"/>
        </pc:sldMkLst>
        <pc:spChg chg="mod">
          <ac:chgData name="함 진아" userId="853515ff651aadf9" providerId="LiveId" clId="{61A081B4-9877-EC4D-864C-6299E114A3CF}" dt="2020-08-13T09:27:00.449" v="1" actId="20577"/>
          <ac:spMkLst>
            <pc:docMk/>
            <pc:sldMk cId="4234597141" sldId="282"/>
            <ac:spMk id="4" creationId="{D6FA1DDD-BD58-454F-AAAF-00FBFF9A15E0}"/>
          </ac:spMkLst>
        </pc:spChg>
        <pc:spChg chg="mod">
          <ac:chgData name="함 진아" userId="853515ff651aadf9" providerId="LiveId" clId="{61A081B4-9877-EC4D-864C-6299E114A3CF}" dt="2020-08-13T09:27:26.302" v="80" actId="14100"/>
          <ac:spMkLst>
            <pc:docMk/>
            <pc:sldMk cId="4234597141" sldId="282"/>
            <ac:spMk id="5" creationId="{5575B077-11E4-BF4E-BB58-BC3C3FE24B65}"/>
          </ac:spMkLst>
        </pc:spChg>
        <pc:spChg chg="mod">
          <ac:chgData name="함 진아" userId="853515ff651aadf9" providerId="LiveId" clId="{61A081B4-9877-EC4D-864C-6299E114A3CF}" dt="2020-08-13T12:50:31.461" v="7491" actId="6549"/>
          <ac:spMkLst>
            <pc:docMk/>
            <pc:sldMk cId="4234597141" sldId="282"/>
            <ac:spMk id="7" creationId="{18BBFAE6-DF46-7444-9551-EBC0BBBD1CA3}"/>
          </ac:spMkLst>
        </pc:spChg>
        <pc:spChg chg="mod">
          <ac:chgData name="함 진아" userId="853515ff651aadf9" providerId="LiveId" clId="{61A081B4-9877-EC4D-864C-6299E114A3CF}" dt="2020-08-13T12:50:31.066" v="7490" actId="6549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">
        <pc:chgData name="함 진아" userId="853515ff651aadf9" providerId="LiveId" clId="{61A081B4-9877-EC4D-864C-6299E114A3CF}" dt="2020-08-13T09:36:08.145" v="497" actId="1076"/>
        <pc:sldMkLst>
          <pc:docMk/>
          <pc:sldMk cId="974406324" sldId="283"/>
        </pc:sldMkLst>
        <pc:spChg chg="mod">
          <ac:chgData name="함 진아" userId="853515ff651aadf9" providerId="LiveId" clId="{61A081B4-9877-EC4D-864C-6299E114A3CF}" dt="2020-08-13T09:29:28.030" v="298" actId="20577"/>
          <ac:spMkLst>
            <pc:docMk/>
            <pc:sldMk cId="974406324" sldId="283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09:29:49.010" v="367" actId="20577"/>
          <ac:spMkLst>
            <pc:docMk/>
            <pc:sldMk cId="974406324" sldId="283"/>
            <ac:spMk id="3" creationId="{2B979466-8226-B846-B32B-4B39A6E81EC9}"/>
          </ac:spMkLst>
        </pc:spChg>
        <pc:graphicFrameChg chg="add mod modGraphic">
          <ac:chgData name="함 진아" userId="853515ff651aadf9" providerId="LiveId" clId="{61A081B4-9877-EC4D-864C-6299E114A3CF}" dt="2020-08-13T09:36:08.145" v="497" actId="1076"/>
          <ac:graphicFrameMkLst>
            <pc:docMk/>
            <pc:sldMk cId="974406324" sldId="283"/>
            <ac:graphicFrameMk id="5" creationId="{CC2E4FB4-6D63-8448-AC52-3FEC306F25B7}"/>
          </ac:graphicFrameMkLst>
        </pc:graphicFrameChg>
        <pc:picChg chg="del">
          <ac:chgData name="함 진아" userId="853515ff651aadf9" providerId="LiveId" clId="{61A081B4-9877-EC4D-864C-6299E114A3CF}" dt="2020-08-13T09:35:29.126" v="491" actId="478"/>
          <ac:picMkLst>
            <pc:docMk/>
            <pc:sldMk cId="974406324" sldId="283"/>
            <ac:picMk id="6" creationId="{1E5E42BE-8AF8-4342-95CD-5C00342C629B}"/>
          </ac:picMkLst>
        </pc:picChg>
      </pc:sldChg>
      <pc:sldChg chg="del">
        <pc:chgData name="함 진아" userId="853515ff651aadf9" providerId="LiveId" clId="{61A081B4-9877-EC4D-864C-6299E114A3CF}" dt="2020-08-13T12:50:13.102" v="7476" actId="2696"/>
        <pc:sldMkLst>
          <pc:docMk/>
          <pc:sldMk cId="434785489" sldId="285"/>
        </pc:sldMkLst>
      </pc:sldChg>
      <pc:sldChg chg="addSp delSp modSp del">
        <pc:chgData name="함 진아" userId="853515ff651aadf9" providerId="LiveId" clId="{61A081B4-9877-EC4D-864C-6299E114A3CF}" dt="2020-08-13T12:50:13.119" v="7477" actId="2696"/>
        <pc:sldMkLst>
          <pc:docMk/>
          <pc:sldMk cId="1674011256" sldId="286"/>
        </pc:sldMkLst>
        <pc:spChg chg="add del mod">
          <ac:chgData name="함 진아" userId="853515ff651aadf9" providerId="LiveId" clId="{61A081B4-9877-EC4D-864C-6299E114A3CF}" dt="2020-08-13T09:32:32.257" v="379" actId="767"/>
          <ac:spMkLst>
            <pc:docMk/>
            <pc:sldMk cId="1674011256" sldId="286"/>
            <ac:spMk id="4" creationId="{0D8AB0DF-A0BE-0242-B53E-378F9DE912AA}"/>
          </ac:spMkLst>
        </pc:spChg>
        <pc:graphicFrameChg chg="modGraphic">
          <ac:chgData name="함 진아" userId="853515ff651aadf9" providerId="LiveId" clId="{61A081B4-9877-EC4D-864C-6299E114A3CF}" dt="2020-08-13T09:32:32.579" v="380" actId="207"/>
          <ac:graphicFrameMkLst>
            <pc:docMk/>
            <pc:sldMk cId="1674011256" sldId="286"/>
            <ac:graphicFrameMk id="6" creationId="{46B4275B-3962-EF40-91CC-F080D465BDF3}"/>
          </ac:graphicFrameMkLst>
        </pc:graphicFrameChg>
      </pc:sldChg>
      <pc:sldChg chg="del">
        <pc:chgData name="함 진아" userId="853515ff651aadf9" providerId="LiveId" clId="{61A081B4-9877-EC4D-864C-6299E114A3CF}" dt="2020-08-13T12:50:13.149" v="7478" actId="2696"/>
        <pc:sldMkLst>
          <pc:docMk/>
          <pc:sldMk cId="258582904" sldId="287"/>
        </pc:sldMkLst>
      </pc:sldChg>
      <pc:sldChg chg="del">
        <pc:chgData name="함 진아" userId="853515ff651aadf9" providerId="LiveId" clId="{61A081B4-9877-EC4D-864C-6299E114A3CF}" dt="2020-08-13T12:50:13.176" v="7479" actId="2696"/>
        <pc:sldMkLst>
          <pc:docMk/>
          <pc:sldMk cId="3007659754" sldId="288"/>
        </pc:sldMkLst>
      </pc:sldChg>
      <pc:sldChg chg="del">
        <pc:chgData name="함 진아" userId="853515ff651aadf9" providerId="LiveId" clId="{61A081B4-9877-EC4D-864C-6299E114A3CF}" dt="2020-08-13T12:50:13.199" v="7480" actId="2696"/>
        <pc:sldMkLst>
          <pc:docMk/>
          <pc:sldMk cId="3798802581" sldId="289"/>
        </pc:sldMkLst>
      </pc:sldChg>
      <pc:sldChg chg="del">
        <pc:chgData name="함 진아" userId="853515ff651aadf9" providerId="LiveId" clId="{61A081B4-9877-EC4D-864C-6299E114A3CF}" dt="2020-08-13T12:50:13.217" v="7481" actId="2696"/>
        <pc:sldMkLst>
          <pc:docMk/>
          <pc:sldMk cId="41017550" sldId="290"/>
        </pc:sldMkLst>
      </pc:sldChg>
      <pc:sldChg chg="del">
        <pc:chgData name="함 진아" userId="853515ff651aadf9" providerId="LiveId" clId="{61A081B4-9877-EC4D-864C-6299E114A3CF}" dt="2020-08-13T12:50:13.244" v="7482" actId="2696"/>
        <pc:sldMkLst>
          <pc:docMk/>
          <pc:sldMk cId="1070875056" sldId="291"/>
        </pc:sldMkLst>
      </pc:sldChg>
      <pc:sldChg chg="del">
        <pc:chgData name="함 진아" userId="853515ff651aadf9" providerId="LiveId" clId="{61A081B4-9877-EC4D-864C-6299E114A3CF}" dt="2020-08-13T12:50:13.266" v="7483" actId="2696"/>
        <pc:sldMkLst>
          <pc:docMk/>
          <pc:sldMk cId="3363740920" sldId="292"/>
        </pc:sldMkLst>
      </pc:sldChg>
      <pc:sldChg chg="del">
        <pc:chgData name="함 진아" userId="853515ff651aadf9" providerId="LiveId" clId="{61A081B4-9877-EC4D-864C-6299E114A3CF}" dt="2020-08-13T12:50:13.291" v="7484" actId="2696"/>
        <pc:sldMkLst>
          <pc:docMk/>
          <pc:sldMk cId="2146393142" sldId="293"/>
        </pc:sldMkLst>
      </pc:sldChg>
      <pc:sldChg chg="del">
        <pc:chgData name="함 진아" userId="853515ff651aadf9" providerId="LiveId" clId="{61A081B4-9877-EC4D-864C-6299E114A3CF}" dt="2020-08-13T12:50:13.316" v="7485" actId="2696"/>
        <pc:sldMkLst>
          <pc:docMk/>
          <pc:sldMk cId="2610257400" sldId="294"/>
        </pc:sldMkLst>
      </pc:sldChg>
      <pc:sldChg chg="del">
        <pc:chgData name="함 진아" userId="853515ff651aadf9" providerId="LiveId" clId="{61A081B4-9877-EC4D-864C-6299E114A3CF}" dt="2020-08-13T12:50:13.337" v="7486" actId="2696"/>
        <pc:sldMkLst>
          <pc:docMk/>
          <pc:sldMk cId="2127667218" sldId="295"/>
        </pc:sldMkLst>
      </pc:sldChg>
      <pc:sldChg chg="del">
        <pc:chgData name="함 진아" userId="853515ff651aadf9" providerId="LiveId" clId="{61A081B4-9877-EC4D-864C-6299E114A3CF}" dt="2020-08-13T12:50:13.350" v="7487" actId="2696"/>
        <pc:sldMkLst>
          <pc:docMk/>
          <pc:sldMk cId="1645865872" sldId="296"/>
        </pc:sldMkLst>
      </pc:sldChg>
      <pc:sldChg chg="addSp delSp modSp add mod modClrScheme chgLayout">
        <pc:chgData name="함 진아" userId="853515ff651aadf9" providerId="LiveId" clId="{61A081B4-9877-EC4D-864C-6299E114A3CF}" dt="2020-08-13T09:46:08.539" v="1171" actId="732"/>
        <pc:sldMkLst>
          <pc:docMk/>
          <pc:sldMk cId="760915422" sldId="297"/>
        </pc:sldMkLst>
        <pc:spChg chg="mod ord">
          <ac:chgData name="함 진아" userId="853515ff651aadf9" providerId="LiveId" clId="{61A081B4-9877-EC4D-864C-6299E114A3CF}" dt="2020-08-13T09:39:16.539" v="798" actId="700"/>
          <ac:spMkLst>
            <pc:docMk/>
            <pc:sldMk cId="760915422" sldId="29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09:41:07.318" v="826" actId="20577"/>
          <ac:spMkLst>
            <pc:docMk/>
            <pc:sldMk cId="760915422" sldId="297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09:45:42.718" v="1165" actId="20577"/>
          <ac:spMkLst>
            <pc:docMk/>
            <pc:sldMk cId="760915422" sldId="297"/>
            <ac:spMk id="6" creationId="{3B7E65A4-3F03-3D47-B0FB-24FE05403A9C}"/>
          </ac:spMkLst>
        </pc:spChg>
        <pc:spChg chg="add mod">
          <ac:chgData name="함 진아" userId="853515ff651aadf9" providerId="LiveId" clId="{61A081B4-9877-EC4D-864C-6299E114A3CF}" dt="2020-08-13T09:42:46.652" v="927" actId="1035"/>
          <ac:spMkLst>
            <pc:docMk/>
            <pc:sldMk cId="760915422" sldId="297"/>
            <ac:spMk id="9" creationId="{3E1C6A89-3C67-DE4D-9B9F-9AD4041D410D}"/>
          </ac:spMkLst>
        </pc:spChg>
        <pc:graphicFrameChg chg="del">
          <ac:chgData name="함 진아" userId="853515ff651aadf9" providerId="LiveId" clId="{61A081B4-9877-EC4D-864C-6299E114A3CF}" dt="2020-08-13T09:36:45.070" v="555" actId="478"/>
          <ac:graphicFrameMkLst>
            <pc:docMk/>
            <pc:sldMk cId="760915422" sldId="297"/>
            <ac:graphicFrameMk id="5" creationId="{CC2E4FB4-6D63-8448-AC52-3FEC306F25B7}"/>
          </ac:graphicFrameMkLst>
        </pc:graphicFrameChg>
        <pc:picChg chg="add mod modCrop">
          <ac:chgData name="함 진아" userId="853515ff651aadf9" providerId="LiveId" clId="{61A081B4-9877-EC4D-864C-6299E114A3CF}" dt="2020-08-13T09:38:59.497" v="795" actId="1038"/>
          <ac:picMkLst>
            <pc:docMk/>
            <pc:sldMk cId="760915422" sldId="297"/>
            <ac:picMk id="4" creationId="{EAFCC8EE-AE97-7B4B-881A-F925CBC5ACB7}"/>
          </ac:picMkLst>
        </pc:picChg>
        <pc:picChg chg="add mod modCrop">
          <ac:chgData name="함 진아" userId="853515ff651aadf9" providerId="LiveId" clId="{61A081B4-9877-EC4D-864C-6299E114A3CF}" dt="2020-08-13T09:39:58.103" v="805" actId="732"/>
          <ac:picMkLst>
            <pc:docMk/>
            <pc:sldMk cId="760915422" sldId="297"/>
            <ac:picMk id="7" creationId="{1682BA29-8D8B-0B48-94B0-1BFA24B6EB9E}"/>
          </ac:picMkLst>
        </pc:picChg>
        <pc:picChg chg="add mod modCrop">
          <ac:chgData name="함 진아" userId="853515ff651aadf9" providerId="LiveId" clId="{61A081B4-9877-EC4D-864C-6299E114A3CF}" dt="2020-08-13T09:40:55.479" v="817" actId="1076"/>
          <ac:picMkLst>
            <pc:docMk/>
            <pc:sldMk cId="760915422" sldId="297"/>
            <ac:picMk id="8" creationId="{D7581961-124B-2846-8A03-D787FA3D877D}"/>
          </ac:picMkLst>
        </pc:picChg>
        <pc:picChg chg="add mod modCrop">
          <ac:chgData name="함 진아" userId="853515ff651aadf9" providerId="LiveId" clId="{61A081B4-9877-EC4D-864C-6299E114A3CF}" dt="2020-08-13T09:45:17.801" v="1100" actId="1076"/>
          <ac:picMkLst>
            <pc:docMk/>
            <pc:sldMk cId="760915422" sldId="297"/>
            <ac:picMk id="10" creationId="{AA138415-D560-2147-86DB-A9B9C129295F}"/>
          </ac:picMkLst>
        </pc:picChg>
        <pc:picChg chg="add mod modCrop">
          <ac:chgData name="함 진아" userId="853515ff651aadf9" providerId="LiveId" clId="{61A081B4-9877-EC4D-864C-6299E114A3CF}" dt="2020-08-13T09:46:08.539" v="1171" actId="732"/>
          <ac:picMkLst>
            <pc:docMk/>
            <pc:sldMk cId="760915422" sldId="297"/>
            <ac:picMk id="11" creationId="{FB658E01-C89E-6741-88CC-3E051AF01123}"/>
          </ac:picMkLst>
        </pc:picChg>
      </pc:sldChg>
      <pc:sldChg chg="addSp delSp modSp add">
        <pc:chgData name="함 진아" userId="853515ff651aadf9" providerId="LiveId" clId="{61A081B4-9877-EC4D-864C-6299E114A3CF}" dt="2020-08-13T10:22:53.042" v="2395" actId="113"/>
        <pc:sldMkLst>
          <pc:docMk/>
          <pc:sldMk cId="3751429826" sldId="298"/>
        </pc:sldMkLst>
        <pc:spChg chg="mod">
          <ac:chgData name="함 진아" userId="853515ff651aadf9" providerId="LiveId" clId="{61A081B4-9877-EC4D-864C-6299E114A3CF}" dt="2020-08-13T10:10:24.471" v="1810" actId="20577"/>
          <ac:spMkLst>
            <pc:docMk/>
            <pc:sldMk cId="3751429826" sldId="298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10:22:48.294" v="2391" actId="113"/>
          <ac:spMkLst>
            <pc:docMk/>
            <pc:sldMk cId="3751429826" sldId="298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22:53.042" v="2395" actId="113"/>
          <ac:spMkLst>
            <pc:docMk/>
            <pc:sldMk cId="3751429826" sldId="298"/>
            <ac:spMk id="6" creationId="{3B7E65A4-3F03-3D47-B0FB-24FE05403A9C}"/>
          </ac:spMkLst>
        </pc:spChg>
        <pc:spChg chg="del">
          <ac:chgData name="함 진아" userId="853515ff651aadf9" providerId="LiveId" clId="{61A081B4-9877-EC4D-864C-6299E114A3CF}" dt="2020-08-13T09:49:35.972" v="1264" actId="478"/>
          <ac:spMkLst>
            <pc:docMk/>
            <pc:sldMk cId="3751429826" sldId="298"/>
            <ac:spMk id="9" creationId="{3E1C6A89-3C67-DE4D-9B9F-9AD4041D410D}"/>
          </ac:spMkLst>
        </pc:spChg>
        <pc:grpChg chg="add del mod">
          <ac:chgData name="함 진아" userId="853515ff651aadf9" providerId="LiveId" clId="{61A081B4-9877-EC4D-864C-6299E114A3CF}" dt="2020-08-13T09:53:13.537" v="1310" actId="478"/>
          <ac:grpSpMkLst>
            <pc:docMk/>
            <pc:sldMk cId="3751429826" sldId="298"/>
            <ac:grpSpMk id="15" creationId="{F9B53629-E1F9-7847-8E1C-9828C31A6DE5}"/>
          </ac:grpSpMkLst>
        </pc:grpChg>
        <pc:grpChg chg="add del mod">
          <ac:chgData name="함 진아" userId="853515ff651aadf9" providerId="LiveId" clId="{61A081B4-9877-EC4D-864C-6299E114A3CF}" dt="2020-08-13T10:04:17.533" v="1664" actId="478"/>
          <ac:grpSpMkLst>
            <pc:docMk/>
            <pc:sldMk cId="3751429826" sldId="298"/>
            <ac:grpSpMk id="20" creationId="{12641156-B663-F64B-A5BD-C1FBED09580B}"/>
          </ac:grpSpMkLst>
        </pc:grpChg>
        <pc:picChg chg="del">
          <ac:chgData name="함 진아" userId="853515ff651aadf9" providerId="LiveId" clId="{61A081B4-9877-EC4D-864C-6299E114A3CF}" dt="2020-08-13T09:49:29.422" v="1261" actId="478"/>
          <ac:picMkLst>
            <pc:docMk/>
            <pc:sldMk cId="3751429826" sldId="298"/>
            <ac:picMk id="4" creationId="{EAFCC8EE-AE97-7B4B-881A-F925CBC5ACB7}"/>
          </ac:picMkLst>
        </pc:picChg>
        <pc:picChg chg="del">
          <ac:chgData name="함 진아" userId="853515ff651aadf9" providerId="LiveId" clId="{61A081B4-9877-EC4D-864C-6299E114A3CF}" dt="2020-08-13T09:49:31.614" v="1262" actId="478"/>
          <ac:picMkLst>
            <pc:docMk/>
            <pc:sldMk cId="3751429826" sldId="298"/>
            <ac:picMk id="7" creationId="{1682BA29-8D8B-0B48-94B0-1BFA24B6EB9E}"/>
          </ac:picMkLst>
        </pc:picChg>
        <pc:picChg chg="del">
          <ac:chgData name="함 진아" userId="853515ff651aadf9" providerId="LiveId" clId="{61A081B4-9877-EC4D-864C-6299E114A3CF}" dt="2020-08-13T09:49:33.268" v="1263" actId="478"/>
          <ac:picMkLst>
            <pc:docMk/>
            <pc:sldMk cId="3751429826" sldId="298"/>
            <ac:picMk id="8" creationId="{D7581961-124B-2846-8A03-D787FA3D877D}"/>
          </ac:picMkLst>
        </pc:picChg>
        <pc:picChg chg="del">
          <ac:chgData name="함 진아" userId="853515ff651aadf9" providerId="LiveId" clId="{61A081B4-9877-EC4D-864C-6299E114A3CF}" dt="2020-08-13T09:53:55.383" v="1376" actId="478"/>
          <ac:picMkLst>
            <pc:docMk/>
            <pc:sldMk cId="3751429826" sldId="298"/>
            <ac:picMk id="10" creationId="{AA138415-D560-2147-86DB-A9B9C129295F}"/>
          </ac:picMkLst>
        </pc:picChg>
        <pc:picChg chg="del">
          <ac:chgData name="함 진아" userId="853515ff651aadf9" providerId="LiveId" clId="{61A081B4-9877-EC4D-864C-6299E114A3CF}" dt="2020-08-13T09:54:56.899" v="1453" actId="478"/>
          <ac:picMkLst>
            <pc:docMk/>
            <pc:sldMk cId="3751429826" sldId="298"/>
            <ac:picMk id="11" creationId="{FB658E01-C89E-6741-88CC-3E051AF01123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2" creationId="{624D2416-ECB5-E048-BC8C-FE3A38EC03F5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4" creationId="{687CE1E8-0171-F749-892B-C5174B004E1A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7" creationId="{3B50B949-FAE0-2B4A-AC72-00F9182FD1F2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9" creationId="{32D0EAA2-7380-EF46-A63F-697740D6CBA6}"/>
          </ac:picMkLst>
        </pc:picChg>
        <pc:picChg chg="add del mod">
          <ac:chgData name="함 진아" userId="853515ff651aadf9" providerId="LiveId" clId="{61A081B4-9877-EC4D-864C-6299E114A3CF}" dt="2020-08-13T09:56:18.743" v="1472" actId="478"/>
          <ac:picMkLst>
            <pc:docMk/>
            <pc:sldMk cId="3751429826" sldId="298"/>
            <ac:picMk id="21" creationId="{A6A5DD3A-61AC-4342-B10D-CF657E46D3F8}"/>
          </ac:picMkLst>
        </pc:picChg>
        <pc:picChg chg="add del mod modCrop">
          <ac:chgData name="함 진아" userId="853515ff651aadf9" providerId="LiveId" clId="{61A081B4-9877-EC4D-864C-6299E114A3CF}" dt="2020-08-13T09:57:24.208" v="1484" actId="478"/>
          <ac:picMkLst>
            <pc:docMk/>
            <pc:sldMk cId="3751429826" sldId="298"/>
            <ac:picMk id="22" creationId="{42B54748-2504-BB4B-9D5E-CDED2962B97C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4" creationId="{2CC57077-C4F2-CB4F-BFB2-2E56EED4D8D6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6" creationId="{74D2B77E-E181-8A44-ACC1-E450FBE3DC82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7" creationId="{B4D0B1B7-885B-2F43-949C-F3E389F19C64}"/>
          </ac:picMkLst>
        </pc:picChg>
        <pc:picChg chg="add del">
          <ac:chgData name="함 진아" userId="853515ff651aadf9" providerId="LiveId" clId="{61A081B4-9877-EC4D-864C-6299E114A3CF}" dt="2020-08-13T10:12:58.059" v="1934" actId="478"/>
          <ac:picMkLst>
            <pc:docMk/>
            <pc:sldMk cId="3751429826" sldId="298"/>
            <ac:picMk id="28" creationId="{0AD86CCD-33C0-7D4C-A88A-B4F82AFAFEE3}"/>
          </ac:picMkLst>
        </pc:picChg>
        <pc:picChg chg="add del mod modCrop">
          <ac:chgData name="함 진아" userId="853515ff651aadf9" providerId="LiveId" clId="{61A081B4-9877-EC4D-864C-6299E114A3CF}" dt="2020-08-13T10:17:33.589" v="2183" actId="478"/>
          <ac:picMkLst>
            <pc:docMk/>
            <pc:sldMk cId="3751429826" sldId="298"/>
            <ac:picMk id="29" creationId="{2EBF2519-D6EC-1C43-AD62-D760F646B238}"/>
          </ac:picMkLst>
        </pc:picChg>
        <pc:picChg chg="add del mod modCrop">
          <ac:chgData name="함 진아" userId="853515ff651aadf9" providerId="LiveId" clId="{61A081B4-9877-EC4D-864C-6299E114A3CF}" dt="2020-08-13T10:17:39.114" v="2187" actId="478"/>
          <ac:picMkLst>
            <pc:docMk/>
            <pc:sldMk cId="3751429826" sldId="298"/>
            <ac:picMk id="30" creationId="{68269607-9684-6843-BBDB-7367B3F1BB11}"/>
          </ac:picMkLst>
        </pc:picChg>
        <pc:picChg chg="add del mod modCrop">
          <ac:chgData name="함 진아" userId="853515ff651aadf9" providerId="LiveId" clId="{61A081B4-9877-EC4D-864C-6299E114A3CF}" dt="2020-08-13T10:18:26.150" v="2202" actId="478"/>
          <ac:picMkLst>
            <pc:docMk/>
            <pc:sldMk cId="3751429826" sldId="298"/>
            <ac:picMk id="31" creationId="{9C767D1C-A154-6540-A09A-0B42ED710555}"/>
          </ac:picMkLst>
        </pc:picChg>
        <pc:picChg chg="add mod modCrop">
          <ac:chgData name="함 진아" userId="853515ff651aadf9" providerId="LiveId" clId="{61A081B4-9877-EC4D-864C-6299E114A3CF}" dt="2020-08-13T10:22:14.433" v="2383" actId="732"/>
          <ac:picMkLst>
            <pc:docMk/>
            <pc:sldMk cId="3751429826" sldId="298"/>
            <ac:picMk id="32" creationId="{96F1D69D-2D91-0B45-AAD5-FBAC6E858248}"/>
          </ac:picMkLst>
        </pc:picChg>
        <pc:picChg chg="add mod modCrop">
          <ac:chgData name="함 진아" userId="853515ff651aadf9" providerId="LiveId" clId="{61A081B4-9877-EC4D-864C-6299E114A3CF}" dt="2020-08-13T10:22:37.968" v="2388" actId="1076"/>
          <ac:picMkLst>
            <pc:docMk/>
            <pc:sldMk cId="3751429826" sldId="298"/>
            <ac:picMk id="33" creationId="{00397915-4DE9-8C4B-A187-0A605475419C}"/>
          </ac:picMkLst>
        </pc:picChg>
        <pc:picChg chg="add mod modCrop">
          <ac:chgData name="함 진아" userId="853515ff651aadf9" providerId="LiveId" clId="{61A081B4-9877-EC4D-864C-6299E114A3CF}" dt="2020-08-13T10:22:42.918" v="2389" actId="732"/>
          <ac:picMkLst>
            <pc:docMk/>
            <pc:sldMk cId="3751429826" sldId="298"/>
            <ac:picMk id="34" creationId="{4C078AAE-BA5F-BC40-B00D-2700C1EEA150}"/>
          </ac:picMkLst>
        </pc:picChg>
        <pc:picChg chg="add mod modCrop">
          <ac:chgData name="함 진아" userId="853515ff651aadf9" providerId="LiveId" clId="{61A081B4-9877-EC4D-864C-6299E114A3CF}" dt="2020-08-13T10:22:18.055" v="2384" actId="732"/>
          <ac:picMkLst>
            <pc:docMk/>
            <pc:sldMk cId="3751429826" sldId="298"/>
            <ac:picMk id="35" creationId="{417B6B71-E309-C34E-8CBD-227DBA6FD992}"/>
          </ac:picMkLst>
        </pc:picChg>
      </pc:sldChg>
      <pc:sldChg chg="addSp modSp add ord">
        <pc:chgData name="함 진아" userId="853515ff651aadf9" providerId="LiveId" clId="{61A081B4-9877-EC4D-864C-6299E114A3CF}" dt="2020-08-13T10:09:41.676" v="1787" actId="1076"/>
        <pc:sldMkLst>
          <pc:docMk/>
          <pc:sldMk cId="1835850694" sldId="299"/>
        </pc:sldMkLst>
        <pc:spChg chg="mod">
          <ac:chgData name="함 진아" userId="853515ff651aadf9" providerId="LiveId" clId="{61A081B4-9877-EC4D-864C-6299E114A3CF}" dt="2020-08-13T10:09:21.405" v="1784" actId="404"/>
          <ac:spMkLst>
            <pc:docMk/>
            <pc:sldMk cId="1835850694" sldId="299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09:27.229" v="1786"/>
          <ac:spMkLst>
            <pc:docMk/>
            <pc:sldMk cId="1835850694" sldId="299"/>
            <ac:spMk id="6" creationId="{3B7E65A4-3F03-3D47-B0FB-24FE05403A9C}"/>
          </ac:spMkLst>
        </pc:spChg>
        <pc:grpChg chg="mod">
          <ac:chgData name="함 진아" userId="853515ff651aadf9" providerId="LiveId" clId="{61A081B4-9877-EC4D-864C-6299E114A3CF}" dt="2020-08-13T10:09:41.676" v="1787" actId="1076"/>
          <ac:grpSpMkLst>
            <pc:docMk/>
            <pc:sldMk cId="1835850694" sldId="299"/>
            <ac:grpSpMk id="20" creationId="{12641156-B663-F64B-A5BD-C1FBED09580B}"/>
          </ac:grpSpMkLst>
        </pc:grpChg>
        <pc:picChg chg="add 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10" creationId="{80774957-8EF4-154F-B6F0-BEF795DE0C8A}"/>
          </ac:picMkLst>
        </pc:picChg>
        <pc:picChg chg="mod modCrop">
          <ac:chgData name="함 진아" userId="853515ff651aadf9" providerId="LiveId" clId="{61A081B4-9877-EC4D-864C-6299E114A3CF}" dt="2020-08-13T10:06:53.058" v="1737" actId="732"/>
          <ac:picMkLst>
            <pc:docMk/>
            <pc:sldMk cId="1835850694" sldId="299"/>
            <ac:picMk id="17" creationId="{3B50B949-FAE0-2B4A-AC72-00F9182FD1F2}"/>
          </ac:picMkLst>
        </pc:picChg>
        <pc:picChg chg="mod modCrop">
          <ac:chgData name="함 진아" userId="853515ff651aadf9" providerId="LiveId" clId="{61A081B4-9877-EC4D-864C-6299E114A3CF}" dt="2020-08-13T10:06:45.295" v="1735" actId="732"/>
          <ac:picMkLst>
            <pc:docMk/>
            <pc:sldMk cId="1835850694" sldId="299"/>
            <ac:picMk id="19" creationId="{32D0EAA2-7380-EF46-A63F-697740D6CBA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4" creationId="{2CC57077-C4F2-CB4F-BFB2-2E56EED4D8D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6" creationId="{74D2B77E-E181-8A44-ACC1-E450FBE3DC82}"/>
          </ac:picMkLst>
        </pc:picChg>
      </pc:sldChg>
      <pc:sldChg chg="addSp delSp modSp add del">
        <pc:chgData name="함 진아" userId="853515ff651aadf9" providerId="LiveId" clId="{61A081B4-9877-EC4D-864C-6299E114A3CF}" dt="2020-08-13T10:23:10.776" v="2397" actId="2696"/>
        <pc:sldMkLst>
          <pc:docMk/>
          <pc:sldMk cId="1100822167" sldId="300"/>
        </pc:sldMkLst>
        <pc:spChg chg="mod">
          <ac:chgData name="함 진아" userId="853515ff651aadf9" providerId="LiveId" clId="{61A081B4-9877-EC4D-864C-6299E114A3CF}" dt="2020-08-13T10:19:24.508" v="2286" actId="14100"/>
          <ac:spMkLst>
            <pc:docMk/>
            <pc:sldMk cId="1100822167" sldId="300"/>
            <ac:spMk id="3" creationId="{2B979466-8226-B846-B32B-4B39A6E81EC9}"/>
          </ac:spMkLst>
        </pc:spChg>
        <pc:picChg chg="add del mod">
          <ac:chgData name="함 진아" userId="853515ff651aadf9" providerId="LiveId" clId="{61A081B4-9877-EC4D-864C-6299E114A3CF}" dt="2020-08-13T10:20:21.859" v="2294" actId="478"/>
          <ac:picMkLst>
            <pc:docMk/>
            <pc:sldMk cId="1100822167" sldId="300"/>
            <ac:picMk id="4" creationId="{E8E57ADE-DCAA-8E40-B662-039E5CDA7348}"/>
          </ac:picMkLst>
        </pc:picChg>
        <pc:picChg chg="add mod modCrop">
          <ac:chgData name="함 진아" userId="853515ff651aadf9" providerId="LiveId" clId="{61A081B4-9877-EC4D-864C-6299E114A3CF}" dt="2020-08-13T10:20:47.159" v="2302" actId="1076"/>
          <ac:picMkLst>
            <pc:docMk/>
            <pc:sldMk cId="1100822167" sldId="300"/>
            <ac:picMk id="5" creationId="{4B80A2D1-839D-9E4D-854A-FD469CAF4E6B}"/>
          </ac:picMkLst>
        </pc:picChg>
        <pc:picChg chg="add del">
          <ac:chgData name="함 진아" userId="853515ff651aadf9" providerId="LiveId" clId="{61A081B4-9877-EC4D-864C-6299E114A3CF}" dt="2020-08-13T10:20:01.112" v="2288" actId="478"/>
          <ac:picMkLst>
            <pc:docMk/>
            <pc:sldMk cId="1100822167" sldId="300"/>
            <ac:picMk id="33" creationId="{00397915-4DE9-8C4B-A187-0A605475419C}"/>
          </ac:picMkLst>
        </pc:picChg>
      </pc:sldChg>
      <pc:sldChg chg="add del">
        <pc:chgData name="함 진아" userId="853515ff651aadf9" providerId="LiveId" clId="{61A081B4-9877-EC4D-864C-6299E114A3CF}" dt="2020-08-13T10:06:13.400" v="1731"/>
        <pc:sldMkLst>
          <pc:docMk/>
          <pc:sldMk cId="1702190727" sldId="300"/>
        </pc:sldMkLst>
      </pc:sldChg>
      <pc:sldChg chg="addSp delSp modSp add">
        <pc:chgData name="함 진아" userId="853515ff651aadf9" providerId="LiveId" clId="{61A081B4-9877-EC4D-864C-6299E114A3CF}" dt="2020-08-13T12:15:53.710" v="5145" actId="1076"/>
        <pc:sldMkLst>
          <pc:docMk/>
          <pc:sldMk cId="1951769180" sldId="301"/>
        </pc:sldMkLst>
        <pc:spChg chg="mod">
          <ac:chgData name="함 진아" userId="853515ff651aadf9" providerId="LiveId" clId="{61A081B4-9877-EC4D-864C-6299E114A3CF}" dt="2020-08-13T10:25:23.035" v="2613" actId="20577"/>
          <ac:spMkLst>
            <pc:docMk/>
            <pc:sldMk cId="1951769180" sldId="301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15:43.688" v="5144" actId="20577"/>
          <ac:spMkLst>
            <pc:docMk/>
            <pc:sldMk cId="1951769180" sldId="301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4" creationId="{191F9232-2966-954D-A1EA-938D2AA24B0C}"/>
          </ac:picMkLst>
        </pc:pic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5" creationId="{A9A5680C-F747-D944-A092-2977FC5BB95D}"/>
          </ac:picMkLst>
        </pc:picChg>
        <pc:picChg chg="add mod">
          <ac:chgData name="함 진아" userId="853515ff651aadf9" providerId="LiveId" clId="{61A081B4-9877-EC4D-864C-6299E114A3CF}" dt="2020-08-13T12:15:53.710" v="5145" actId="1076"/>
          <ac:picMkLst>
            <pc:docMk/>
            <pc:sldMk cId="1951769180" sldId="301"/>
            <ac:picMk id="7" creationId="{22210153-F9D7-6B4D-8FF2-F40800CDC9A8}"/>
          </ac:picMkLst>
        </pc:picChg>
        <pc:picChg chg="add del">
          <ac:chgData name="함 진아" userId="853515ff651aadf9" providerId="LiveId" clId="{61A081B4-9877-EC4D-864C-6299E114A3CF}" dt="2020-08-13T11:37:36.214" v="2666"/>
          <ac:picMkLst>
            <pc:docMk/>
            <pc:sldMk cId="1951769180" sldId="301"/>
            <ac:picMk id="8" creationId="{38586570-4149-B146-9A3A-60C970CC3003}"/>
          </ac:picMkLst>
        </pc:picChg>
        <pc:picChg chg="del">
          <ac:chgData name="함 진아" userId="853515ff651aadf9" providerId="LiveId" clId="{61A081B4-9877-EC4D-864C-6299E114A3CF}" dt="2020-08-13T10:26:43.145" v="2664" actId="478"/>
          <ac:picMkLst>
            <pc:docMk/>
            <pc:sldMk cId="1951769180" sldId="301"/>
            <ac:picMk id="32" creationId="{96F1D69D-2D91-0B45-AAD5-FBAC6E858248}"/>
          </ac:picMkLst>
        </pc:picChg>
        <pc:picChg chg="del">
          <ac:chgData name="함 진아" userId="853515ff651aadf9" providerId="LiveId" clId="{61A081B4-9877-EC4D-864C-6299E114A3CF}" dt="2020-08-13T10:24:08.825" v="2553" actId="478"/>
          <ac:picMkLst>
            <pc:docMk/>
            <pc:sldMk cId="1951769180" sldId="301"/>
            <ac:picMk id="33" creationId="{00397915-4DE9-8C4B-A187-0A605475419C}"/>
          </ac:picMkLst>
        </pc:picChg>
        <pc:picChg chg="del">
          <ac:chgData name="함 진아" userId="853515ff651aadf9" providerId="LiveId" clId="{61A081B4-9877-EC4D-864C-6299E114A3CF}" dt="2020-08-13T10:25:03.613" v="2559" actId="478"/>
          <ac:picMkLst>
            <pc:docMk/>
            <pc:sldMk cId="1951769180" sldId="301"/>
            <ac:picMk id="34" creationId="{4C078AAE-BA5F-BC40-B00D-2700C1EEA150}"/>
          </ac:picMkLst>
        </pc:picChg>
        <pc:picChg chg="del">
          <ac:chgData name="함 진아" userId="853515ff651aadf9" providerId="LiveId" clId="{61A081B4-9877-EC4D-864C-6299E114A3CF}" dt="2020-08-13T10:25:54.296" v="2649" actId="478"/>
          <ac:picMkLst>
            <pc:docMk/>
            <pc:sldMk cId="1951769180" sldId="301"/>
            <ac:picMk id="35" creationId="{417B6B71-E309-C34E-8CBD-227DBA6FD992}"/>
          </ac:picMkLst>
        </pc:picChg>
      </pc:sldChg>
      <pc:sldChg chg="addSp delSp modSp add">
        <pc:chgData name="함 진아" userId="853515ff651aadf9" providerId="LiveId" clId="{61A081B4-9877-EC4D-864C-6299E114A3CF}" dt="2020-08-13T11:41:50.180" v="2998"/>
        <pc:sldMkLst>
          <pc:docMk/>
          <pc:sldMk cId="2778488523" sldId="302"/>
        </pc:sldMkLst>
        <pc:spChg chg="mod">
          <ac:chgData name="함 진아" userId="853515ff651aadf9" providerId="LiveId" clId="{61A081B4-9877-EC4D-864C-6299E114A3CF}" dt="2020-08-13T11:39:28.003" v="2972" actId="20577"/>
          <ac:spMkLst>
            <pc:docMk/>
            <pc:sldMk cId="2778488523" sldId="30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0:22.836" v="2992" actId="20577"/>
          <ac:spMkLst>
            <pc:docMk/>
            <pc:sldMk cId="2778488523" sldId="302"/>
            <ac:spMk id="6" creationId="{3B7E65A4-3F03-3D47-B0FB-24FE05403A9C}"/>
          </ac:spMkLst>
        </pc:spChg>
        <pc:spChg chg="add del">
          <ac:chgData name="함 진아" userId="853515ff651aadf9" providerId="LiveId" clId="{61A081B4-9877-EC4D-864C-6299E114A3CF}" dt="2020-08-13T11:41:50.180" v="2998"/>
          <ac:spMkLst>
            <pc:docMk/>
            <pc:sldMk cId="2778488523" sldId="302"/>
            <ac:spMk id="10" creationId="{82273011-AC12-5E44-8BDF-3E7DD2B0DBB7}"/>
          </ac:spMkLst>
        </pc:spChg>
        <pc:picChg chg="del">
          <ac:chgData name="함 진아" userId="853515ff651aadf9" providerId="LiveId" clId="{61A081B4-9877-EC4D-864C-6299E114A3CF}" dt="2020-08-13T11:38:03.093" v="2781" actId="478"/>
          <ac:picMkLst>
            <pc:docMk/>
            <pc:sldMk cId="2778488523" sldId="302"/>
            <ac:picMk id="4" creationId="{191F9232-2966-954D-A1EA-938D2AA24B0C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5" creationId="{A9A5680C-F747-D944-A092-2977FC5BB95D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7" creationId="{22210153-F9D7-6B4D-8FF2-F40800CDC9A8}"/>
          </ac:picMkLst>
        </pc:picChg>
        <pc:picChg chg="add mod">
          <ac:chgData name="함 진아" userId="853515ff651aadf9" providerId="LiveId" clId="{61A081B4-9877-EC4D-864C-6299E114A3CF}" dt="2020-08-13T11:40:45.609" v="2996" actId="1076"/>
          <ac:picMkLst>
            <pc:docMk/>
            <pc:sldMk cId="2778488523" sldId="302"/>
            <ac:picMk id="8" creationId="{A870B5FF-5130-F749-9635-268583869F57}"/>
          </ac:picMkLst>
        </pc:picChg>
        <pc:picChg chg="add mod">
          <ac:chgData name="함 진아" userId="853515ff651aadf9" providerId="LiveId" clId="{61A081B4-9877-EC4D-864C-6299E114A3CF}" dt="2020-08-13T11:40:29.701" v="2995" actId="1076"/>
          <ac:picMkLst>
            <pc:docMk/>
            <pc:sldMk cId="2778488523" sldId="302"/>
            <ac:picMk id="9" creationId="{C61F2233-4182-194B-8AFE-A677B985E6BA}"/>
          </ac:picMkLst>
        </pc:picChg>
      </pc:sldChg>
      <pc:sldChg chg="addSp delSp modSp add ord">
        <pc:chgData name="함 진아" userId="853515ff651aadf9" providerId="LiveId" clId="{61A081B4-9877-EC4D-864C-6299E114A3CF}" dt="2020-08-13T11:45:32.042" v="3347" actId="1076"/>
        <pc:sldMkLst>
          <pc:docMk/>
          <pc:sldMk cId="493552708" sldId="303"/>
        </pc:sldMkLst>
        <pc:spChg chg="mod">
          <ac:chgData name="함 진아" userId="853515ff651aadf9" providerId="LiveId" clId="{61A081B4-9877-EC4D-864C-6299E114A3CF}" dt="2020-08-13T11:43:56.539" v="3224" actId="20577"/>
          <ac:spMkLst>
            <pc:docMk/>
            <pc:sldMk cId="493552708" sldId="30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5:07.198" v="3339" actId="20577"/>
          <ac:spMkLst>
            <pc:docMk/>
            <pc:sldMk cId="493552708" sldId="303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1:43:37.919" v="3153" actId="1076"/>
          <ac:picMkLst>
            <pc:docMk/>
            <pc:sldMk cId="493552708" sldId="303"/>
            <ac:picMk id="4" creationId="{32048563-24A9-C345-9211-0F8A6B651376}"/>
          </ac:picMkLst>
        </pc:picChg>
        <pc:picChg chg="add mod modCrop">
          <ac:chgData name="함 진아" userId="853515ff651aadf9" providerId="LiveId" clId="{61A081B4-9877-EC4D-864C-6299E114A3CF}" dt="2020-08-13T11:44:16.192" v="3231" actId="732"/>
          <ac:picMkLst>
            <pc:docMk/>
            <pc:sldMk cId="493552708" sldId="303"/>
            <ac:picMk id="5" creationId="{7F54CE15-F09C-5948-A234-A9A27F945EFA}"/>
          </ac:picMkLst>
        </pc:picChg>
        <pc:picChg chg="add mod modCrop">
          <ac:chgData name="함 진아" userId="853515ff651aadf9" providerId="LiveId" clId="{61A081B4-9877-EC4D-864C-6299E114A3CF}" dt="2020-08-13T11:45:32.042" v="3347" actId="1076"/>
          <ac:picMkLst>
            <pc:docMk/>
            <pc:sldMk cId="493552708" sldId="303"/>
            <ac:picMk id="7" creationId="{E82B64F1-3ABD-6345-AA8A-A134B92C10AD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8" creationId="{A870B5FF-5130-F749-9635-268583869F57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9" creationId="{C61F2233-4182-194B-8AFE-A677B985E6B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1:55:02.324" v="3907" actId="114"/>
        <pc:sldMkLst>
          <pc:docMk/>
          <pc:sldMk cId="1517644203" sldId="304"/>
        </pc:sldMkLst>
        <pc:spChg chg="mod or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1:55:02.324" v="3907" actId="114"/>
          <ac:spMkLst>
            <pc:docMk/>
            <pc:sldMk cId="1517644203" sldId="304"/>
            <ac:spMk id="3" creationId="{2B979466-8226-B846-B32B-4B39A6E81EC9}"/>
          </ac:spMkLst>
        </pc:spChg>
        <pc:spChg chg="del">
          <ac:chgData name="함 진아" userId="853515ff651aadf9" providerId="LiveId" clId="{61A081B4-9877-EC4D-864C-6299E114A3CF}" dt="2020-08-13T11:48:07.164" v="3544" actId="478"/>
          <ac:spMkLst>
            <pc:docMk/>
            <pc:sldMk cId="1517644203" sldId="304"/>
            <ac:spMk id="6" creationId="{3B7E65A4-3F03-3D47-B0FB-24FE05403A9C}"/>
          </ac:spMkLst>
        </pc:spChg>
        <pc:spChg chg="add del mo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10" creationId="{7A6D37C5-BA84-5D45-ACFF-AAA924033D9F}"/>
          </ac:spMkLst>
        </pc:spChg>
        <pc:picChg chg="del">
          <ac:chgData name="함 진아" userId="853515ff651aadf9" providerId="LiveId" clId="{61A081B4-9877-EC4D-864C-6299E114A3CF}" dt="2020-08-13T11:47:10.110" v="3478" actId="478"/>
          <ac:picMkLst>
            <pc:docMk/>
            <pc:sldMk cId="1517644203" sldId="304"/>
            <ac:picMk id="4" creationId="{32048563-24A9-C345-9211-0F8A6B651376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5" creationId="{7F54CE15-F09C-5948-A234-A9A27F945EFA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7" creationId="{E82B64F1-3ABD-6345-AA8A-A134B92C10A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8" creationId="{5A6042AD-15E4-A04E-B859-FB39B80FDA5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1" creationId="{1B2E1AB6-3368-8649-B028-7AF012E9F177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2" creationId="{9270B0DE-F4E3-6540-A8B4-344B44F50FAA}"/>
          </ac:picMkLst>
        </pc:picChg>
      </pc:sldChg>
      <pc:sldChg chg="addSp delSp modSp add">
        <pc:chgData name="함 진아" userId="853515ff651aadf9" providerId="LiveId" clId="{61A081B4-9877-EC4D-864C-6299E114A3CF}" dt="2020-08-13T11:58:57.312" v="4175" actId="1076"/>
        <pc:sldMkLst>
          <pc:docMk/>
          <pc:sldMk cId="1936477670" sldId="305"/>
        </pc:sldMkLst>
        <pc:spChg chg="mod">
          <ac:chgData name="함 진아" userId="853515ff651aadf9" providerId="LiveId" clId="{61A081B4-9877-EC4D-864C-6299E114A3CF}" dt="2020-08-13T11:56:52.968" v="4155" actId="20577"/>
          <ac:spMkLst>
            <pc:docMk/>
            <pc:sldMk cId="1936477670" sldId="305"/>
            <ac:spMk id="3" creationId="{2B979466-8226-B846-B32B-4B39A6E81EC9}"/>
          </ac:spMkLst>
        </pc:spChg>
        <pc:picChg chg="add mod">
          <ac:chgData name="함 진아" userId="853515ff651aadf9" providerId="LiveId" clId="{61A081B4-9877-EC4D-864C-6299E114A3CF}" dt="2020-08-13T11:58:39.276" v="4172" actId="1076"/>
          <ac:picMkLst>
            <pc:docMk/>
            <pc:sldMk cId="1936477670" sldId="305"/>
            <ac:picMk id="4" creationId="{06227CFE-7B08-A948-9868-D2B73DBBE4A7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5" creationId="{A026A191-D574-CF46-8400-6BF661A2643C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6" creationId="{59EA44DE-2D57-9041-97CE-C9C281558B96}"/>
          </ac:picMkLst>
        </pc:picChg>
        <pc:picChg chg="add mod modCrop">
          <ac:chgData name="함 진아" userId="853515ff651aadf9" providerId="LiveId" clId="{61A081B4-9877-EC4D-864C-6299E114A3CF}" dt="2020-08-13T11:58:57.312" v="4175" actId="1076"/>
          <ac:picMkLst>
            <pc:docMk/>
            <pc:sldMk cId="1936477670" sldId="305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1:54:27.644" v="3866" actId="478"/>
          <ac:picMkLst>
            <pc:docMk/>
            <pc:sldMk cId="1936477670" sldId="305"/>
            <ac:picMk id="11" creationId="{1B2E1AB6-3368-8649-B028-7AF012E9F177}"/>
          </ac:picMkLst>
        </pc:picChg>
        <pc:picChg chg="del">
          <ac:chgData name="함 진아" userId="853515ff651aadf9" providerId="LiveId" clId="{61A081B4-9877-EC4D-864C-6299E114A3CF}" dt="2020-08-13T11:55:27.408" v="3969" actId="478"/>
          <ac:picMkLst>
            <pc:docMk/>
            <pc:sldMk cId="1936477670" sldId="305"/>
            <ac:picMk id="12" creationId="{9270B0DE-F4E3-6540-A8B4-344B44F50FA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29:42.801" v="5773" actId="1076"/>
        <pc:sldMkLst>
          <pc:docMk/>
          <pc:sldMk cId="105400791" sldId="306"/>
        </pc:sldMkLst>
        <pc:spChg chg="mod ord">
          <ac:chgData name="함 진아" userId="853515ff651aadf9" providerId="LiveId" clId="{61A081B4-9877-EC4D-864C-6299E114A3CF}" dt="2020-08-13T12:07:41.055" v="4620" actId="700"/>
          <ac:spMkLst>
            <pc:docMk/>
            <pc:sldMk cId="105400791" sldId="306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07:55.269" v="4629"/>
          <ac:spMkLst>
            <pc:docMk/>
            <pc:sldMk cId="105400791" sldId="306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06:24.161" v="4601" actId="478"/>
          <ac:spMkLst>
            <pc:docMk/>
            <pc:sldMk cId="105400791" sldId="306"/>
            <ac:spMk id="5" creationId="{5708A63A-110D-534C-B2ED-43FA3249D2D1}"/>
          </ac:spMkLst>
        </pc:spChg>
        <pc:spChg chg="add del mod">
          <ac:chgData name="함 진아" userId="853515ff651aadf9" providerId="LiveId" clId="{61A081B4-9877-EC4D-864C-6299E114A3CF}" dt="2020-08-13T12:06:27.503" v="4602" actId="700"/>
          <ac:spMkLst>
            <pc:docMk/>
            <pc:sldMk cId="105400791" sldId="306"/>
            <ac:spMk id="11" creationId="{98B2CE6F-1020-4D46-BDFB-34610AA60165}"/>
          </ac:spMkLst>
        </pc:spChg>
        <pc:spChg chg="add mod ord">
          <ac:chgData name="함 진아" userId="853515ff651aadf9" providerId="LiveId" clId="{61A081B4-9877-EC4D-864C-6299E114A3CF}" dt="2020-08-13T12:29:41.125" v="5772" actId="14100"/>
          <ac:spMkLst>
            <pc:docMk/>
            <pc:sldMk cId="105400791" sldId="306"/>
            <ac:spMk id="13" creationId="{75D4F2CD-2420-104C-BB74-B91D07229ADF}"/>
          </ac:spMkLst>
        </pc:sp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4" creationId="{06227CFE-7B08-A948-9868-D2B73DBBE4A7}"/>
          </ac:picMkLst>
        </pc:picChg>
        <pc:picChg chg="add mod">
          <ac:chgData name="함 진아" userId="853515ff651aadf9" providerId="LiveId" clId="{61A081B4-9877-EC4D-864C-6299E114A3CF}" dt="2020-08-13T12:08:20.497" v="4639" actId="1076"/>
          <ac:picMkLst>
            <pc:docMk/>
            <pc:sldMk cId="105400791" sldId="306"/>
            <ac:picMk id="6" creationId="{5435B74B-4479-9846-A96D-F83077C7290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8" creationId="{5A6042AD-15E4-A04E-B859-FB39B80FDA5D}"/>
          </ac:picMkLst>
        </pc:picChg>
        <pc:picChg chg="add mod modCrop">
          <ac:chgData name="함 진아" userId="853515ff651aadf9" providerId="LiveId" clId="{61A081B4-9877-EC4D-864C-6299E114A3CF}" dt="2020-08-13T12:29:42.801" v="5773" actId="1076"/>
          <ac:picMkLst>
            <pc:docMk/>
            <pc:sldMk cId="105400791" sldId="306"/>
            <ac:picMk id="9" creationId="{7E2237ED-129F-6D44-8C3B-EE62261B5E1D}"/>
          </ac:picMkLst>
        </pc:picChg>
        <pc:picChg chg="add mod modCrop">
          <ac:chgData name="함 진아" userId="853515ff651aadf9" providerId="LiveId" clId="{61A081B4-9877-EC4D-864C-6299E114A3CF}" dt="2020-08-13T12:08:18.157" v="4638" actId="1076"/>
          <ac:picMkLst>
            <pc:docMk/>
            <pc:sldMk cId="105400791" sldId="306"/>
            <ac:picMk id="12" creationId="{5CC6A199-F81A-234B-A635-CB5456838D86}"/>
          </ac:picMkLst>
        </pc:picChg>
        <pc:picChg chg="add del mod">
          <ac:chgData name="함 진아" userId="853515ff651aadf9" providerId="LiveId" clId="{61A081B4-9877-EC4D-864C-6299E114A3CF}" dt="2020-08-13T12:10:34.699" v="4733" actId="478"/>
          <ac:picMkLst>
            <pc:docMk/>
            <pc:sldMk cId="105400791" sldId="306"/>
            <ac:picMk id="14" creationId="{37A29282-910D-4B43-AFAA-97F27106D41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13:30.788" v="4842" actId="1076"/>
        <pc:sldMkLst>
          <pc:docMk/>
          <pc:sldMk cId="1337339065" sldId="307"/>
        </pc:sldMkLst>
        <pc:spChg chg="mod or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12:18.088" v="4817" actId="20577"/>
          <ac:spMkLst>
            <pc:docMk/>
            <pc:sldMk cId="1337339065" sldId="307"/>
            <ac:spMk id="3" creationId="{2B979466-8226-B846-B32B-4B39A6E81EC9}"/>
          </ac:spMkLst>
        </pc:spChg>
        <pc:spChg chg="add del mo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5" creationId="{FECFAB4D-92D7-F74E-B7CA-684DE26CE130}"/>
          </ac:spMkLst>
        </pc:spChg>
        <pc:spChg chg="del">
          <ac:chgData name="함 진아" userId="853515ff651aadf9" providerId="LiveId" clId="{61A081B4-9877-EC4D-864C-6299E114A3CF}" dt="2020-08-13T12:09:06.647" v="4643" actId="478"/>
          <ac:spMkLst>
            <pc:docMk/>
            <pc:sldMk cId="1337339065" sldId="307"/>
            <ac:spMk id="13" creationId="{75D4F2CD-2420-104C-BB74-B91D07229ADF}"/>
          </ac:spMkLst>
        </pc:spChg>
        <pc:graphicFrameChg chg="add del">
          <ac:chgData name="함 진아" userId="853515ff651aadf9" providerId="LiveId" clId="{61A081B4-9877-EC4D-864C-6299E114A3CF}" dt="2020-08-13T12:11:22.919" v="4784" actId="478"/>
          <ac:graphicFrameMkLst>
            <pc:docMk/>
            <pc:sldMk cId="1337339065" sldId="307"/>
            <ac:graphicFrameMk id="10" creationId="{869F7BDA-BD18-D24C-98F1-CFFB25FC9F65}"/>
          </ac:graphicFrameMkLst>
        </pc:graphicFrameChg>
        <pc:graphicFrameChg chg="add del">
          <ac:chgData name="함 진아" userId="853515ff651aadf9" providerId="LiveId" clId="{61A081B4-9877-EC4D-864C-6299E114A3CF}" dt="2020-08-13T12:11:24.719" v="4786"/>
          <ac:graphicFrameMkLst>
            <pc:docMk/>
            <pc:sldMk cId="1337339065" sldId="307"/>
            <ac:graphicFrameMk id="11" creationId="{BF5BFC77-4C3D-6E48-8DE1-204A4CF24BF1}"/>
          </ac:graphicFrameMkLst>
        </pc:graphicFrame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6" creationId="{5435B74B-4479-9846-A96D-F83077C72904}"/>
          </ac:picMkLst>
        </pc:picChg>
        <pc:picChg chg="add mod">
          <ac:chgData name="함 진아" userId="853515ff651aadf9" providerId="LiveId" clId="{61A081B4-9877-EC4D-864C-6299E114A3CF}" dt="2020-08-13T12:12:24.949" v="4822" actId="14100"/>
          <ac:picMkLst>
            <pc:docMk/>
            <pc:sldMk cId="1337339065" sldId="307"/>
            <ac:picMk id="8" creationId="{6848A784-51C5-284B-A574-27D3D4418A95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9" creationId="{7E2237ED-129F-6D44-8C3B-EE62261B5E1D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12" creationId="{5CC6A199-F81A-234B-A635-CB5456838D86}"/>
          </ac:picMkLst>
        </pc:picChg>
        <pc:picChg chg="add mod modCrop">
          <ac:chgData name="함 진아" userId="853515ff651aadf9" providerId="LiveId" clId="{61A081B4-9877-EC4D-864C-6299E114A3CF}" dt="2020-08-13T12:13:27.241" v="4841" actId="1035"/>
          <ac:picMkLst>
            <pc:docMk/>
            <pc:sldMk cId="1337339065" sldId="307"/>
            <ac:picMk id="15" creationId="{C6CF5988-4FEA-464A-9B1C-AFF0CC670294}"/>
          </ac:picMkLst>
        </pc:picChg>
        <pc:picChg chg="add mod modCrop">
          <ac:chgData name="함 진아" userId="853515ff651aadf9" providerId="LiveId" clId="{61A081B4-9877-EC4D-864C-6299E114A3CF}" dt="2020-08-13T12:13:30.788" v="4842" actId="1076"/>
          <ac:picMkLst>
            <pc:docMk/>
            <pc:sldMk cId="1337339065" sldId="307"/>
            <ac:picMk id="16" creationId="{23EF9E83-7C80-EC48-9BF4-6D8E11CCFC7A}"/>
          </ac:picMkLst>
        </pc:picChg>
      </pc:sldChg>
      <pc:sldChg chg="add del">
        <pc:chgData name="함 진아" userId="853515ff651aadf9" providerId="LiveId" clId="{61A081B4-9877-EC4D-864C-6299E114A3CF}" dt="2020-08-13T12:00:55.451" v="4224"/>
        <pc:sldMkLst>
          <pc:docMk/>
          <pc:sldMk cId="2858102389" sldId="307"/>
        </pc:sldMkLst>
      </pc:sldChg>
      <pc:sldChg chg="addSp delSp modSp add">
        <pc:chgData name="함 진아" userId="853515ff651aadf9" providerId="LiveId" clId="{61A081B4-9877-EC4D-864C-6299E114A3CF}" dt="2020-08-13T12:19:32.019" v="5283" actId="1076"/>
        <pc:sldMkLst>
          <pc:docMk/>
          <pc:sldMk cId="1460173607" sldId="308"/>
        </pc:sldMkLst>
        <pc:spChg chg="mod">
          <ac:chgData name="함 진아" userId="853515ff651aadf9" providerId="LiveId" clId="{61A081B4-9877-EC4D-864C-6299E114A3CF}" dt="2020-08-13T12:19:13.961" v="5279" actId="20577"/>
          <ac:spMkLst>
            <pc:docMk/>
            <pc:sldMk cId="1460173607" sldId="308"/>
            <ac:spMk id="3" creationId="{2B979466-8226-B846-B32B-4B39A6E81EC9}"/>
          </ac:spMkLst>
        </pc:spChg>
        <pc:picChg chg="add mod modCrop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4" creationId="{43ADC310-EB07-EC4D-940A-FD7F9D1F4026}"/>
          </ac:picMkLst>
        </pc:picChg>
        <pc:picChg chg="add mod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6" creationId="{23CBC588-4EA4-9745-9FC9-066B655A68A3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8" creationId="{6848A784-51C5-284B-A574-27D3D4418A95}"/>
          </ac:picMkLst>
        </pc:picChg>
        <pc:picChg chg="add mod modCrop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9" creationId="{18C38759-9D56-704C-A340-B4E0FE4503DD}"/>
          </ac:picMkLst>
        </pc:picChg>
        <pc:picChg chg="add mod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11" creationId="{24A9D735-D6C4-5640-AB79-068DDCD726B0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5" creationId="{C6CF5988-4FEA-464A-9B1C-AFF0CC670294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6" creationId="{23EF9E83-7C80-EC48-9BF4-6D8E11CCFC7A}"/>
          </ac:picMkLst>
        </pc:picChg>
      </pc:sldChg>
      <pc:sldChg chg="addSp delSp modSp add">
        <pc:chgData name="함 진아" userId="853515ff651aadf9" providerId="LiveId" clId="{61A081B4-9877-EC4D-864C-6299E114A3CF}" dt="2020-08-13T12:22:43.685" v="5477" actId="478"/>
        <pc:sldMkLst>
          <pc:docMk/>
          <pc:sldMk cId="3046018409" sldId="309"/>
        </pc:sldMkLst>
        <pc:spChg chg="mod">
          <ac:chgData name="함 진아" userId="853515ff651aadf9" providerId="LiveId" clId="{61A081B4-9877-EC4D-864C-6299E114A3CF}" dt="2020-08-13T12:21:29.336" v="5461" actId="20577"/>
          <ac:spMkLst>
            <pc:docMk/>
            <pc:sldMk cId="3046018409" sldId="309"/>
            <ac:spMk id="3" creationId="{2B979466-8226-B846-B32B-4B39A6E81EC9}"/>
          </ac:spMkLst>
        </pc:spChg>
        <pc:picChg chg="del">
          <ac:chgData name="함 진아" userId="853515ff651aadf9" providerId="LiveId" clId="{61A081B4-9877-EC4D-864C-6299E114A3CF}" dt="2020-08-13T12:22:18.417" v="5471" actId="478"/>
          <ac:picMkLst>
            <pc:docMk/>
            <pc:sldMk cId="3046018409" sldId="309"/>
            <ac:picMk id="4" creationId="{43ADC310-EB07-EC4D-940A-FD7F9D1F4026}"/>
          </ac:picMkLst>
        </pc:picChg>
        <pc:picChg chg="del">
          <ac:chgData name="함 진아" userId="853515ff651aadf9" providerId="LiveId" clId="{61A081B4-9877-EC4D-864C-6299E114A3CF}" dt="2020-08-13T12:22:43.685" v="5477" actId="478"/>
          <ac:picMkLst>
            <pc:docMk/>
            <pc:sldMk cId="3046018409" sldId="309"/>
            <ac:picMk id="6" creationId="{23CBC588-4EA4-9745-9FC9-066B655A68A3}"/>
          </ac:picMkLst>
        </pc:picChg>
        <pc:picChg chg="add mod">
          <ac:chgData name="함 진아" userId="853515ff651aadf9" providerId="LiveId" clId="{61A081B4-9877-EC4D-864C-6299E114A3CF}" dt="2020-08-13T12:22:31.358" v="5474" actId="1076"/>
          <ac:picMkLst>
            <pc:docMk/>
            <pc:sldMk cId="3046018409" sldId="309"/>
            <ac:picMk id="7" creationId="{10B67A87-236D-2247-A6B5-49612EBF61CB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9" creationId="{18C38759-9D56-704C-A340-B4E0FE4503DD}"/>
          </ac:picMkLst>
        </pc:picChg>
        <pc:picChg chg="add mod modCrop">
          <ac:chgData name="함 진아" userId="853515ff651aadf9" providerId="LiveId" clId="{61A081B4-9877-EC4D-864C-6299E114A3CF}" dt="2020-08-13T12:22:35.588" v="5475" actId="732"/>
          <ac:picMkLst>
            <pc:docMk/>
            <pc:sldMk cId="3046018409" sldId="309"/>
            <ac:picMk id="10" creationId="{654E2A93-E255-DE41-BD25-01BC4421918F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11" creationId="{24A9D735-D6C4-5640-AB79-068DDCD726B0}"/>
          </ac:picMkLst>
        </pc:picChg>
        <pc:picChg chg="add mod">
          <ac:chgData name="함 진아" userId="853515ff651aadf9" providerId="LiveId" clId="{61A081B4-9877-EC4D-864C-6299E114A3CF}" dt="2020-08-13T12:22:22.043" v="5472" actId="1076"/>
          <ac:picMkLst>
            <pc:docMk/>
            <pc:sldMk cId="3046018409" sldId="309"/>
            <ac:picMk id="13" creationId="{7248FE94-9896-824F-A640-D92B92CB5899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32:14.847" v="6016" actId="1076"/>
        <pc:sldMkLst>
          <pc:docMk/>
          <pc:sldMk cId="977547814" sldId="310"/>
        </pc:sldMkLst>
        <pc:spChg chg="mod or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31:18.355" v="6001" actId="20577"/>
          <ac:spMkLst>
            <pc:docMk/>
            <pc:sldMk cId="977547814" sldId="310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30:46.267" v="5882" actId="478"/>
          <ac:spMkLst>
            <pc:docMk/>
            <pc:sldMk cId="977547814" sldId="310"/>
            <ac:spMk id="12" creationId="{A90E0C46-5FB3-2743-B2A7-3C40053AFDA7}"/>
          </ac:spMkLst>
        </pc:spChg>
        <pc:spChg chg="add del mo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15" creationId="{9FF5E024-366D-F342-989D-054910508F0A}"/>
          </ac:spMkLst>
        </pc:sp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5" creationId="{F3D994A7-0FE9-5649-B6D7-427795CCCE2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7" creationId="{10B67A87-236D-2247-A6B5-49612EBF61CB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8" creationId="{DD3D2B03-4AFA-F943-91D8-93E2F4F6F051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0" creationId="{654E2A93-E255-DE41-BD25-01BC4421918F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11" creationId="{F367AAE1-B8C8-C04C-A662-B3F6DF31840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3" creationId="{7248FE94-9896-824F-A640-D92B92CB5899}"/>
          </ac:picMkLst>
        </pc:picChg>
        <pc:picChg chg="add mod">
          <ac:chgData name="함 진아" userId="853515ff651aadf9" providerId="LiveId" clId="{61A081B4-9877-EC4D-864C-6299E114A3CF}" dt="2020-08-13T12:31:36.159" v="6008" actId="1076"/>
          <ac:picMkLst>
            <pc:docMk/>
            <pc:sldMk cId="977547814" sldId="310"/>
            <ac:picMk id="16" creationId="{888EF218-6139-5E4A-AF7D-8DE213FDB300}"/>
          </ac:picMkLst>
        </pc:picChg>
        <pc:picChg chg="add mod">
          <ac:chgData name="함 진아" userId="853515ff651aadf9" providerId="LiveId" clId="{61A081B4-9877-EC4D-864C-6299E114A3CF}" dt="2020-08-13T12:32:14.847" v="6016" actId="1076"/>
          <ac:picMkLst>
            <pc:docMk/>
            <pc:sldMk cId="977547814" sldId="310"/>
            <ac:picMk id="17" creationId="{BD48A979-6C25-7344-B6D7-9BC522CF22C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40:36.137" v="6663" actId="20577"/>
        <pc:sldMkLst>
          <pc:docMk/>
          <pc:sldMk cId="3805766738" sldId="311"/>
        </pc:sldMkLst>
        <pc:spChg chg="mod ord">
          <ac:chgData name="함 진아" userId="853515ff651aadf9" providerId="LiveId" clId="{61A081B4-9877-EC4D-864C-6299E114A3CF}" dt="2020-08-13T12:35:04.374" v="6157" actId="700"/>
          <ac:spMkLst>
            <pc:docMk/>
            <pc:sldMk cId="3805766738" sldId="311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40:33.932" v="6660" actId="20577"/>
          <ac:spMkLst>
            <pc:docMk/>
            <pc:sldMk cId="3805766738" sldId="311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12:40:36.137" v="6663" actId="20577"/>
          <ac:spMkLst>
            <pc:docMk/>
            <pc:sldMk cId="3805766738" sldId="311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34:53.570" v="6156" actId="732"/>
          <ac:picMkLst>
            <pc:docMk/>
            <pc:sldMk cId="3805766738" sldId="311"/>
            <ac:picMk id="4" creationId="{0E5BB3D1-64A2-A04B-BE26-8EDC38CD7013}"/>
          </ac:picMkLst>
        </pc:picChg>
        <pc:picChg chg="add mod modCrop">
          <ac:chgData name="함 진아" userId="853515ff651aadf9" providerId="LiveId" clId="{61A081B4-9877-EC4D-864C-6299E114A3CF}" dt="2020-08-13T12:36:59.764" v="6305" actId="1076"/>
          <ac:picMkLst>
            <pc:docMk/>
            <pc:sldMk cId="3805766738" sldId="311"/>
            <ac:picMk id="6" creationId="{27B4BA33-97EB-1049-B396-2D99509E7C43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6" creationId="{888EF218-6139-5E4A-AF7D-8DE213FDB300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7" creationId="{BD48A979-6C25-7344-B6D7-9BC522CF22CF}"/>
          </ac:picMkLst>
        </pc:picChg>
      </pc:sldChg>
      <pc:sldChg chg="addSp delSp modSp add">
        <pc:chgData name="함 진아" userId="853515ff651aadf9" providerId="LiveId" clId="{61A081B4-9877-EC4D-864C-6299E114A3CF}" dt="2020-08-13T12:41:32.532" v="6724" actId="1036"/>
        <pc:sldMkLst>
          <pc:docMk/>
          <pc:sldMk cId="1635100020" sldId="312"/>
        </pc:sldMkLst>
        <pc:spChg chg="mod">
          <ac:chgData name="함 진아" userId="853515ff651aadf9" providerId="LiveId" clId="{61A081B4-9877-EC4D-864C-6299E114A3CF}" dt="2020-08-13T12:40:39.453" v="6666" actId="20577"/>
          <ac:spMkLst>
            <pc:docMk/>
            <pc:sldMk cId="1635100020" sldId="31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1:06.626" v="6712" actId="20577"/>
          <ac:spMkLst>
            <pc:docMk/>
            <pc:sldMk cId="1635100020" sldId="312"/>
            <ac:spMk id="5" creationId="{D59BB53F-85A5-AB45-BE59-B7D7E6A7A5F6}"/>
          </ac:spMkLst>
        </pc:spChg>
        <pc:picChg chg="add del">
          <ac:chgData name="함 진아" userId="853515ff651aadf9" providerId="LiveId" clId="{61A081B4-9877-EC4D-864C-6299E114A3CF}" dt="2020-08-13T12:39:02.545" v="6501" actId="478"/>
          <ac:picMkLst>
            <pc:docMk/>
            <pc:sldMk cId="1635100020" sldId="312"/>
            <ac:picMk id="4" creationId="{0E5BB3D1-64A2-A04B-BE26-8EDC38CD7013}"/>
          </ac:picMkLst>
        </pc:picChg>
        <pc:picChg chg="del">
          <ac:chgData name="함 진아" userId="853515ff651aadf9" providerId="LiveId" clId="{61A081B4-9877-EC4D-864C-6299E114A3CF}" dt="2020-08-13T12:39:53.836" v="6635" actId="478"/>
          <ac:picMkLst>
            <pc:docMk/>
            <pc:sldMk cId="1635100020" sldId="312"/>
            <ac:picMk id="6" creationId="{27B4BA33-97EB-1049-B396-2D99509E7C43}"/>
          </ac:picMkLst>
        </pc:picChg>
        <pc:picChg chg="add mod">
          <ac:chgData name="함 진아" userId="853515ff651aadf9" providerId="LiveId" clId="{61A081B4-9877-EC4D-864C-6299E114A3CF}" dt="2020-08-13T12:39:07.386" v="6502" actId="1076"/>
          <ac:picMkLst>
            <pc:docMk/>
            <pc:sldMk cId="1635100020" sldId="312"/>
            <ac:picMk id="7" creationId="{8DFDFC35-21AB-C94B-8B1E-6A8E2AA97BF6}"/>
          </ac:picMkLst>
        </pc:picChg>
        <pc:picChg chg="add mod modCrop">
          <ac:chgData name="함 진아" userId="853515ff651aadf9" providerId="LiveId" clId="{61A081B4-9877-EC4D-864C-6299E114A3CF}" dt="2020-08-13T12:40:13.076" v="6642" actId="732"/>
          <ac:picMkLst>
            <pc:docMk/>
            <pc:sldMk cId="1635100020" sldId="312"/>
            <ac:picMk id="8" creationId="{B2B31A75-712C-B44F-9644-ED9A405679DD}"/>
          </ac:picMkLst>
        </pc:picChg>
        <pc:picChg chg="add mod modCrop">
          <ac:chgData name="함 진아" userId="853515ff651aadf9" providerId="LiveId" clId="{61A081B4-9877-EC4D-864C-6299E114A3CF}" dt="2020-08-13T12:41:32.532" v="6724" actId="1036"/>
          <ac:picMkLst>
            <pc:docMk/>
            <pc:sldMk cId="1635100020" sldId="312"/>
            <ac:picMk id="9" creationId="{589C159B-69FB-5C40-9767-32A867E2DFDB}"/>
          </ac:picMkLst>
        </pc:picChg>
      </pc:sldChg>
      <pc:sldChg chg="addSp delSp modSp add">
        <pc:chgData name="함 진아" userId="853515ff651aadf9" providerId="LiveId" clId="{61A081B4-9877-EC4D-864C-6299E114A3CF}" dt="2020-08-13T12:46:58.420" v="7127" actId="1076"/>
        <pc:sldMkLst>
          <pc:docMk/>
          <pc:sldMk cId="5451039" sldId="313"/>
        </pc:sldMkLst>
        <pc:spChg chg="mod">
          <ac:chgData name="함 진아" userId="853515ff651aadf9" providerId="LiveId" clId="{61A081B4-9877-EC4D-864C-6299E114A3CF}" dt="2020-08-13T12:44:34.484" v="6939" actId="20577"/>
          <ac:spMkLst>
            <pc:docMk/>
            <pc:sldMk cId="5451039" sldId="31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6:24.005" v="7117" actId="20577"/>
          <ac:spMkLst>
            <pc:docMk/>
            <pc:sldMk cId="5451039" sldId="313"/>
            <ac:spMk id="5" creationId="{D59BB53F-85A5-AB45-BE59-B7D7E6A7A5F6}"/>
          </ac:spMkLst>
        </pc:spChg>
        <pc:picChg chg="add del mod">
          <ac:chgData name="함 진아" userId="853515ff651aadf9" providerId="LiveId" clId="{61A081B4-9877-EC4D-864C-6299E114A3CF}" dt="2020-08-13T12:42:10.659" v="6782" actId="478"/>
          <ac:picMkLst>
            <pc:docMk/>
            <pc:sldMk cId="5451039" sldId="313"/>
            <ac:picMk id="4" creationId="{765C7641-D9BE-E349-960B-246A2AD3884E}"/>
          </ac:picMkLst>
        </pc:picChg>
        <pc:picChg chg="add mod modCrop">
          <ac:chgData name="함 진아" userId="853515ff651aadf9" providerId="LiveId" clId="{61A081B4-9877-EC4D-864C-6299E114A3CF}" dt="2020-08-13T12:44:44.329" v="6941" actId="1076"/>
          <ac:picMkLst>
            <pc:docMk/>
            <pc:sldMk cId="5451039" sldId="313"/>
            <ac:picMk id="6" creationId="{74585861-4BA2-6B4F-A080-6053B32B89F0}"/>
          </ac:picMkLst>
        </pc:picChg>
        <pc:picChg chg="del mod">
          <ac:chgData name="함 진아" userId="853515ff651aadf9" providerId="LiveId" clId="{61A081B4-9877-EC4D-864C-6299E114A3CF}" dt="2020-08-13T12:42:34.948" v="6792" actId="478"/>
          <ac:picMkLst>
            <pc:docMk/>
            <pc:sldMk cId="5451039" sldId="313"/>
            <ac:picMk id="7" creationId="{8DFDFC35-21AB-C94B-8B1E-6A8E2AA97BF6}"/>
          </ac:picMkLst>
        </pc:picChg>
        <pc:picChg chg="del">
          <ac:chgData name="함 진아" userId="853515ff651aadf9" providerId="LiveId" clId="{61A081B4-9877-EC4D-864C-6299E114A3CF}" dt="2020-08-13T12:45:56.721" v="7021" actId="478"/>
          <ac:picMkLst>
            <pc:docMk/>
            <pc:sldMk cId="5451039" sldId="313"/>
            <ac:picMk id="8" creationId="{B2B31A75-712C-B44F-9644-ED9A405679DD}"/>
          </ac:picMkLst>
        </pc:picChg>
        <pc:picChg chg="del">
          <ac:chgData name="함 진아" userId="853515ff651aadf9" providerId="LiveId" clId="{61A081B4-9877-EC4D-864C-6299E114A3CF}" dt="2020-08-13T12:46:55.592" v="7126" actId="478"/>
          <ac:picMkLst>
            <pc:docMk/>
            <pc:sldMk cId="5451039" sldId="313"/>
            <ac:picMk id="9" creationId="{589C159B-69FB-5C40-9767-32A867E2DFDB}"/>
          </ac:picMkLst>
        </pc:picChg>
        <pc:picChg chg="add mod modCrop">
          <ac:chgData name="함 진아" userId="853515ff651aadf9" providerId="LiveId" clId="{61A081B4-9877-EC4D-864C-6299E114A3CF}" dt="2020-08-13T12:44:37.849" v="6940" actId="1076"/>
          <ac:picMkLst>
            <pc:docMk/>
            <pc:sldMk cId="5451039" sldId="313"/>
            <ac:picMk id="10" creationId="{AA83BD17-9511-4E4A-9234-D3F3B5DEB52E}"/>
          </ac:picMkLst>
        </pc:picChg>
        <pc:picChg chg="add mod modCrop">
          <ac:chgData name="함 진아" userId="853515ff651aadf9" providerId="LiveId" clId="{61A081B4-9877-EC4D-864C-6299E114A3CF}" dt="2020-08-13T12:46:00.695" v="7022" actId="1076"/>
          <ac:picMkLst>
            <pc:docMk/>
            <pc:sldMk cId="5451039" sldId="313"/>
            <ac:picMk id="11" creationId="{FB903992-C01A-D445-BC25-0C83E3A66968}"/>
          </ac:picMkLst>
        </pc:picChg>
        <pc:picChg chg="add mod modCrop">
          <ac:chgData name="함 진아" userId="853515ff651aadf9" providerId="LiveId" clId="{61A081B4-9877-EC4D-864C-6299E114A3CF}" dt="2020-08-13T12:46:58.420" v="7127" actId="1076"/>
          <ac:picMkLst>
            <pc:docMk/>
            <pc:sldMk cId="5451039" sldId="313"/>
            <ac:picMk id="12" creationId="{B92A2473-44D5-CB4C-A157-29E7BE7C0721}"/>
          </ac:picMkLst>
        </pc:picChg>
      </pc:sldChg>
      <pc:sldChg chg="addSp delSp modSp add">
        <pc:chgData name="함 진아" userId="853515ff651aadf9" providerId="LiveId" clId="{61A081B4-9877-EC4D-864C-6299E114A3CF}" dt="2020-08-13T12:49:59.928" v="7475" actId="478"/>
        <pc:sldMkLst>
          <pc:docMk/>
          <pc:sldMk cId="3096045750" sldId="314"/>
        </pc:sldMkLst>
        <pc:spChg chg="mod">
          <ac:chgData name="함 진아" userId="853515ff651aadf9" providerId="LiveId" clId="{61A081B4-9877-EC4D-864C-6299E114A3CF}" dt="2020-08-13T12:48:28.735" v="7291" actId="20577"/>
          <ac:spMkLst>
            <pc:docMk/>
            <pc:sldMk cId="3096045750" sldId="314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9:20.060" v="7457" actId="20577"/>
          <ac:spMkLst>
            <pc:docMk/>
            <pc:sldMk cId="3096045750" sldId="314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48:26.622" v="7290" actId="1076"/>
          <ac:picMkLst>
            <pc:docMk/>
            <pc:sldMk cId="3096045750" sldId="314"/>
            <ac:picMk id="4" creationId="{06779078-02BC-0249-9BB7-FD8059132EEF}"/>
          </ac:picMkLst>
        </pc:picChg>
        <pc:picChg chg="del">
          <ac:chgData name="함 진아" userId="853515ff651aadf9" providerId="LiveId" clId="{61A081B4-9877-EC4D-864C-6299E114A3CF}" dt="2020-08-13T12:47:43.722" v="7208" actId="478"/>
          <ac:picMkLst>
            <pc:docMk/>
            <pc:sldMk cId="3096045750" sldId="314"/>
            <ac:picMk id="6" creationId="{74585861-4BA2-6B4F-A080-6053B32B89F0}"/>
          </ac:picMkLst>
        </pc:picChg>
        <pc:picChg chg="add mod modCrop">
          <ac:chgData name="함 진아" userId="853515ff651aadf9" providerId="LiveId" clId="{61A081B4-9877-EC4D-864C-6299E114A3CF}" dt="2020-08-13T12:49:57.703" v="7474" actId="1076"/>
          <ac:picMkLst>
            <pc:docMk/>
            <pc:sldMk cId="3096045750" sldId="314"/>
            <ac:picMk id="7" creationId="{31D5D5EC-1604-DC43-9988-9C9B84655FB1}"/>
          </ac:picMkLst>
        </pc:picChg>
        <pc:picChg chg="del">
          <ac:chgData name="함 진아" userId="853515ff651aadf9" providerId="LiveId" clId="{61A081B4-9877-EC4D-864C-6299E114A3CF}" dt="2020-08-13T12:48:30.130" v="7292" actId="478"/>
          <ac:picMkLst>
            <pc:docMk/>
            <pc:sldMk cId="3096045750" sldId="314"/>
            <ac:picMk id="10" creationId="{AA83BD17-9511-4E4A-9234-D3F3B5DEB52E}"/>
          </ac:picMkLst>
        </pc:picChg>
        <pc:picChg chg="del">
          <ac:chgData name="함 진아" userId="853515ff651aadf9" providerId="LiveId" clId="{61A081B4-9877-EC4D-864C-6299E114A3CF}" dt="2020-08-13T12:49:15.389" v="7454" actId="478"/>
          <ac:picMkLst>
            <pc:docMk/>
            <pc:sldMk cId="3096045750" sldId="314"/>
            <ac:picMk id="11" creationId="{FB903992-C01A-D445-BC25-0C83E3A66968}"/>
          </ac:picMkLst>
        </pc:picChg>
        <pc:picChg chg="add del">
          <ac:chgData name="함 진아" userId="853515ff651aadf9" providerId="LiveId" clId="{61A081B4-9877-EC4D-864C-6299E114A3CF}" dt="2020-08-13T12:49:59.928" v="7475" actId="478"/>
          <ac:picMkLst>
            <pc:docMk/>
            <pc:sldMk cId="3096045750" sldId="314"/>
            <ac:picMk id="12" creationId="{B92A2473-44D5-CB4C-A157-29E7BE7C0721}"/>
          </ac:picMkLst>
        </pc:picChg>
      </pc:sldChg>
    </pc:docChg>
  </pc:docChgLst>
  <pc:docChgLst>
    <pc:chgData name="함 진아" userId="853515ff651aadf9" providerId="LiveId" clId="{A97D65F2-A70C-9C4F-8556-27F44C14196B}"/>
    <pc:docChg chg="undo redo custSel addSld delSld modSld sldOrd">
      <pc:chgData name="함 진아" userId="853515ff651aadf9" providerId="LiveId" clId="{A97D65F2-A70C-9C4F-8556-27F44C14196B}" dt="2020-08-14T14:51:46.829" v="11623" actId="2696"/>
      <pc:docMkLst>
        <pc:docMk/>
      </pc:docMkLst>
      <pc:sldChg chg="modSp">
        <pc:chgData name="함 진아" userId="853515ff651aadf9" providerId="LiveId" clId="{A97D65F2-A70C-9C4F-8556-27F44C14196B}" dt="2020-08-13T12:52:42.823" v="7"/>
        <pc:sldMkLst>
          <pc:docMk/>
          <pc:sldMk cId="4234597141" sldId="282"/>
        </pc:sldMkLst>
        <pc:spChg chg="mod">
          <ac:chgData name="함 진아" userId="853515ff651aadf9" providerId="LiveId" clId="{A97D65F2-A70C-9C4F-8556-27F44C14196B}" dt="2020-08-13T12:52:42.823" v="7"/>
          <ac:spMkLst>
            <pc:docMk/>
            <pc:sldMk cId="4234597141" sldId="282"/>
            <ac:spMk id="7" creationId="{18BBFAE6-DF46-7444-9551-EBC0BBBD1CA3}"/>
          </ac:spMkLst>
        </pc:spChg>
        <pc:spChg chg="mod">
          <ac:chgData name="함 진아" userId="853515ff651aadf9" providerId="LiveId" clId="{A97D65F2-A70C-9C4F-8556-27F44C14196B}" dt="2020-08-13T12:52:37.177" v="2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 mod modClrScheme chgLayout">
        <pc:chgData name="함 진아" userId="853515ff651aadf9" providerId="LiveId" clId="{A97D65F2-A70C-9C4F-8556-27F44C14196B}" dt="2020-08-14T09:38:00.182" v="3689" actId="20577"/>
        <pc:sldMkLst>
          <pc:docMk/>
          <pc:sldMk cId="974406324" sldId="283"/>
        </pc:sldMkLst>
        <pc:spChg chg="mod ord">
          <ac:chgData name="함 진아" userId="853515ff651aadf9" providerId="LiveId" clId="{A97D65F2-A70C-9C4F-8556-27F44C14196B}" dt="2020-08-14T09:34:44.914" v="3363" actId="700"/>
          <ac:spMkLst>
            <pc:docMk/>
            <pc:sldMk cId="974406324" sldId="283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09:38:00.182" v="3689" actId="20577"/>
          <ac:spMkLst>
            <pc:docMk/>
            <pc:sldMk cId="974406324" sldId="283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09:35:31.439" v="3374" actId="20577"/>
          <ac:spMkLst>
            <pc:docMk/>
            <pc:sldMk cId="974406324" sldId="283"/>
            <ac:spMk id="6" creationId="{F3D6A206-4F79-DB4E-998E-8BE20BC3E387}"/>
          </ac:spMkLst>
        </pc:spChg>
        <pc:grpChg chg="add mod">
          <ac:chgData name="함 진아" userId="853515ff651aadf9" providerId="LiveId" clId="{A97D65F2-A70C-9C4F-8556-27F44C14196B}" dt="2020-08-14T09:37:07.840" v="3392" actId="164"/>
          <ac:grpSpMkLst>
            <pc:docMk/>
            <pc:sldMk cId="974406324" sldId="283"/>
            <ac:grpSpMk id="10" creationId="{9A1D97C9-3782-464B-80B3-F4876DD41118}"/>
          </ac:grpSpMkLst>
        </pc:grpChg>
        <pc:graphicFrameChg chg="del mod">
          <ac:chgData name="함 진아" userId="853515ff651aadf9" providerId="LiveId" clId="{A97D65F2-A70C-9C4F-8556-27F44C14196B}" dt="2020-08-13T13:01:03.895" v="272" actId="478"/>
          <ac:graphicFrameMkLst>
            <pc:docMk/>
            <pc:sldMk cId="974406324" sldId="283"/>
            <ac:graphicFrameMk id="5" creationId="{CC2E4FB4-6D63-8448-AC52-3FEC306F25B7}"/>
          </ac:graphicFrameMkLst>
        </pc:graphicFrameChg>
        <pc:picChg chg="add mod modCrop">
          <ac:chgData name="함 진아" userId="853515ff651aadf9" providerId="LiveId" clId="{A97D65F2-A70C-9C4F-8556-27F44C14196B}" dt="2020-08-14T09:35:03.796" v="3366" actId="732"/>
          <ac:picMkLst>
            <pc:docMk/>
            <pc:sldMk cId="974406324" sldId="283"/>
            <ac:picMk id="4" creationId="{8B2629A3-36F1-934A-B3C8-69BD1D2AA46D}"/>
          </ac:picMkLst>
        </pc:picChg>
        <pc:picChg chg="add mod modCrop">
          <ac:chgData name="함 진아" userId="853515ff651aadf9" providerId="LiveId" clId="{A97D65F2-A70C-9C4F-8556-27F44C14196B}" dt="2020-08-14T09:37:07.840" v="3392" actId="164"/>
          <ac:picMkLst>
            <pc:docMk/>
            <pc:sldMk cId="974406324" sldId="283"/>
            <ac:picMk id="7" creationId="{20E72F4A-CB54-E14F-87C4-838DCE6C88BC}"/>
          </ac:picMkLst>
        </pc:picChg>
        <pc:picChg chg="add mod modCrop">
          <ac:chgData name="함 진아" userId="853515ff651aadf9" providerId="LiveId" clId="{A97D65F2-A70C-9C4F-8556-27F44C14196B}" dt="2020-08-14T09:36:27.936" v="3383" actId="732"/>
          <ac:picMkLst>
            <pc:docMk/>
            <pc:sldMk cId="974406324" sldId="283"/>
            <ac:picMk id="8" creationId="{88772BC8-9FDC-8D40-86B6-F36D66B059F0}"/>
          </ac:picMkLst>
        </pc:picChg>
        <pc:picChg chg="add mod modCrop">
          <ac:chgData name="함 진아" userId="853515ff651aadf9" providerId="LiveId" clId="{A97D65F2-A70C-9C4F-8556-27F44C14196B}" dt="2020-08-14T09:37:07.840" v="3392" actId="164"/>
          <ac:picMkLst>
            <pc:docMk/>
            <pc:sldMk cId="974406324" sldId="283"/>
            <ac:picMk id="9" creationId="{2F37CBA8-971E-3A48-89A7-CCAB89F17AA2}"/>
          </ac:picMkLst>
        </pc:picChg>
      </pc:sldChg>
      <pc:sldChg chg="del">
        <pc:chgData name="함 진아" userId="853515ff651aadf9" providerId="LiveId" clId="{A97D65F2-A70C-9C4F-8556-27F44C14196B}" dt="2020-08-14T14:51:46.829" v="11623" actId="2696"/>
        <pc:sldMkLst>
          <pc:docMk/>
          <pc:sldMk cId="2572141496" sldId="284"/>
        </pc:sldMkLst>
      </pc:sldChg>
      <pc:sldChg chg="del">
        <pc:chgData name="함 진아" userId="853515ff651aadf9" providerId="LiveId" clId="{A97D65F2-A70C-9C4F-8556-27F44C14196B}" dt="2020-08-14T14:51:46.463" v="11605" actId="2696"/>
        <pc:sldMkLst>
          <pc:docMk/>
          <pc:sldMk cId="760915422" sldId="297"/>
        </pc:sldMkLst>
      </pc:sldChg>
      <pc:sldChg chg="del">
        <pc:chgData name="함 진아" userId="853515ff651aadf9" providerId="LiveId" clId="{A97D65F2-A70C-9C4F-8556-27F44C14196B}" dt="2020-08-14T14:51:46.504" v="11607" actId="2696"/>
        <pc:sldMkLst>
          <pc:docMk/>
          <pc:sldMk cId="3751429826" sldId="298"/>
        </pc:sldMkLst>
      </pc:sldChg>
      <pc:sldChg chg="del">
        <pc:chgData name="함 진아" userId="853515ff651aadf9" providerId="LiveId" clId="{A97D65F2-A70C-9C4F-8556-27F44C14196B}" dt="2020-08-14T14:51:46.484" v="11606" actId="2696"/>
        <pc:sldMkLst>
          <pc:docMk/>
          <pc:sldMk cId="1835850694" sldId="299"/>
        </pc:sldMkLst>
      </pc:sldChg>
      <pc:sldChg chg="del">
        <pc:chgData name="함 진아" userId="853515ff651aadf9" providerId="LiveId" clId="{A97D65F2-A70C-9C4F-8556-27F44C14196B}" dt="2020-08-14T14:51:46.551" v="11609" actId="2696"/>
        <pc:sldMkLst>
          <pc:docMk/>
          <pc:sldMk cId="1951769180" sldId="301"/>
        </pc:sldMkLst>
      </pc:sldChg>
      <pc:sldChg chg="del">
        <pc:chgData name="함 진아" userId="853515ff651aadf9" providerId="LiveId" clId="{A97D65F2-A70C-9C4F-8556-27F44C14196B}" dt="2020-08-14T14:51:46.572" v="11610" actId="2696"/>
        <pc:sldMkLst>
          <pc:docMk/>
          <pc:sldMk cId="2778488523" sldId="302"/>
        </pc:sldMkLst>
      </pc:sldChg>
      <pc:sldChg chg="del">
        <pc:chgData name="함 진아" userId="853515ff651aadf9" providerId="LiveId" clId="{A97D65F2-A70C-9C4F-8556-27F44C14196B}" dt="2020-08-14T14:51:46.593" v="11611" actId="2696"/>
        <pc:sldMkLst>
          <pc:docMk/>
          <pc:sldMk cId="493552708" sldId="303"/>
        </pc:sldMkLst>
      </pc:sldChg>
      <pc:sldChg chg="del">
        <pc:chgData name="함 진아" userId="853515ff651aadf9" providerId="LiveId" clId="{A97D65F2-A70C-9C4F-8556-27F44C14196B}" dt="2020-08-14T14:51:46.614" v="11612" actId="2696"/>
        <pc:sldMkLst>
          <pc:docMk/>
          <pc:sldMk cId="1517644203" sldId="304"/>
        </pc:sldMkLst>
      </pc:sldChg>
      <pc:sldChg chg="del">
        <pc:chgData name="함 진아" userId="853515ff651aadf9" providerId="LiveId" clId="{A97D65F2-A70C-9C4F-8556-27F44C14196B}" dt="2020-08-14T14:51:46.636" v="11613" actId="2696"/>
        <pc:sldMkLst>
          <pc:docMk/>
          <pc:sldMk cId="1936477670" sldId="305"/>
        </pc:sldMkLst>
      </pc:sldChg>
      <pc:sldChg chg="del">
        <pc:chgData name="함 진아" userId="853515ff651aadf9" providerId="LiveId" clId="{A97D65F2-A70C-9C4F-8556-27F44C14196B}" dt="2020-08-14T14:51:46.651" v="11614" actId="2696"/>
        <pc:sldMkLst>
          <pc:docMk/>
          <pc:sldMk cId="105400791" sldId="306"/>
        </pc:sldMkLst>
      </pc:sldChg>
      <pc:sldChg chg="del">
        <pc:chgData name="함 진아" userId="853515ff651aadf9" providerId="LiveId" clId="{A97D65F2-A70C-9C4F-8556-27F44C14196B}" dt="2020-08-14T14:51:46.669" v="11615" actId="2696"/>
        <pc:sldMkLst>
          <pc:docMk/>
          <pc:sldMk cId="1337339065" sldId="307"/>
        </pc:sldMkLst>
      </pc:sldChg>
      <pc:sldChg chg="del">
        <pc:chgData name="함 진아" userId="853515ff651aadf9" providerId="LiveId" clId="{A97D65F2-A70C-9C4F-8556-27F44C14196B}" dt="2020-08-14T14:51:46.688" v="11616" actId="2696"/>
        <pc:sldMkLst>
          <pc:docMk/>
          <pc:sldMk cId="1460173607" sldId="308"/>
        </pc:sldMkLst>
      </pc:sldChg>
      <pc:sldChg chg="del">
        <pc:chgData name="함 진아" userId="853515ff651aadf9" providerId="LiveId" clId="{A97D65F2-A70C-9C4F-8556-27F44C14196B}" dt="2020-08-14T14:51:46.706" v="11617" actId="2696"/>
        <pc:sldMkLst>
          <pc:docMk/>
          <pc:sldMk cId="3046018409" sldId="309"/>
        </pc:sldMkLst>
      </pc:sldChg>
      <pc:sldChg chg="del">
        <pc:chgData name="함 진아" userId="853515ff651aadf9" providerId="LiveId" clId="{A97D65F2-A70C-9C4F-8556-27F44C14196B}" dt="2020-08-14T14:51:46.727" v="11618" actId="2696"/>
        <pc:sldMkLst>
          <pc:docMk/>
          <pc:sldMk cId="977547814" sldId="310"/>
        </pc:sldMkLst>
      </pc:sldChg>
      <pc:sldChg chg="del">
        <pc:chgData name="함 진아" userId="853515ff651aadf9" providerId="LiveId" clId="{A97D65F2-A70C-9C4F-8556-27F44C14196B}" dt="2020-08-14T14:51:46.751" v="11619" actId="2696"/>
        <pc:sldMkLst>
          <pc:docMk/>
          <pc:sldMk cId="3805766738" sldId="311"/>
        </pc:sldMkLst>
      </pc:sldChg>
      <pc:sldChg chg="del">
        <pc:chgData name="함 진아" userId="853515ff651aadf9" providerId="LiveId" clId="{A97D65F2-A70C-9C4F-8556-27F44C14196B}" dt="2020-08-14T14:51:46.776" v="11620" actId="2696"/>
        <pc:sldMkLst>
          <pc:docMk/>
          <pc:sldMk cId="1635100020" sldId="312"/>
        </pc:sldMkLst>
      </pc:sldChg>
      <pc:sldChg chg="del">
        <pc:chgData name="함 진아" userId="853515ff651aadf9" providerId="LiveId" clId="{A97D65F2-A70C-9C4F-8556-27F44C14196B}" dt="2020-08-14T14:51:46.798" v="11621" actId="2696"/>
        <pc:sldMkLst>
          <pc:docMk/>
          <pc:sldMk cId="5451039" sldId="313"/>
        </pc:sldMkLst>
      </pc:sldChg>
      <pc:sldChg chg="del">
        <pc:chgData name="함 진아" userId="853515ff651aadf9" providerId="LiveId" clId="{A97D65F2-A70C-9C4F-8556-27F44C14196B}" dt="2020-08-14T14:51:46.817" v="11622" actId="2696"/>
        <pc:sldMkLst>
          <pc:docMk/>
          <pc:sldMk cId="3096045750" sldId="314"/>
        </pc:sldMkLst>
      </pc:sldChg>
      <pc:sldChg chg="modSp add del">
        <pc:chgData name="함 진아" userId="853515ff651aadf9" providerId="LiveId" clId="{A97D65F2-A70C-9C4F-8556-27F44C14196B}" dt="2020-08-14T14:51:46.531" v="11608" actId="2696"/>
        <pc:sldMkLst>
          <pc:docMk/>
          <pc:sldMk cId="2780889317" sldId="315"/>
        </pc:sldMkLst>
        <pc:spChg chg="mod">
          <ac:chgData name="함 진아" userId="853515ff651aadf9" providerId="LiveId" clId="{A97D65F2-A70C-9C4F-8556-27F44C14196B}" dt="2020-08-13T12:54:19.075" v="67" actId="207"/>
          <ac:spMkLst>
            <pc:docMk/>
            <pc:sldMk cId="2780889317" sldId="315"/>
            <ac:spMk id="3" creationId="{2B979466-8226-B846-B32B-4B39A6E81EC9}"/>
          </ac:spMkLst>
        </pc:spChg>
      </pc:sldChg>
      <pc:sldChg chg="addSp delSp modSp add del">
        <pc:chgData name="함 진아" userId="853515ff651aadf9" providerId="LiveId" clId="{A97D65F2-A70C-9C4F-8556-27F44C14196B}" dt="2020-08-14T09:38:09.721" v="3690" actId="2696"/>
        <pc:sldMkLst>
          <pc:docMk/>
          <pc:sldMk cId="2230801215" sldId="316"/>
        </pc:sldMkLst>
        <pc:spChg chg="mod">
          <ac:chgData name="함 진아" userId="853515ff651aadf9" providerId="LiveId" clId="{A97D65F2-A70C-9C4F-8556-27F44C14196B}" dt="2020-08-13T13:05:44.924" v="491" actId="20577"/>
          <ac:spMkLst>
            <pc:docMk/>
            <pc:sldMk cId="2230801215" sldId="316"/>
            <ac:spMk id="3" creationId="{2B979466-8226-B846-B32B-4B39A6E81EC9}"/>
          </ac:spMkLst>
        </pc:spChg>
        <pc:picChg chg="del">
          <ac:chgData name="함 진아" userId="853515ff651aadf9" providerId="LiveId" clId="{A97D65F2-A70C-9C4F-8556-27F44C14196B}" dt="2020-08-13T13:04:39.896" v="338" actId="478"/>
          <ac:picMkLst>
            <pc:docMk/>
            <pc:sldMk cId="2230801215" sldId="316"/>
            <ac:picMk id="4" creationId="{8B2629A3-36F1-934A-B3C8-69BD1D2AA46D}"/>
          </ac:picMkLst>
        </pc:picChg>
        <pc:picChg chg="add mod">
          <ac:chgData name="함 진아" userId="853515ff651aadf9" providerId="LiveId" clId="{A97D65F2-A70C-9C4F-8556-27F44C14196B}" dt="2020-08-13T13:05:48.491" v="492" actId="1076"/>
          <ac:picMkLst>
            <pc:docMk/>
            <pc:sldMk cId="2230801215" sldId="316"/>
            <ac:picMk id="5" creationId="{2C46EFF0-E803-6340-BB6B-FD38364783CF}"/>
          </ac:picMkLst>
        </pc:picChg>
        <pc:picChg chg="add mod">
          <ac:chgData name="함 진아" userId="853515ff651aadf9" providerId="LiveId" clId="{A97D65F2-A70C-9C4F-8556-27F44C14196B}" dt="2020-08-13T13:05:48.491" v="492" actId="1076"/>
          <ac:picMkLst>
            <pc:docMk/>
            <pc:sldMk cId="2230801215" sldId="316"/>
            <ac:picMk id="6" creationId="{AD50BF3E-9A0A-6940-A10A-84CC8E3E70D7}"/>
          </ac:picMkLst>
        </pc:picChg>
        <pc:picChg chg="add del">
          <ac:chgData name="함 진아" userId="853515ff651aadf9" providerId="LiveId" clId="{A97D65F2-A70C-9C4F-8556-27F44C14196B}" dt="2020-08-13T13:05:55.397" v="494"/>
          <ac:picMkLst>
            <pc:docMk/>
            <pc:sldMk cId="2230801215" sldId="316"/>
            <ac:picMk id="7" creationId="{E31FDA3A-00CA-704B-BB0F-CF07D00A4544}"/>
          </ac:picMkLst>
        </pc:picChg>
      </pc:sldChg>
      <pc:sldChg chg="addSp delSp modSp add del">
        <pc:chgData name="함 진아" userId="853515ff651aadf9" providerId="LiveId" clId="{A97D65F2-A70C-9C4F-8556-27F44C14196B}" dt="2020-08-14T09:38:17.630" v="3691" actId="2696"/>
        <pc:sldMkLst>
          <pc:docMk/>
          <pc:sldMk cId="2515617762" sldId="317"/>
        </pc:sldMkLst>
        <pc:spChg chg="mod">
          <ac:chgData name="함 진아" userId="853515ff651aadf9" providerId="LiveId" clId="{A97D65F2-A70C-9C4F-8556-27F44C14196B}" dt="2020-08-13T13:08:34.531" v="593" actId="1076"/>
          <ac:spMkLst>
            <pc:docMk/>
            <pc:sldMk cId="2515617762" sldId="31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3T13:10:37.464" v="730" actId="20577"/>
          <ac:spMkLst>
            <pc:docMk/>
            <pc:sldMk cId="2515617762" sldId="317"/>
            <ac:spMk id="3" creationId="{2B979466-8226-B846-B32B-4B39A6E81EC9}"/>
          </ac:spMkLst>
        </pc:spChg>
        <pc:picChg chg="add mod">
          <ac:chgData name="함 진아" userId="853515ff651aadf9" providerId="LiveId" clId="{A97D65F2-A70C-9C4F-8556-27F44C14196B}" dt="2020-08-13T13:10:03.319" v="609" actId="1076"/>
          <ac:picMkLst>
            <pc:docMk/>
            <pc:sldMk cId="2515617762" sldId="317"/>
            <ac:picMk id="4" creationId="{4605963C-18DA-E94C-9C28-401079C93E03}"/>
          </ac:picMkLst>
        </pc:picChg>
        <pc:picChg chg="del">
          <ac:chgData name="함 진아" userId="853515ff651aadf9" providerId="LiveId" clId="{A97D65F2-A70C-9C4F-8556-27F44C14196B}" dt="2020-08-13T13:06:32.240" v="572" actId="478"/>
          <ac:picMkLst>
            <pc:docMk/>
            <pc:sldMk cId="2515617762" sldId="317"/>
            <ac:picMk id="5" creationId="{2C46EFF0-E803-6340-BB6B-FD38364783CF}"/>
          </ac:picMkLst>
        </pc:picChg>
        <pc:picChg chg="del">
          <ac:chgData name="함 진아" userId="853515ff651aadf9" providerId="LiveId" clId="{A97D65F2-A70C-9C4F-8556-27F44C14196B}" dt="2020-08-13T13:06:32.240" v="572" actId="478"/>
          <ac:picMkLst>
            <pc:docMk/>
            <pc:sldMk cId="2515617762" sldId="317"/>
            <ac:picMk id="6" creationId="{AD50BF3E-9A0A-6940-A10A-84CC8E3E70D7}"/>
          </ac:picMkLst>
        </pc:picChg>
        <pc:picChg chg="add del mod">
          <ac:chgData name="함 진아" userId="853515ff651aadf9" providerId="LiveId" clId="{A97D65F2-A70C-9C4F-8556-27F44C14196B}" dt="2020-08-13T13:08:01.274" v="581" actId="478"/>
          <ac:picMkLst>
            <pc:docMk/>
            <pc:sldMk cId="2515617762" sldId="317"/>
            <ac:picMk id="7" creationId="{C73F1081-89CC-7E4C-BF13-598310C1EAEB}"/>
          </ac:picMkLst>
        </pc:picChg>
        <pc:picChg chg="add mod modCrop">
          <ac:chgData name="함 진아" userId="853515ff651aadf9" providerId="LiveId" clId="{A97D65F2-A70C-9C4F-8556-27F44C14196B}" dt="2020-08-13T13:10:44.010" v="732" actId="1076"/>
          <ac:picMkLst>
            <pc:docMk/>
            <pc:sldMk cId="2515617762" sldId="317"/>
            <ac:picMk id="8" creationId="{082DC1F4-F532-0149-9363-26114C1E40F7}"/>
          </ac:picMkLst>
        </pc:picChg>
        <pc:picChg chg="add mod modCrop">
          <ac:chgData name="함 진아" userId="853515ff651aadf9" providerId="LiveId" clId="{A97D65F2-A70C-9C4F-8556-27F44C14196B}" dt="2020-08-13T13:10:45.270" v="733" actId="1076"/>
          <ac:picMkLst>
            <pc:docMk/>
            <pc:sldMk cId="2515617762" sldId="317"/>
            <ac:picMk id="9" creationId="{06F9EC9E-AF1F-1B4C-B585-1EF8030FE278}"/>
          </ac:picMkLst>
        </pc:picChg>
      </pc:sldChg>
      <pc:sldChg chg="addSp modSp add mod modClrScheme chgLayout">
        <pc:chgData name="함 진아" userId="853515ff651aadf9" providerId="LiveId" clId="{A97D65F2-A70C-9C4F-8556-27F44C14196B}" dt="2020-08-14T09:39:20.056" v="3818" actId="20577"/>
        <pc:sldMkLst>
          <pc:docMk/>
          <pc:sldMk cId="4101114573" sldId="318"/>
        </pc:sldMkLst>
        <pc:spChg chg="mod ord">
          <ac:chgData name="함 진아" userId="853515ff651aadf9" providerId="LiveId" clId="{A97D65F2-A70C-9C4F-8556-27F44C14196B}" dt="2020-08-13T13:12:01.424" v="750" actId="700"/>
          <ac:spMkLst>
            <pc:docMk/>
            <pc:sldMk cId="4101114573" sldId="318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3T13:12:01.424" v="750" actId="700"/>
          <ac:spMkLst>
            <pc:docMk/>
            <pc:sldMk cId="4101114573" sldId="318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09:39:20.056" v="3818" actId="20577"/>
          <ac:spMkLst>
            <pc:docMk/>
            <pc:sldMk cId="4101114573" sldId="318"/>
            <ac:spMk id="5" creationId="{C18EF500-FA36-9E4E-BBDC-EFD11784735A}"/>
          </ac:spMkLst>
        </pc:spChg>
        <pc:picChg chg="mod modCrop">
          <ac:chgData name="함 진아" userId="853515ff651aadf9" providerId="LiveId" clId="{A97D65F2-A70C-9C4F-8556-27F44C14196B}" dt="2020-08-13T13:11:27.920" v="743" actId="732"/>
          <ac:picMkLst>
            <pc:docMk/>
            <pc:sldMk cId="4101114573" sldId="318"/>
            <ac:picMk id="4" creationId="{4605963C-18DA-E94C-9C28-401079C93E03}"/>
          </ac:picMkLst>
        </pc:picChg>
        <pc:picChg chg="add mod modCrop">
          <ac:chgData name="함 진아" userId="853515ff651aadf9" providerId="LiveId" clId="{A97D65F2-A70C-9C4F-8556-27F44C14196B}" dt="2020-08-13T13:14:30.616" v="862" actId="1076"/>
          <ac:picMkLst>
            <pc:docMk/>
            <pc:sldMk cId="4101114573" sldId="318"/>
            <ac:picMk id="6" creationId="{42C721D0-4079-1542-A0E2-68B166387E0E}"/>
          </ac:picMkLst>
        </pc:picChg>
        <pc:picChg chg="add mod modCrop">
          <ac:chgData name="함 진아" userId="853515ff651aadf9" providerId="LiveId" clId="{A97D65F2-A70C-9C4F-8556-27F44C14196B}" dt="2020-08-14T09:38:48.530" v="3694" actId="1076"/>
          <ac:picMkLst>
            <pc:docMk/>
            <pc:sldMk cId="4101114573" sldId="318"/>
            <ac:picMk id="7" creationId="{ADAB5838-4093-9241-9D26-06C0F44C83B3}"/>
          </ac:picMkLst>
        </pc:picChg>
        <pc:picChg chg="mod modCrop">
          <ac:chgData name="함 진아" userId="853515ff651aadf9" providerId="LiveId" clId="{A97D65F2-A70C-9C4F-8556-27F44C14196B}" dt="2020-08-13T13:11:49.183" v="749" actId="1076"/>
          <ac:picMkLst>
            <pc:docMk/>
            <pc:sldMk cId="4101114573" sldId="318"/>
            <ac:picMk id="8" creationId="{082DC1F4-F532-0149-9363-26114C1E40F7}"/>
          </ac:picMkLst>
        </pc:picChg>
        <pc:picChg chg="mod modCrop">
          <ac:chgData name="함 진아" userId="853515ff651aadf9" providerId="LiveId" clId="{A97D65F2-A70C-9C4F-8556-27F44C14196B}" dt="2020-08-13T13:11:47.417" v="748" actId="1076"/>
          <ac:picMkLst>
            <pc:docMk/>
            <pc:sldMk cId="4101114573" sldId="318"/>
            <ac:picMk id="9" creationId="{06F9EC9E-AF1F-1B4C-B585-1EF8030FE278}"/>
          </ac:picMkLst>
        </pc:picChg>
        <pc:picChg chg="add mod modCrop">
          <ac:chgData name="함 진아" userId="853515ff651aadf9" providerId="LiveId" clId="{A97D65F2-A70C-9C4F-8556-27F44C14196B}" dt="2020-08-14T09:38:41.071" v="3693" actId="732"/>
          <ac:picMkLst>
            <pc:docMk/>
            <pc:sldMk cId="4101114573" sldId="318"/>
            <ac:picMk id="11" creationId="{DD7C5F74-A7AA-0049-8230-C3C5B45944E7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3T13:18:19.828" v="938" actId="1076"/>
        <pc:sldMkLst>
          <pc:docMk/>
          <pc:sldMk cId="2512110689" sldId="319"/>
        </pc:sldMkLst>
        <pc:spChg chg="mod or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3" creationId="{2B979466-8226-B846-B32B-4B39A6E81EC9}"/>
          </ac:spMkLst>
        </pc:spChg>
        <pc:spChg chg="del mod">
          <ac:chgData name="함 진아" userId="853515ff651aadf9" providerId="LiveId" clId="{A97D65F2-A70C-9C4F-8556-27F44C14196B}" dt="2020-08-13T13:17:08.468" v="919" actId="478"/>
          <ac:spMkLst>
            <pc:docMk/>
            <pc:sldMk cId="2512110689" sldId="319"/>
            <ac:spMk id="5" creationId="{C18EF500-FA36-9E4E-BBDC-EFD11784735A}"/>
          </ac:spMkLst>
        </pc:spChg>
        <pc:spChg chg="add del mo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13" creationId="{E2EE79AB-AE51-1940-B009-C3EA17F2CC34}"/>
          </ac:spMkLst>
        </pc:sp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4" creationId="{4605963C-18DA-E94C-9C28-401079C93E03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6" creationId="{42C721D0-4079-1542-A0E2-68B166387E0E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7" creationId="{ADAB5838-4093-9241-9D26-06C0F44C83B3}"/>
          </ac:picMkLst>
        </pc:pic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8" creationId="{082DC1F4-F532-0149-9363-26114C1E40F7}"/>
          </ac:picMkLst>
        </pc:pic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9" creationId="{06F9EC9E-AF1F-1B4C-B585-1EF8030FE278}"/>
          </ac:picMkLst>
        </pc:picChg>
        <pc:picChg chg="add mod modCrop">
          <ac:chgData name="함 진아" userId="853515ff651aadf9" providerId="LiveId" clId="{A97D65F2-A70C-9C4F-8556-27F44C14196B}" dt="2020-08-13T13:18:19.828" v="938" actId="1076"/>
          <ac:picMkLst>
            <pc:docMk/>
            <pc:sldMk cId="2512110689" sldId="319"/>
            <ac:picMk id="10" creationId="{DA442F26-4D33-FD4F-9B24-03EF98D522A3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11" creationId="{DD7C5F74-A7AA-0049-8230-C3C5B45944E7}"/>
          </ac:picMkLst>
        </pc:picChg>
        <pc:picChg chg="add del mod">
          <ac:chgData name="함 진아" userId="853515ff651aadf9" providerId="LiveId" clId="{A97D65F2-A70C-9C4F-8556-27F44C14196B}" dt="2020-08-13T13:17:59.168" v="931"/>
          <ac:picMkLst>
            <pc:docMk/>
            <pc:sldMk cId="2512110689" sldId="319"/>
            <ac:picMk id="14" creationId="{5A31B873-6AAA-904C-AAD5-07F4FFAB6BF1}"/>
          </ac:picMkLst>
        </pc:picChg>
        <pc:picChg chg="add del">
          <ac:chgData name="함 진아" userId="853515ff651aadf9" providerId="LiveId" clId="{A97D65F2-A70C-9C4F-8556-27F44C14196B}" dt="2020-08-13T13:18:00.271" v="932" actId="478"/>
          <ac:picMkLst>
            <pc:docMk/>
            <pc:sldMk cId="2512110689" sldId="319"/>
            <ac:picMk id="15" creationId="{B4771D92-A795-EC4D-AF98-0E17E60E0CC6}"/>
          </ac:picMkLst>
        </pc:picChg>
        <pc:picChg chg="add mod">
          <ac:chgData name="함 진아" userId="853515ff651aadf9" providerId="LiveId" clId="{A97D65F2-A70C-9C4F-8556-27F44C14196B}" dt="2020-08-13T13:18:19.828" v="938" actId="1076"/>
          <ac:picMkLst>
            <pc:docMk/>
            <pc:sldMk cId="2512110689" sldId="319"/>
            <ac:picMk id="16" creationId="{5C938B0D-9F4D-6C4A-A59E-B53D1F2A677A}"/>
          </ac:picMkLst>
        </pc:picChg>
      </pc:sldChg>
      <pc:sldChg chg="addSp delSp modSp add">
        <pc:chgData name="함 진아" userId="853515ff651aadf9" providerId="LiveId" clId="{A97D65F2-A70C-9C4F-8556-27F44C14196B}" dt="2020-08-14T08:55:25.374" v="1427" actId="12"/>
        <pc:sldMkLst>
          <pc:docMk/>
          <pc:sldMk cId="2096087345" sldId="320"/>
        </pc:sldMkLst>
        <pc:spChg chg="mod">
          <ac:chgData name="함 진아" userId="853515ff651aadf9" providerId="LiveId" clId="{A97D65F2-A70C-9C4F-8556-27F44C14196B}" dt="2020-08-14T08:44:23.313" v="966"/>
          <ac:spMkLst>
            <pc:docMk/>
            <pc:sldMk cId="2096087345" sldId="32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08:55:23.068" v="1426" actId="12"/>
          <ac:spMkLst>
            <pc:docMk/>
            <pc:sldMk cId="2096087345" sldId="320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8:55:25.374" v="1427" actId="12"/>
          <ac:spMkLst>
            <pc:docMk/>
            <pc:sldMk cId="2096087345" sldId="320"/>
            <ac:spMk id="6" creationId="{3B7E65A4-3F03-3D47-B0FB-24FE05403A9C}"/>
          </ac:spMkLst>
        </pc:spChg>
        <pc:picChg chg="add mod modCrop">
          <ac:chgData name="함 진아" userId="853515ff651aadf9" providerId="LiveId" clId="{A97D65F2-A70C-9C4F-8556-27F44C14196B}" dt="2020-08-14T08:46:26.906" v="1061" actId="1036"/>
          <ac:picMkLst>
            <pc:docMk/>
            <pc:sldMk cId="2096087345" sldId="320"/>
            <ac:picMk id="4" creationId="{6A387B2D-9FFB-9C4D-B58C-C410FD6899E3}"/>
          </ac:picMkLst>
        </pc:picChg>
        <pc:picChg chg="add mod modCrop">
          <ac:chgData name="함 진아" userId="853515ff651aadf9" providerId="LiveId" clId="{A97D65F2-A70C-9C4F-8556-27F44C14196B}" dt="2020-08-14T08:46:17.261" v="1056" actId="732"/>
          <ac:picMkLst>
            <pc:docMk/>
            <pc:sldMk cId="2096087345" sldId="320"/>
            <ac:picMk id="5" creationId="{C9A556BE-CD9C-0548-A86A-24ACA1242D19}"/>
          </ac:picMkLst>
        </pc:picChg>
        <pc:picChg chg="add mod modCrop">
          <ac:chgData name="함 진아" userId="853515ff651aadf9" providerId="LiveId" clId="{A97D65F2-A70C-9C4F-8556-27F44C14196B}" dt="2020-08-14T08:47:22.422" v="1133" actId="1076"/>
          <ac:picMkLst>
            <pc:docMk/>
            <pc:sldMk cId="2096087345" sldId="320"/>
            <ac:picMk id="7" creationId="{EDA5B955-0B00-BA4F-9FAC-37019115F212}"/>
          </ac:picMkLst>
        </pc:picChg>
        <pc:picChg chg="del">
          <ac:chgData name="함 진아" userId="853515ff651aadf9" providerId="LiveId" clId="{A97D65F2-A70C-9C4F-8556-27F44C14196B}" dt="2020-08-14T08:46:45.444" v="1089" actId="478"/>
          <ac:picMkLst>
            <pc:docMk/>
            <pc:sldMk cId="2096087345" sldId="320"/>
            <ac:picMk id="32" creationId="{96F1D69D-2D91-0B45-AAD5-FBAC6E858248}"/>
          </ac:picMkLst>
        </pc:picChg>
        <pc:picChg chg="del">
          <ac:chgData name="함 진아" userId="853515ff651aadf9" providerId="LiveId" clId="{A97D65F2-A70C-9C4F-8556-27F44C14196B}" dt="2020-08-14T08:45:15.759" v="1037" actId="478"/>
          <ac:picMkLst>
            <pc:docMk/>
            <pc:sldMk cId="2096087345" sldId="320"/>
            <ac:picMk id="33" creationId="{00397915-4DE9-8C4B-A187-0A605475419C}"/>
          </ac:picMkLst>
        </pc:picChg>
        <pc:picChg chg="del">
          <ac:chgData name="함 진아" userId="853515ff651aadf9" providerId="LiveId" clId="{A97D65F2-A70C-9C4F-8556-27F44C14196B}" dt="2020-08-14T08:45:21.586" v="1039" actId="478"/>
          <ac:picMkLst>
            <pc:docMk/>
            <pc:sldMk cId="2096087345" sldId="320"/>
            <ac:picMk id="34" creationId="{4C078AAE-BA5F-BC40-B00D-2700C1EEA150}"/>
          </ac:picMkLst>
        </pc:picChg>
        <pc:picChg chg="del">
          <ac:chgData name="함 진아" userId="853515ff651aadf9" providerId="LiveId" clId="{A97D65F2-A70C-9C4F-8556-27F44C14196B}" dt="2020-08-14T08:46:45.837" v="1090" actId="478"/>
          <ac:picMkLst>
            <pc:docMk/>
            <pc:sldMk cId="2096087345" sldId="320"/>
            <ac:picMk id="35" creationId="{417B6B71-E309-C34E-8CBD-227DBA6FD992}"/>
          </ac:picMkLst>
        </pc:picChg>
      </pc:sldChg>
      <pc:sldChg chg="modSp add del ord">
        <pc:chgData name="함 진아" userId="853515ff651aadf9" providerId="LiveId" clId="{A97D65F2-A70C-9C4F-8556-27F44C14196B}" dt="2020-08-14T08:44:15.231" v="964" actId="2696"/>
        <pc:sldMkLst>
          <pc:docMk/>
          <pc:sldMk cId="3593813669" sldId="320"/>
        </pc:sldMkLst>
        <pc:spChg chg="mod">
          <ac:chgData name="함 진아" userId="853515ff651aadf9" providerId="LiveId" clId="{A97D65F2-A70C-9C4F-8556-27F44C14196B}" dt="2020-08-14T08:44:05.954" v="962" actId="20577"/>
          <ac:spMkLst>
            <pc:docMk/>
            <pc:sldMk cId="3593813669" sldId="320"/>
            <ac:spMk id="3" creationId="{2B979466-8226-B846-B32B-4B39A6E81EC9}"/>
          </ac:spMkLst>
        </pc:spChg>
      </pc:sldChg>
      <pc:sldChg chg="addSp delSp modSp add">
        <pc:chgData name="함 진아" userId="853515ff651aadf9" providerId="LiveId" clId="{A97D65F2-A70C-9C4F-8556-27F44C14196B}" dt="2020-08-14T08:55:13.730" v="1424" actId="12"/>
        <pc:sldMkLst>
          <pc:docMk/>
          <pc:sldMk cId="458229821" sldId="321"/>
        </pc:sldMkLst>
        <pc:spChg chg="mod">
          <ac:chgData name="함 진아" userId="853515ff651aadf9" providerId="LiveId" clId="{A97D65F2-A70C-9C4F-8556-27F44C14196B}" dt="2020-08-14T08:55:11.413" v="1423" actId="12"/>
          <ac:spMkLst>
            <pc:docMk/>
            <pc:sldMk cId="458229821" sldId="32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8:55:13.730" v="1424" actId="12"/>
          <ac:spMkLst>
            <pc:docMk/>
            <pc:sldMk cId="458229821" sldId="321"/>
            <ac:spMk id="6" creationId="{3B7E65A4-3F03-3D47-B0FB-24FE05403A9C}"/>
          </ac:spMkLst>
        </pc:spChg>
        <pc:spChg chg="add mod">
          <ac:chgData name="함 진아" userId="853515ff651aadf9" providerId="LiveId" clId="{A97D65F2-A70C-9C4F-8556-27F44C14196B}" dt="2020-08-14T08:53:18.632" v="1386" actId="20577"/>
          <ac:spMkLst>
            <pc:docMk/>
            <pc:sldMk cId="458229821" sldId="321"/>
            <ac:spMk id="12" creationId="{4E29594E-EC82-7747-8AA4-156FCF91A5F6}"/>
          </ac:spMkLst>
        </pc:spChg>
        <pc:picChg chg="del">
          <ac:chgData name="함 진아" userId="853515ff651aadf9" providerId="LiveId" clId="{A97D65F2-A70C-9C4F-8556-27F44C14196B}" dt="2020-08-14T08:48:22.116" v="1237" actId="478"/>
          <ac:picMkLst>
            <pc:docMk/>
            <pc:sldMk cId="458229821" sldId="321"/>
            <ac:picMk id="4" creationId="{6A387B2D-9FFB-9C4D-B58C-C410FD6899E3}"/>
          </ac:picMkLst>
        </pc:picChg>
        <pc:picChg chg="del">
          <ac:chgData name="함 진아" userId="853515ff651aadf9" providerId="LiveId" clId="{A97D65F2-A70C-9C4F-8556-27F44C14196B}" dt="2020-08-14T08:48:49.546" v="1242" actId="478"/>
          <ac:picMkLst>
            <pc:docMk/>
            <pc:sldMk cId="458229821" sldId="321"/>
            <ac:picMk id="5" creationId="{C9A556BE-CD9C-0548-A86A-24ACA1242D19}"/>
          </ac:picMkLst>
        </pc:picChg>
        <pc:picChg chg="del">
          <ac:chgData name="함 진아" userId="853515ff651aadf9" providerId="LiveId" clId="{A97D65F2-A70C-9C4F-8556-27F44C14196B}" dt="2020-08-14T08:51:14.471" v="1295" actId="478"/>
          <ac:picMkLst>
            <pc:docMk/>
            <pc:sldMk cId="458229821" sldId="321"/>
            <ac:picMk id="7" creationId="{EDA5B955-0B00-BA4F-9FAC-37019115F212}"/>
          </ac:picMkLst>
        </pc:picChg>
        <pc:picChg chg="add mod modCrop">
          <ac:chgData name="함 진아" userId="853515ff651aadf9" providerId="LiveId" clId="{A97D65F2-A70C-9C4F-8556-27F44C14196B}" dt="2020-08-14T08:48:17.999" v="1236" actId="732"/>
          <ac:picMkLst>
            <pc:docMk/>
            <pc:sldMk cId="458229821" sldId="321"/>
            <ac:picMk id="8" creationId="{0215CABB-882E-9847-8319-C0FDDC578049}"/>
          </ac:picMkLst>
        </pc:picChg>
        <pc:picChg chg="add mod modCrop">
          <ac:chgData name="함 진아" userId="853515ff651aadf9" providerId="LiveId" clId="{A97D65F2-A70C-9C4F-8556-27F44C14196B}" dt="2020-08-14T08:52:53.033" v="1331" actId="1076"/>
          <ac:picMkLst>
            <pc:docMk/>
            <pc:sldMk cId="458229821" sldId="321"/>
            <ac:picMk id="9" creationId="{10AC8474-78E9-7247-A6C2-4519F1F8A9C3}"/>
          </ac:picMkLst>
        </pc:picChg>
        <pc:picChg chg="add mod">
          <ac:chgData name="함 진아" userId="853515ff651aadf9" providerId="LiveId" clId="{A97D65F2-A70C-9C4F-8556-27F44C14196B}" dt="2020-08-14T08:52:48.748" v="1330" actId="1076"/>
          <ac:picMkLst>
            <pc:docMk/>
            <pc:sldMk cId="458229821" sldId="321"/>
            <ac:picMk id="10" creationId="{1B70D7F9-57AF-5346-B76E-8341A757D98B}"/>
          </ac:picMkLst>
        </pc:picChg>
        <pc:picChg chg="add mod modCrop">
          <ac:chgData name="함 진아" userId="853515ff651aadf9" providerId="LiveId" clId="{A97D65F2-A70C-9C4F-8556-27F44C14196B}" dt="2020-08-14T08:52:53.033" v="1331" actId="1076"/>
          <ac:picMkLst>
            <pc:docMk/>
            <pc:sldMk cId="458229821" sldId="321"/>
            <ac:picMk id="11" creationId="{C38A8DEC-E05D-DC4A-B332-13E66936108D}"/>
          </ac:picMkLst>
        </pc:picChg>
      </pc:sldChg>
      <pc:sldChg chg="addSp delSp modSp add">
        <pc:chgData name="함 진아" userId="853515ff651aadf9" providerId="LiveId" clId="{A97D65F2-A70C-9C4F-8556-27F44C14196B}" dt="2020-08-14T09:16:19.519" v="2193" actId="732"/>
        <pc:sldMkLst>
          <pc:docMk/>
          <pc:sldMk cId="302938702" sldId="322"/>
        </pc:sldMkLst>
        <pc:spChg chg="mod">
          <ac:chgData name="함 진아" userId="853515ff651aadf9" providerId="LiveId" clId="{A97D65F2-A70C-9C4F-8556-27F44C14196B}" dt="2020-08-14T09:07:05.719" v="1433"/>
          <ac:spMkLst>
            <pc:docMk/>
            <pc:sldMk cId="302938702" sldId="322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09:09:07.400" v="1657" actId="20577"/>
          <ac:spMkLst>
            <pc:docMk/>
            <pc:sldMk cId="302938702" sldId="322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9:10:52.029" v="1811" actId="20577"/>
          <ac:spMkLst>
            <pc:docMk/>
            <pc:sldMk cId="302938702" sldId="322"/>
            <ac:spMk id="5" creationId="{D59BB53F-85A5-AB45-BE59-B7D7E6A7A5F6}"/>
          </ac:spMkLst>
        </pc:spChg>
        <pc:picChg chg="add mod modCrop">
          <ac:chgData name="함 진아" userId="853515ff651aadf9" providerId="LiveId" clId="{A97D65F2-A70C-9C4F-8556-27F44C14196B}" dt="2020-08-14T09:16:19.519" v="2193" actId="732"/>
          <ac:picMkLst>
            <pc:docMk/>
            <pc:sldMk cId="302938702" sldId="322"/>
            <ac:picMk id="4" creationId="{C6799D6C-4996-7543-9403-7549669C1307}"/>
          </ac:picMkLst>
        </pc:picChg>
        <pc:picChg chg="add mod modCrop">
          <ac:chgData name="함 진아" userId="853515ff651aadf9" providerId="LiveId" clId="{A97D65F2-A70C-9C4F-8556-27F44C14196B}" dt="2020-08-14T09:09:20.595" v="1660" actId="1076"/>
          <ac:picMkLst>
            <pc:docMk/>
            <pc:sldMk cId="302938702" sldId="322"/>
            <ac:picMk id="6" creationId="{0432AF2C-654F-B740-A6CA-AB0E33699E64}"/>
          </ac:picMkLst>
        </pc:picChg>
        <pc:picChg chg="del">
          <ac:chgData name="함 진아" userId="853515ff651aadf9" providerId="LiveId" clId="{A97D65F2-A70C-9C4F-8556-27F44C14196B}" dt="2020-08-14T09:07:46.006" v="1553" actId="478"/>
          <ac:picMkLst>
            <pc:docMk/>
            <pc:sldMk cId="302938702" sldId="322"/>
            <ac:picMk id="7" creationId="{8DFDFC35-21AB-C94B-8B1E-6A8E2AA97BF6}"/>
          </ac:picMkLst>
        </pc:picChg>
        <pc:picChg chg="del">
          <ac:chgData name="함 진아" userId="853515ff651aadf9" providerId="LiveId" clId="{A97D65F2-A70C-9C4F-8556-27F44C14196B}" dt="2020-08-14T09:09:43.199" v="1733" actId="478"/>
          <ac:picMkLst>
            <pc:docMk/>
            <pc:sldMk cId="302938702" sldId="322"/>
            <ac:picMk id="8" creationId="{B2B31A75-712C-B44F-9644-ED9A405679DD}"/>
          </ac:picMkLst>
        </pc:picChg>
        <pc:picChg chg="add del">
          <ac:chgData name="함 진아" userId="853515ff651aadf9" providerId="LiveId" clId="{A97D65F2-A70C-9C4F-8556-27F44C14196B}" dt="2020-08-14T09:10:34.095" v="1747" actId="478"/>
          <ac:picMkLst>
            <pc:docMk/>
            <pc:sldMk cId="302938702" sldId="322"/>
            <ac:picMk id="9" creationId="{589C159B-69FB-5C40-9767-32A867E2DFDB}"/>
          </ac:picMkLst>
        </pc:picChg>
        <pc:picChg chg="add mod modCrop">
          <ac:chgData name="함 진아" userId="853515ff651aadf9" providerId="LiveId" clId="{A97D65F2-A70C-9C4F-8556-27F44C14196B}" dt="2020-08-14T09:10:19.074" v="1743" actId="732"/>
          <ac:picMkLst>
            <pc:docMk/>
            <pc:sldMk cId="302938702" sldId="322"/>
            <ac:picMk id="10" creationId="{62A84E94-A651-B34A-B337-921187ABDAB7}"/>
          </ac:picMkLst>
        </pc:picChg>
        <pc:picChg chg="add del">
          <ac:chgData name="함 진아" userId="853515ff651aadf9" providerId="LiveId" clId="{A97D65F2-A70C-9C4F-8556-27F44C14196B}" dt="2020-08-14T09:10:58.148" v="1813"/>
          <ac:picMkLst>
            <pc:docMk/>
            <pc:sldMk cId="302938702" sldId="322"/>
            <ac:picMk id="11" creationId="{AD1D6090-1572-AC45-98DA-19238420708D}"/>
          </ac:picMkLst>
        </pc:picChg>
        <pc:picChg chg="add del">
          <ac:chgData name="함 진아" userId="853515ff651aadf9" providerId="LiveId" clId="{A97D65F2-A70C-9C4F-8556-27F44C14196B}" dt="2020-08-14T09:14:22.596" v="2175" actId="478"/>
          <ac:picMkLst>
            <pc:docMk/>
            <pc:sldMk cId="302938702" sldId="322"/>
            <ac:picMk id="12" creationId="{8E62AD34-BAE1-B248-85E3-9EE09C43191E}"/>
          </ac:picMkLst>
        </pc:picChg>
        <pc:picChg chg="add del mod modCrop">
          <ac:chgData name="함 진아" userId="853515ff651aadf9" providerId="LiveId" clId="{A97D65F2-A70C-9C4F-8556-27F44C14196B}" dt="2020-08-14T09:14:34.723" v="2180"/>
          <ac:picMkLst>
            <pc:docMk/>
            <pc:sldMk cId="302938702" sldId="322"/>
            <ac:picMk id="13" creationId="{9A342F55-11EB-E24C-807C-B306297664D0}"/>
          </ac:picMkLst>
        </pc:picChg>
      </pc:sldChg>
      <pc:sldChg chg="modSp add del">
        <pc:chgData name="함 진아" userId="853515ff651aadf9" providerId="LiveId" clId="{A97D65F2-A70C-9C4F-8556-27F44C14196B}" dt="2020-08-14T09:06:57.708" v="1431" actId="2696"/>
        <pc:sldMkLst>
          <pc:docMk/>
          <pc:sldMk cId="2529249949" sldId="322"/>
        </pc:sldMkLst>
        <pc:spChg chg="mod">
          <ac:chgData name="함 진아" userId="853515ff651aadf9" providerId="LiveId" clId="{A97D65F2-A70C-9C4F-8556-27F44C14196B}" dt="2020-08-14T09:06:49.473" v="1430" actId="15"/>
          <ac:spMkLst>
            <pc:docMk/>
            <pc:sldMk cId="2529249949" sldId="322"/>
            <ac:spMk id="3" creationId="{2B979466-8226-B846-B32B-4B39A6E81EC9}"/>
          </ac:spMkLst>
        </pc:spChg>
      </pc:sldChg>
      <pc:sldChg chg="addSp delSp modSp add">
        <pc:chgData name="함 진아" userId="853515ff651aadf9" providerId="LiveId" clId="{A97D65F2-A70C-9C4F-8556-27F44C14196B}" dt="2020-08-14T09:16:51.605" v="2201" actId="478"/>
        <pc:sldMkLst>
          <pc:docMk/>
          <pc:sldMk cId="1687576156" sldId="323"/>
        </pc:sldMkLst>
        <pc:spChg chg="mod">
          <ac:chgData name="함 진아" userId="853515ff651aadf9" providerId="LiveId" clId="{A97D65F2-A70C-9C4F-8556-27F44C14196B}" dt="2020-08-14T09:16:35.582" v="2196" actId="1035"/>
          <ac:spMkLst>
            <pc:docMk/>
            <pc:sldMk cId="1687576156" sldId="323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9:12:56.860" v="2165" actId="20577"/>
          <ac:spMkLst>
            <pc:docMk/>
            <pc:sldMk cId="1687576156" sldId="323"/>
            <ac:spMk id="5" creationId="{D59BB53F-85A5-AB45-BE59-B7D7E6A7A5F6}"/>
          </ac:spMkLst>
        </pc:spChg>
        <pc:picChg chg="add del">
          <ac:chgData name="함 진아" userId="853515ff651aadf9" providerId="LiveId" clId="{A97D65F2-A70C-9C4F-8556-27F44C14196B}" dt="2020-08-14T09:11:34.295" v="1984" actId="478"/>
          <ac:picMkLst>
            <pc:docMk/>
            <pc:sldMk cId="1687576156" sldId="323"/>
            <ac:picMk id="4" creationId="{C6799D6C-4996-7543-9403-7549669C1307}"/>
          </ac:picMkLst>
        </pc:picChg>
        <pc:picChg chg="add del">
          <ac:chgData name="함 진아" userId="853515ff651aadf9" providerId="LiveId" clId="{A97D65F2-A70C-9C4F-8556-27F44C14196B}" dt="2020-08-14T09:12:08.136" v="2032" actId="478"/>
          <ac:picMkLst>
            <pc:docMk/>
            <pc:sldMk cId="1687576156" sldId="323"/>
            <ac:picMk id="6" creationId="{0432AF2C-654F-B740-A6CA-AB0E33699E64}"/>
          </ac:picMkLst>
        </pc:picChg>
        <pc:picChg chg="add del mod modCrop">
          <ac:chgData name="함 진아" userId="853515ff651aadf9" providerId="LiveId" clId="{A97D65F2-A70C-9C4F-8556-27F44C14196B}" dt="2020-08-14T09:14:37.492" v="2182" actId="478"/>
          <ac:picMkLst>
            <pc:docMk/>
            <pc:sldMk cId="1687576156" sldId="323"/>
            <ac:picMk id="7" creationId="{CADF1AAE-F006-DA4B-A0BA-18313EEA9F5C}"/>
          </ac:picMkLst>
        </pc:picChg>
        <pc:picChg chg="add mod modCrop">
          <ac:chgData name="함 진아" userId="853515ff651aadf9" providerId="LiveId" clId="{A97D65F2-A70C-9C4F-8556-27F44C14196B}" dt="2020-08-14T09:16:43.245" v="2197" actId="732"/>
          <ac:picMkLst>
            <pc:docMk/>
            <pc:sldMk cId="1687576156" sldId="323"/>
            <ac:picMk id="8" creationId="{FDBE99CE-141A-2643-A4AE-C54694A305A3}"/>
          </ac:picMkLst>
        </pc:picChg>
        <pc:picChg chg="add mod modCrop">
          <ac:chgData name="함 진아" userId="853515ff651aadf9" providerId="LiveId" clId="{A97D65F2-A70C-9C4F-8556-27F44C14196B}" dt="2020-08-14T09:15:23.178" v="2192" actId="732"/>
          <ac:picMkLst>
            <pc:docMk/>
            <pc:sldMk cId="1687576156" sldId="323"/>
            <ac:picMk id="9" creationId="{33B8EBD7-D1E5-1B40-863E-13DC71901992}"/>
          </ac:picMkLst>
        </pc:picChg>
        <pc:picChg chg="del">
          <ac:chgData name="함 진아" userId="853515ff651aadf9" providerId="LiveId" clId="{A97D65F2-A70C-9C4F-8556-27F44C14196B}" dt="2020-08-14T09:12:41.290" v="2104" actId="478"/>
          <ac:picMkLst>
            <pc:docMk/>
            <pc:sldMk cId="1687576156" sldId="323"/>
            <ac:picMk id="10" creationId="{62A84E94-A651-B34A-B337-921187ABDAB7}"/>
          </ac:picMkLst>
        </pc:picChg>
        <pc:picChg chg="add mod modCrop">
          <ac:chgData name="함 진아" userId="853515ff651aadf9" providerId="LiveId" clId="{A97D65F2-A70C-9C4F-8556-27F44C14196B}" dt="2020-08-14T09:16:50.175" v="2200" actId="732"/>
          <ac:picMkLst>
            <pc:docMk/>
            <pc:sldMk cId="1687576156" sldId="323"/>
            <ac:picMk id="11" creationId="{AC2BABE4-CABD-D844-ADFE-756B64947C44}"/>
          </ac:picMkLst>
        </pc:picChg>
        <pc:picChg chg="add del mod">
          <ac:chgData name="함 진아" userId="853515ff651aadf9" providerId="LiveId" clId="{A97D65F2-A70C-9C4F-8556-27F44C14196B}" dt="2020-08-14T09:16:51.605" v="2201" actId="478"/>
          <ac:picMkLst>
            <pc:docMk/>
            <pc:sldMk cId="1687576156" sldId="323"/>
            <ac:picMk id="12" creationId="{FCE74F8E-4E12-E949-83A4-8BC737FB5637}"/>
          </ac:picMkLst>
        </pc:picChg>
      </pc:sldChg>
      <pc:sldChg chg="addSp delSp modSp add">
        <pc:chgData name="함 진아" userId="853515ff651aadf9" providerId="LiveId" clId="{A97D65F2-A70C-9C4F-8556-27F44C14196B}" dt="2020-08-14T09:22:01.245" v="2547" actId="1035"/>
        <pc:sldMkLst>
          <pc:docMk/>
          <pc:sldMk cId="3958266587" sldId="324"/>
        </pc:sldMkLst>
        <pc:spChg chg="mod">
          <ac:chgData name="함 진아" userId="853515ff651aadf9" providerId="LiveId" clId="{A97D65F2-A70C-9C4F-8556-27F44C14196B}" dt="2020-08-14T09:17:54.947" v="2312" actId="20577"/>
          <ac:spMkLst>
            <pc:docMk/>
            <pc:sldMk cId="3958266587" sldId="324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9:21:10.091" v="2529" actId="20577"/>
          <ac:spMkLst>
            <pc:docMk/>
            <pc:sldMk cId="3958266587" sldId="324"/>
            <ac:spMk id="5" creationId="{D59BB53F-85A5-AB45-BE59-B7D7E6A7A5F6}"/>
          </ac:spMkLst>
        </pc:spChg>
        <pc:picChg chg="add mod modCrop">
          <ac:chgData name="함 진아" userId="853515ff651aadf9" providerId="LiveId" clId="{A97D65F2-A70C-9C4F-8556-27F44C14196B}" dt="2020-08-14T09:18:22.731" v="2320" actId="1076"/>
          <ac:picMkLst>
            <pc:docMk/>
            <pc:sldMk cId="3958266587" sldId="324"/>
            <ac:picMk id="4" creationId="{C930359C-6578-B849-840A-4A75A579383B}"/>
          </ac:picMkLst>
        </pc:picChg>
        <pc:picChg chg="add mod modCrop">
          <ac:chgData name="함 진아" userId="853515ff651aadf9" providerId="LiveId" clId="{A97D65F2-A70C-9C4F-8556-27F44C14196B}" dt="2020-08-14T09:22:01.245" v="2547" actId="1035"/>
          <ac:picMkLst>
            <pc:docMk/>
            <pc:sldMk cId="3958266587" sldId="324"/>
            <ac:picMk id="6" creationId="{FB77EF0C-281D-6940-BC02-612192ADE143}"/>
          </ac:picMkLst>
        </pc:picChg>
        <pc:picChg chg="add del mod">
          <ac:chgData name="함 진아" userId="853515ff651aadf9" providerId="LiveId" clId="{A97D65F2-A70C-9C4F-8556-27F44C14196B}" dt="2020-08-14T09:21:34.571" v="2536" actId="478"/>
          <ac:picMkLst>
            <pc:docMk/>
            <pc:sldMk cId="3958266587" sldId="324"/>
            <ac:picMk id="7" creationId="{8EDCD17E-B006-D942-A096-F1C3100FC9E3}"/>
          </ac:picMkLst>
        </pc:picChg>
        <pc:picChg chg="del mod">
          <ac:chgData name="함 진아" userId="853515ff651aadf9" providerId="LiveId" clId="{A97D65F2-A70C-9C4F-8556-27F44C14196B}" dt="2020-08-14T09:20:41.593" v="2464" actId="478"/>
          <ac:picMkLst>
            <pc:docMk/>
            <pc:sldMk cId="3958266587" sldId="324"/>
            <ac:picMk id="8" creationId="{FDBE99CE-141A-2643-A4AE-C54694A305A3}"/>
          </ac:picMkLst>
        </pc:picChg>
        <pc:picChg chg="del">
          <ac:chgData name="함 진아" userId="853515ff651aadf9" providerId="LiveId" clId="{A97D65F2-A70C-9C4F-8556-27F44C14196B}" dt="2020-08-14T09:20:17.157" v="2456" actId="478"/>
          <ac:picMkLst>
            <pc:docMk/>
            <pc:sldMk cId="3958266587" sldId="324"/>
            <ac:picMk id="9" creationId="{33B8EBD7-D1E5-1B40-863E-13DC71901992}"/>
          </ac:picMkLst>
        </pc:picChg>
        <pc:picChg chg="add mod modCrop">
          <ac:chgData name="함 진아" userId="853515ff651aadf9" providerId="LiveId" clId="{A97D65F2-A70C-9C4F-8556-27F44C14196B}" dt="2020-08-14T09:21:58.386" v="2545" actId="1076"/>
          <ac:picMkLst>
            <pc:docMk/>
            <pc:sldMk cId="3958266587" sldId="324"/>
            <ac:picMk id="10" creationId="{CCF7AC9D-7954-6B4B-A2B7-D32C8D7E8A05}"/>
          </ac:picMkLst>
        </pc:picChg>
        <pc:picChg chg="del">
          <ac:chgData name="함 진아" userId="853515ff651aadf9" providerId="LiveId" clId="{A97D65F2-A70C-9C4F-8556-27F44C14196B}" dt="2020-08-14T09:18:26.174" v="2321" actId="478"/>
          <ac:picMkLst>
            <pc:docMk/>
            <pc:sldMk cId="3958266587" sldId="324"/>
            <ac:picMk id="11" creationId="{AC2BABE4-CABD-D844-ADFE-756B64947C44}"/>
          </ac:picMkLst>
        </pc:picChg>
      </pc:sldChg>
      <pc:sldChg chg="addSp delSp modSp add">
        <pc:chgData name="함 진아" userId="853515ff651aadf9" providerId="LiveId" clId="{A97D65F2-A70C-9C4F-8556-27F44C14196B}" dt="2020-08-14T09:27:38.920" v="3042" actId="478"/>
        <pc:sldMkLst>
          <pc:docMk/>
          <pc:sldMk cId="3214441778" sldId="325"/>
        </pc:sldMkLst>
        <pc:spChg chg="mod">
          <ac:chgData name="함 진아" userId="853515ff651aadf9" providerId="LiveId" clId="{A97D65F2-A70C-9C4F-8556-27F44C14196B}" dt="2020-08-14T09:25:01.446" v="2838"/>
          <ac:spMkLst>
            <pc:docMk/>
            <pc:sldMk cId="3214441778" sldId="325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9:27:14.149" v="3034" actId="20577"/>
          <ac:spMkLst>
            <pc:docMk/>
            <pc:sldMk cId="3214441778" sldId="325"/>
            <ac:spMk id="5" creationId="{D59BB53F-85A5-AB45-BE59-B7D7E6A7A5F6}"/>
          </ac:spMkLst>
        </pc:spChg>
        <pc:picChg chg="del">
          <ac:chgData name="함 진아" userId="853515ff651aadf9" providerId="LiveId" clId="{A97D65F2-A70C-9C4F-8556-27F44C14196B}" dt="2020-08-14T09:23:00.636" v="2700" actId="478"/>
          <ac:picMkLst>
            <pc:docMk/>
            <pc:sldMk cId="3214441778" sldId="325"/>
            <ac:picMk id="4" creationId="{C930359C-6578-B849-840A-4A75A579383B}"/>
          </ac:picMkLst>
        </pc:picChg>
        <pc:picChg chg="del">
          <ac:chgData name="함 진아" userId="853515ff651aadf9" providerId="LiveId" clId="{A97D65F2-A70C-9C4F-8556-27F44C14196B}" dt="2020-08-14T09:26:39.597" v="2966" actId="478"/>
          <ac:picMkLst>
            <pc:docMk/>
            <pc:sldMk cId="3214441778" sldId="325"/>
            <ac:picMk id="6" creationId="{FB77EF0C-281D-6940-BC02-612192ADE143}"/>
          </ac:picMkLst>
        </pc:picChg>
        <pc:picChg chg="add mod modCrop">
          <ac:chgData name="함 진아" userId="853515ff651aadf9" providerId="LiveId" clId="{A97D65F2-A70C-9C4F-8556-27F44C14196B}" dt="2020-08-14T09:25:40.228" v="2847" actId="732"/>
          <ac:picMkLst>
            <pc:docMk/>
            <pc:sldMk cId="3214441778" sldId="325"/>
            <ac:picMk id="7" creationId="{D76E37F9-33E1-BB42-BEC6-D1E8AF96E24A}"/>
          </ac:picMkLst>
        </pc:picChg>
        <pc:picChg chg="add mod modCrop">
          <ac:chgData name="함 진아" userId="853515ff651aadf9" providerId="LiveId" clId="{A97D65F2-A70C-9C4F-8556-27F44C14196B}" dt="2020-08-14T09:25:46.641" v="2849" actId="732"/>
          <ac:picMkLst>
            <pc:docMk/>
            <pc:sldMk cId="3214441778" sldId="325"/>
            <ac:picMk id="8" creationId="{5B547E1A-942E-5843-A855-1145C7F0A7CC}"/>
          </ac:picMkLst>
        </pc:picChg>
        <pc:picChg chg="add del">
          <ac:chgData name="함 진아" userId="853515ff651aadf9" providerId="LiveId" clId="{A97D65F2-A70C-9C4F-8556-27F44C14196B}" dt="2020-08-14T09:23:27.432" v="2711" actId="478"/>
          <ac:picMkLst>
            <pc:docMk/>
            <pc:sldMk cId="3214441778" sldId="325"/>
            <ac:picMk id="9" creationId="{C3DB668D-CBF1-9441-9447-95E31048EC80}"/>
          </ac:picMkLst>
        </pc:picChg>
        <pc:picChg chg="del">
          <ac:chgData name="함 진아" userId="853515ff651aadf9" providerId="LiveId" clId="{A97D65F2-A70C-9C4F-8556-27F44C14196B}" dt="2020-08-14T09:27:38.920" v="3042" actId="478"/>
          <ac:picMkLst>
            <pc:docMk/>
            <pc:sldMk cId="3214441778" sldId="325"/>
            <ac:picMk id="10" creationId="{CCF7AC9D-7954-6B4B-A2B7-D32C8D7E8A05}"/>
          </ac:picMkLst>
        </pc:picChg>
        <pc:picChg chg="add del mod">
          <ac:chgData name="함 진아" userId="853515ff651aadf9" providerId="LiveId" clId="{A97D65F2-A70C-9C4F-8556-27F44C14196B}" dt="2020-08-14T09:25:52.414" v="2850" actId="478"/>
          <ac:picMkLst>
            <pc:docMk/>
            <pc:sldMk cId="3214441778" sldId="325"/>
            <ac:picMk id="11" creationId="{4678FA0B-99DB-EB42-A269-05B504C53459}"/>
          </ac:picMkLst>
        </pc:picChg>
        <pc:picChg chg="add mod modCrop">
          <ac:chgData name="함 진아" userId="853515ff651aadf9" providerId="LiveId" clId="{A97D65F2-A70C-9C4F-8556-27F44C14196B}" dt="2020-08-14T09:27:37.523" v="3041" actId="732"/>
          <ac:picMkLst>
            <pc:docMk/>
            <pc:sldMk cId="3214441778" sldId="325"/>
            <ac:picMk id="12" creationId="{11C77DA0-9809-4D49-8A8E-C19AEDF6F78B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09:32:23.008" v="3312" actId="1076"/>
        <pc:sldMkLst>
          <pc:docMk/>
          <pc:sldMk cId="338939475" sldId="326"/>
        </pc:sldMkLst>
        <pc:spChg chg="mod ord">
          <ac:chgData name="함 진아" userId="853515ff651aadf9" providerId="LiveId" clId="{A97D65F2-A70C-9C4F-8556-27F44C14196B}" dt="2020-08-14T09:29:45.075" v="3181" actId="700"/>
          <ac:spMkLst>
            <pc:docMk/>
            <pc:sldMk cId="338939475" sldId="326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09:30:40.735" v="3267" actId="20577"/>
          <ac:spMkLst>
            <pc:docMk/>
            <pc:sldMk cId="338939475" sldId="326"/>
            <ac:spMk id="3" creationId="{2B979466-8226-B846-B32B-4B39A6E81EC9}"/>
          </ac:spMkLst>
        </pc:spChg>
        <pc:spChg chg="del">
          <ac:chgData name="함 진아" userId="853515ff651aadf9" providerId="LiveId" clId="{A97D65F2-A70C-9C4F-8556-27F44C14196B}" dt="2020-08-14T09:29:42.561" v="3180" actId="478"/>
          <ac:spMkLst>
            <pc:docMk/>
            <pc:sldMk cId="338939475" sldId="326"/>
            <ac:spMk id="5" creationId="{D59BB53F-85A5-AB45-BE59-B7D7E6A7A5F6}"/>
          </ac:spMkLst>
        </pc:spChg>
        <pc:spChg chg="add del mod">
          <ac:chgData name="함 진아" userId="853515ff651aadf9" providerId="LiveId" clId="{A97D65F2-A70C-9C4F-8556-27F44C14196B}" dt="2020-08-14T09:29:45.075" v="3181" actId="700"/>
          <ac:spMkLst>
            <pc:docMk/>
            <pc:sldMk cId="338939475" sldId="326"/>
            <ac:spMk id="10" creationId="{24DF5C4F-4553-9746-928D-490754ECD62E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1" creationId="{87FEECAD-2917-E449-9F63-5F19C6978628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3" creationId="{573F52B3-2BC8-1A49-849F-34359A3E829F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4" creationId="{896BD579-EFDC-EC4C-8F4A-148555B1B6B0}"/>
          </ac:spMkLst>
        </pc:spChg>
        <pc:picChg chg="add mod modCrop">
          <ac:chgData name="함 진아" userId="853515ff651aadf9" providerId="LiveId" clId="{A97D65F2-A70C-9C4F-8556-27F44C14196B}" dt="2020-08-14T09:29:57.948" v="3183" actId="1076"/>
          <ac:picMkLst>
            <pc:docMk/>
            <pc:sldMk cId="338939475" sldId="326"/>
            <ac:picMk id="4" creationId="{CD07AD34-02E0-024D-89C5-EEB88AEBA3A3}"/>
          </ac:picMkLst>
        </pc:picChg>
        <pc:picChg chg="del">
          <ac:chgData name="함 진아" userId="853515ff651aadf9" providerId="LiveId" clId="{A97D65F2-A70C-9C4F-8556-27F44C14196B}" dt="2020-08-14T09:28:51.944" v="3168" actId="478"/>
          <ac:picMkLst>
            <pc:docMk/>
            <pc:sldMk cId="338939475" sldId="326"/>
            <ac:picMk id="7" creationId="{D76E37F9-33E1-BB42-BEC6-D1E8AF96E24A}"/>
          </ac:picMkLst>
        </pc:picChg>
        <pc:picChg chg="del">
          <ac:chgData name="함 진아" userId="853515ff651aadf9" providerId="LiveId" clId="{A97D65F2-A70C-9C4F-8556-27F44C14196B}" dt="2020-08-14T09:28:51.944" v="3168" actId="478"/>
          <ac:picMkLst>
            <pc:docMk/>
            <pc:sldMk cId="338939475" sldId="326"/>
            <ac:picMk id="8" creationId="{5B547E1A-942E-5843-A855-1145C7F0A7CC}"/>
          </ac:picMkLst>
        </pc:picChg>
        <pc:picChg chg="add del">
          <ac:chgData name="함 진아" userId="853515ff651aadf9" providerId="LiveId" clId="{A97D65F2-A70C-9C4F-8556-27F44C14196B}" dt="2020-08-14T09:29:33.096" v="3179" actId="478"/>
          <ac:picMkLst>
            <pc:docMk/>
            <pc:sldMk cId="338939475" sldId="326"/>
            <ac:picMk id="9" creationId="{26EB4421-DF98-C440-B2E6-EA2E8C209E6E}"/>
          </ac:picMkLst>
        </pc:picChg>
        <pc:picChg chg="del">
          <ac:chgData name="함 진아" userId="853515ff651aadf9" providerId="LiveId" clId="{A97D65F2-A70C-9C4F-8556-27F44C14196B}" dt="2020-08-14T09:29:42.561" v="3180" actId="478"/>
          <ac:picMkLst>
            <pc:docMk/>
            <pc:sldMk cId="338939475" sldId="326"/>
            <ac:picMk id="12" creationId="{11C77DA0-9809-4D49-8A8E-C19AEDF6F78B}"/>
          </ac:picMkLst>
        </pc:picChg>
      </pc:sldChg>
      <pc:sldChg chg="addSp delSp modSp add">
        <pc:chgData name="함 진아" userId="853515ff651aadf9" providerId="LiveId" clId="{A97D65F2-A70C-9C4F-8556-27F44C14196B}" dt="2020-08-14T09:52:58.999" v="4602" actId="20577"/>
        <pc:sldMkLst>
          <pc:docMk/>
          <pc:sldMk cId="2321602850" sldId="327"/>
        </pc:sldMkLst>
        <pc:spChg chg="mod">
          <ac:chgData name="함 진아" userId="853515ff651aadf9" providerId="LiveId" clId="{A97D65F2-A70C-9C4F-8556-27F44C14196B}" dt="2020-08-14T09:33:34.146" v="3331" actId="20577"/>
          <ac:spMkLst>
            <pc:docMk/>
            <pc:sldMk cId="2321602850" sldId="32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09:52:58.999" v="4602" actId="20577"/>
          <ac:spMkLst>
            <pc:docMk/>
            <pc:sldMk cId="2321602850" sldId="327"/>
            <ac:spMk id="3" creationId="{2B979466-8226-B846-B32B-4B39A6E81EC9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1" creationId="{87FEECAD-2917-E449-9F63-5F19C6978628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3" creationId="{573F52B3-2BC8-1A49-849F-34359A3E829F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4" creationId="{896BD579-EFDC-EC4C-8F4A-148555B1B6B0}"/>
          </ac:spMkLst>
        </pc:spChg>
        <pc:graphicFrameChg chg="add mod modGraphic">
          <ac:chgData name="함 진아" userId="853515ff651aadf9" providerId="LiveId" clId="{A97D65F2-A70C-9C4F-8556-27F44C14196B}" dt="2020-08-14T09:50:31.266" v="4221" actId="1076"/>
          <ac:graphicFrameMkLst>
            <pc:docMk/>
            <pc:sldMk cId="2321602850" sldId="327"/>
            <ac:graphicFrameMk id="8" creationId="{2B31EB83-DFBE-5E40-A932-2E045176F824}"/>
          </ac:graphicFrameMkLst>
        </pc:graphicFrameChg>
        <pc:picChg chg="del">
          <ac:chgData name="함 진아" userId="853515ff651aadf9" providerId="LiveId" clId="{A97D65F2-A70C-9C4F-8556-27F44C14196B}" dt="2020-08-14T09:44:51.783" v="3877" actId="478"/>
          <ac:picMkLst>
            <pc:docMk/>
            <pc:sldMk cId="2321602850" sldId="327"/>
            <ac:picMk id="4" creationId="{CD07AD34-02E0-024D-89C5-EEB88AEBA3A3}"/>
          </ac:picMkLst>
        </pc:picChg>
        <pc:picChg chg="add del">
          <ac:chgData name="함 진아" userId="853515ff651aadf9" providerId="LiveId" clId="{A97D65F2-A70C-9C4F-8556-27F44C14196B}" dt="2020-08-14T09:47:49.961" v="4045" actId="478"/>
          <ac:picMkLst>
            <pc:docMk/>
            <pc:sldMk cId="2321602850" sldId="327"/>
            <ac:picMk id="5" creationId="{8C54370C-F5AC-B544-9DF3-0481ADCE3826}"/>
          </ac:picMkLst>
        </pc:picChg>
        <pc:picChg chg="add mod modCrop">
          <ac:chgData name="함 진아" userId="853515ff651aadf9" providerId="LiveId" clId="{A97D65F2-A70C-9C4F-8556-27F44C14196B}" dt="2020-08-14T09:50:33.460" v="4222" actId="1076"/>
          <ac:picMkLst>
            <pc:docMk/>
            <pc:sldMk cId="2321602850" sldId="327"/>
            <ac:picMk id="6" creationId="{F3116872-84B8-DD40-BA1B-B91F24871184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1:23:02.298" v="5449" actId="113"/>
        <pc:sldMkLst>
          <pc:docMk/>
          <pc:sldMk cId="1944872782" sldId="328"/>
        </pc:sldMkLst>
        <pc:spChg chg="mod ord">
          <ac:chgData name="함 진아" userId="853515ff651aadf9" providerId="LiveId" clId="{A97D65F2-A70C-9C4F-8556-27F44C14196B}" dt="2020-08-14T10:36:39.303" v="4878" actId="700"/>
          <ac:spMkLst>
            <pc:docMk/>
            <pc:sldMk cId="1944872782" sldId="328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1:23:02.298" v="5449" actId="113"/>
          <ac:spMkLst>
            <pc:docMk/>
            <pc:sldMk cId="1944872782" sldId="328"/>
            <ac:spMk id="3" creationId="{2B979466-8226-B846-B32B-4B39A6E81EC9}"/>
          </ac:spMkLst>
        </pc:spChg>
        <pc:spChg chg="add del mod ord">
          <ac:chgData name="함 진아" userId="853515ff651aadf9" providerId="LiveId" clId="{A97D65F2-A70C-9C4F-8556-27F44C14196B}" dt="2020-08-14T10:36:39.303" v="4878" actId="700"/>
          <ac:spMkLst>
            <pc:docMk/>
            <pc:sldMk cId="1944872782" sldId="328"/>
            <ac:spMk id="4" creationId="{665D8C33-993E-0B41-8786-7238C8E125FF}"/>
          </ac:spMkLst>
        </pc:spChg>
        <pc:graphicFrameChg chg="del">
          <ac:chgData name="함 진아" userId="853515ff651aadf9" providerId="LiveId" clId="{A97D65F2-A70C-9C4F-8556-27F44C14196B}" dt="2020-08-14T10:35:37.792" v="4754" actId="478"/>
          <ac:graphicFrameMkLst>
            <pc:docMk/>
            <pc:sldMk cId="1944872782" sldId="328"/>
            <ac:graphicFrameMk id="8" creationId="{2B31EB83-DFBE-5E40-A932-2E045176F824}"/>
          </ac:graphicFrameMkLst>
        </pc:graphicFrameChg>
        <pc:picChg chg="add mod">
          <ac:chgData name="함 진아" userId="853515ff651aadf9" providerId="LiveId" clId="{A97D65F2-A70C-9C4F-8556-27F44C14196B}" dt="2020-08-14T10:38:25.655" v="5033" actId="1036"/>
          <ac:picMkLst>
            <pc:docMk/>
            <pc:sldMk cId="1944872782" sldId="328"/>
            <ac:picMk id="5" creationId="{32684026-970A-484E-B724-AB1E8B12CD9A}"/>
          </ac:picMkLst>
        </pc:picChg>
        <pc:picChg chg="del">
          <ac:chgData name="함 진아" userId="853515ff651aadf9" providerId="LiveId" clId="{A97D65F2-A70C-9C4F-8556-27F44C14196B}" dt="2020-08-14T10:35:38.307" v="4755" actId="478"/>
          <ac:picMkLst>
            <pc:docMk/>
            <pc:sldMk cId="1944872782" sldId="328"/>
            <ac:picMk id="6" creationId="{F3116872-84B8-DD40-BA1B-B91F24871184}"/>
          </ac:picMkLst>
        </pc:picChg>
        <pc:picChg chg="add mod">
          <ac:chgData name="함 진아" userId="853515ff651aadf9" providerId="LiveId" clId="{A97D65F2-A70C-9C4F-8556-27F44C14196B}" dt="2020-08-14T10:38:23.359" v="5032" actId="1076"/>
          <ac:picMkLst>
            <pc:docMk/>
            <pc:sldMk cId="1944872782" sldId="328"/>
            <ac:picMk id="7" creationId="{5D27157B-FBFE-3344-95F1-C5A2BE2F0BC0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1:21:36.814" v="5383" actId="20577"/>
        <pc:sldMkLst>
          <pc:docMk/>
          <pc:sldMk cId="1200368305" sldId="329"/>
        </pc:sldMkLst>
        <pc:spChg chg="mod ord">
          <ac:chgData name="함 진아" userId="853515ff651aadf9" providerId="LiveId" clId="{A97D65F2-A70C-9C4F-8556-27F44C14196B}" dt="2020-08-14T10:39:34.502" v="5076" actId="700"/>
          <ac:spMkLst>
            <pc:docMk/>
            <pc:sldMk cId="1200368305" sldId="329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0:41:22.118" v="5178" actId="20577"/>
          <ac:spMkLst>
            <pc:docMk/>
            <pc:sldMk cId="1200368305" sldId="329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1:21:36.814" v="5383" actId="20577"/>
          <ac:spMkLst>
            <pc:docMk/>
            <pc:sldMk cId="1200368305" sldId="329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0:45:25.828" v="5321" actId="1076"/>
          <ac:grpSpMkLst>
            <pc:docMk/>
            <pc:sldMk cId="1200368305" sldId="329"/>
            <ac:grpSpMk id="14" creationId="{CFF25BB5-BE55-5643-9B51-AE6B2DB057A1}"/>
          </ac:grpSpMkLst>
        </pc:grpChg>
        <pc:picChg chg="add mod modCrop">
          <ac:chgData name="함 진아" userId="853515ff651aadf9" providerId="LiveId" clId="{A97D65F2-A70C-9C4F-8556-27F44C14196B}" dt="2020-08-14T10:44:35.337" v="5318" actId="1076"/>
          <ac:picMkLst>
            <pc:docMk/>
            <pc:sldMk cId="1200368305" sldId="329"/>
            <ac:picMk id="4" creationId="{EE202C46-E47D-4D4D-8477-63DB2BEC7E64}"/>
          </ac:picMkLst>
        </pc:picChg>
        <pc:picChg chg="del">
          <ac:chgData name="함 진아" userId="853515ff651aadf9" providerId="LiveId" clId="{A97D65F2-A70C-9C4F-8556-27F44C14196B}" dt="2020-08-14T10:39:09.239" v="5068" actId="478"/>
          <ac:picMkLst>
            <pc:docMk/>
            <pc:sldMk cId="1200368305" sldId="329"/>
            <ac:picMk id="5" creationId="{32684026-970A-484E-B724-AB1E8B12CD9A}"/>
          </ac:picMkLst>
        </pc:picChg>
        <pc:picChg chg="del">
          <ac:chgData name="함 진아" userId="853515ff651aadf9" providerId="LiveId" clId="{A97D65F2-A70C-9C4F-8556-27F44C14196B}" dt="2020-08-14T10:39:09.239" v="5068" actId="478"/>
          <ac:picMkLst>
            <pc:docMk/>
            <pc:sldMk cId="1200368305" sldId="329"/>
            <ac:picMk id="7" creationId="{5D27157B-FBFE-3344-95F1-C5A2BE2F0BC0}"/>
          </ac:picMkLst>
        </pc:picChg>
        <pc:picChg chg="add del mod">
          <ac:chgData name="함 진아" userId="853515ff651aadf9" providerId="LiveId" clId="{A97D65F2-A70C-9C4F-8556-27F44C14196B}" dt="2020-08-14T10:40:05.388" v="5083" actId="478"/>
          <ac:picMkLst>
            <pc:docMk/>
            <pc:sldMk cId="1200368305" sldId="329"/>
            <ac:picMk id="8" creationId="{818CCCD6-64AE-4247-8437-ACFAE156A98D}"/>
          </ac:picMkLst>
        </pc:picChg>
        <pc:picChg chg="add mod modCrop">
          <ac:chgData name="함 진아" userId="853515ff651aadf9" providerId="LiveId" clId="{A97D65F2-A70C-9C4F-8556-27F44C14196B}" dt="2020-08-14T10:44:38.858" v="5319" actId="1076"/>
          <ac:picMkLst>
            <pc:docMk/>
            <pc:sldMk cId="1200368305" sldId="329"/>
            <ac:picMk id="9" creationId="{8B58390F-DAD2-8942-AD46-92979348E96E}"/>
          </ac:picMkLst>
        </pc:picChg>
        <pc:picChg chg="add del mod">
          <ac:chgData name="함 진아" userId="853515ff651aadf9" providerId="LiveId" clId="{A97D65F2-A70C-9C4F-8556-27F44C14196B}" dt="2020-08-14T10:42:02.930" v="5205" actId="478"/>
          <ac:picMkLst>
            <pc:docMk/>
            <pc:sldMk cId="1200368305" sldId="329"/>
            <ac:picMk id="10" creationId="{5D3E51F7-FAF4-C141-AD05-3134EE178FAA}"/>
          </ac:picMkLst>
        </pc:picChg>
        <pc:picChg chg="add mod modCrop">
          <ac:chgData name="함 진아" userId="853515ff651aadf9" providerId="LiveId" clId="{A97D65F2-A70C-9C4F-8556-27F44C14196B}" dt="2020-08-14T10:44:04.875" v="5305" actId="164"/>
          <ac:picMkLst>
            <pc:docMk/>
            <pc:sldMk cId="1200368305" sldId="329"/>
            <ac:picMk id="11" creationId="{DEDE35CF-6BAC-754E-9732-3714FD4C0197}"/>
          </ac:picMkLst>
        </pc:picChg>
        <pc:picChg chg="add del mod modCrop">
          <ac:chgData name="함 진아" userId="853515ff651aadf9" providerId="LiveId" clId="{A97D65F2-A70C-9C4F-8556-27F44C14196B}" dt="2020-08-14T10:43:27.331" v="5296" actId="478"/>
          <ac:picMkLst>
            <pc:docMk/>
            <pc:sldMk cId="1200368305" sldId="329"/>
            <ac:picMk id="12" creationId="{F4ADBEDB-66C3-EF4B-8463-AFDFA2922048}"/>
          </ac:picMkLst>
        </pc:picChg>
        <pc:picChg chg="add mod">
          <ac:chgData name="함 진아" userId="853515ff651aadf9" providerId="LiveId" clId="{A97D65F2-A70C-9C4F-8556-27F44C14196B}" dt="2020-08-14T10:44:04.875" v="5305" actId="164"/>
          <ac:picMkLst>
            <pc:docMk/>
            <pc:sldMk cId="1200368305" sldId="329"/>
            <ac:picMk id="13" creationId="{BB655201-7FF4-1B4E-87B8-D0F7C466302A}"/>
          </ac:picMkLst>
        </pc:picChg>
        <pc:picChg chg="add mod modCrop">
          <ac:chgData name="함 진아" userId="853515ff651aadf9" providerId="LiveId" clId="{A97D65F2-A70C-9C4F-8556-27F44C14196B}" dt="2020-08-14T11:21:17.407" v="5349" actId="1076"/>
          <ac:picMkLst>
            <pc:docMk/>
            <pc:sldMk cId="1200368305" sldId="329"/>
            <ac:picMk id="15" creationId="{682F1A11-921C-834A-A1FD-75BE30197EAC}"/>
          </ac:picMkLst>
        </pc:picChg>
        <pc:picChg chg="add del">
          <ac:chgData name="함 진아" userId="853515ff651aadf9" providerId="LiveId" clId="{A97D65F2-A70C-9C4F-8556-27F44C14196B}" dt="2020-08-14T11:21:05.065" v="5329"/>
          <ac:picMkLst>
            <pc:docMk/>
            <pc:sldMk cId="1200368305" sldId="329"/>
            <ac:picMk id="16" creationId="{1EB8D0F8-CCD3-1346-8B34-6C8DA20D01AE}"/>
          </ac:picMkLst>
        </pc:picChg>
      </pc:sldChg>
      <pc:sldChg chg="addSp delSp modSp add">
        <pc:chgData name="함 진아" userId="853515ff651aadf9" providerId="LiveId" clId="{A97D65F2-A70C-9C4F-8556-27F44C14196B}" dt="2020-08-14T11:30:49.528" v="6050" actId="1076"/>
        <pc:sldMkLst>
          <pc:docMk/>
          <pc:sldMk cId="4026956266" sldId="330"/>
        </pc:sldMkLst>
        <pc:spChg chg="mod">
          <ac:chgData name="함 진아" userId="853515ff651aadf9" providerId="LiveId" clId="{A97D65F2-A70C-9C4F-8556-27F44C14196B}" dt="2020-08-14T11:21:49.039" v="5398" actId="20577"/>
          <ac:spMkLst>
            <pc:docMk/>
            <pc:sldMk cId="4026956266" sldId="33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1:25:17.473" v="5797" actId="20577"/>
          <ac:spMkLst>
            <pc:docMk/>
            <pc:sldMk cId="4026956266" sldId="330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30:46.557" v="6049" actId="20577"/>
          <ac:spMkLst>
            <pc:docMk/>
            <pc:sldMk cId="4026956266" sldId="330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1:30:49.528" v="6050" actId="1076"/>
          <ac:grpSpMkLst>
            <pc:docMk/>
            <pc:sldMk cId="4026956266" sldId="330"/>
            <ac:grpSpMk id="8" creationId="{3B16E3A0-9727-F940-90AD-E7905EE3F97E}"/>
          </ac:grpSpMkLst>
        </pc:grpChg>
        <pc:grpChg chg="del">
          <ac:chgData name="함 진아" userId="853515ff651aadf9" providerId="LiveId" clId="{A97D65F2-A70C-9C4F-8556-27F44C14196B}" dt="2020-08-14T11:23:23.268" v="5489" actId="478"/>
          <ac:grpSpMkLst>
            <pc:docMk/>
            <pc:sldMk cId="4026956266" sldId="330"/>
            <ac:grpSpMk id="14" creationId="{CFF25BB5-BE55-5643-9B51-AE6B2DB057A1}"/>
          </ac:grpSpMkLst>
        </pc:grp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4" creationId="{EE202C46-E47D-4D4D-8477-63DB2BEC7E64}"/>
          </ac:picMkLst>
        </pc:picChg>
        <pc:picChg chg="add mod">
          <ac:chgData name="함 진아" userId="853515ff651aadf9" providerId="LiveId" clId="{A97D65F2-A70C-9C4F-8556-27F44C14196B}" dt="2020-08-14T11:25:21.090" v="5798" actId="1076"/>
          <ac:picMkLst>
            <pc:docMk/>
            <pc:sldMk cId="4026956266" sldId="330"/>
            <ac:picMk id="5" creationId="{557D4A3D-FBBF-694A-A00A-24F5C6594B40}"/>
          </ac:picMkLst>
        </pc:picChg>
        <pc:picChg chg="add mod modCrop">
          <ac:chgData name="함 진아" userId="853515ff651aadf9" providerId="LiveId" clId="{A97D65F2-A70C-9C4F-8556-27F44C14196B}" dt="2020-08-14T11:26:28.424" v="5851" actId="164"/>
          <ac:picMkLst>
            <pc:docMk/>
            <pc:sldMk cId="4026956266" sldId="330"/>
            <ac:picMk id="7" creationId="{7B86BB16-1C6D-BD40-A650-51160BDBB71C}"/>
          </ac:picMkLst>
        </pc:pic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9" creationId="{8B58390F-DAD2-8942-AD46-92979348E96E}"/>
          </ac:picMkLst>
        </pc:picChg>
        <pc:picChg chg="add mod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0" creationId="{126A6492-7D31-B44E-A3D6-99624127DB06}"/>
          </ac:picMkLst>
        </pc:pic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15" creationId="{682F1A11-921C-834A-A1FD-75BE30197EAC}"/>
          </ac:picMkLst>
        </pc:picChg>
        <pc:picChg chg="add mod modCrop">
          <ac:chgData name="함 진아" userId="853515ff651aadf9" providerId="LiveId" clId="{A97D65F2-A70C-9C4F-8556-27F44C14196B}" dt="2020-08-14T11:26:28.424" v="5851" actId="164"/>
          <ac:picMkLst>
            <pc:docMk/>
            <pc:sldMk cId="4026956266" sldId="330"/>
            <ac:picMk id="16" creationId="{36552D6D-36DA-354D-806A-2C9EE21B0B5A}"/>
          </ac:picMkLst>
        </pc:picChg>
        <pc:picChg chg="add mod modCrop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7" creationId="{B8ABA032-035F-E14E-9682-80385934F279}"/>
          </ac:picMkLst>
        </pc:picChg>
        <pc:picChg chg="add mod modCrop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9" creationId="{5D5985D0-4873-AE4C-BCB3-762B87F6E260}"/>
          </ac:picMkLst>
        </pc:picChg>
      </pc:sldChg>
      <pc:sldChg chg="addSp delSp modSp add">
        <pc:chgData name="함 진아" userId="853515ff651aadf9" providerId="LiveId" clId="{A97D65F2-A70C-9C4F-8556-27F44C14196B}" dt="2020-08-14T11:37:47.584" v="6626" actId="478"/>
        <pc:sldMkLst>
          <pc:docMk/>
          <pc:sldMk cId="2531627371" sldId="331"/>
        </pc:sldMkLst>
        <pc:spChg chg="mod">
          <ac:chgData name="함 진아" userId="853515ff651aadf9" providerId="LiveId" clId="{A97D65F2-A70C-9C4F-8556-27F44C14196B}" dt="2020-08-14T11:33:31.712" v="6209" actId="113"/>
          <ac:spMkLst>
            <pc:docMk/>
            <pc:sldMk cId="2531627371" sldId="33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36:24.393" v="6572" actId="20577"/>
          <ac:spMkLst>
            <pc:docMk/>
            <pc:sldMk cId="2531627371" sldId="331"/>
            <ac:spMk id="6" creationId="{037739E0-C840-6447-8B8F-83000A0A05F6}"/>
          </ac:spMkLst>
        </pc:spChg>
        <pc:grpChg chg="del">
          <ac:chgData name="함 진아" userId="853515ff651aadf9" providerId="LiveId" clId="{A97D65F2-A70C-9C4F-8556-27F44C14196B}" dt="2020-08-14T11:34:13.889" v="6263" actId="478"/>
          <ac:grpSpMkLst>
            <pc:docMk/>
            <pc:sldMk cId="2531627371" sldId="331"/>
            <ac:grpSpMk id="8" creationId="{3B16E3A0-9727-F940-90AD-E7905EE3F97E}"/>
          </ac:grpSpMkLst>
        </pc:grpChg>
        <pc:picChg chg="add mod modCrop">
          <ac:chgData name="함 진아" userId="853515ff651aadf9" providerId="LiveId" clId="{A97D65F2-A70C-9C4F-8556-27F44C14196B}" dt="2020-08-14T11:37:39" v="6624" actId="732"/>
          <ac:picMkLst>
            <pc:docMk/>
            <pc:sldMk cId="2531627371" sldId="331"/>
            <ac:picMk id="4" creationId="{FA487518-1760-0044-A81B-65AD499728C9}"/>
          </ac:picMkLst>
        </pc:picChg>
        <pc:picChg chg="del">
          <ac:chgData name="함 진아" userId="853515ff651aadf9" providerId="LiveId" clId="{A97D65F2-A70C-9C4F-8556-27F44C14196B}" dt="2020-08-14T11:31:18.634" v="6127" actId="478"/>
          <ac:picMkLst>
            <pc:docMk/>
            <pc:sldMk cId="2531627371" sldId="331"/>
            <ac:picMk id="5" creationId="{557D4A3D-FBBF-694A-A00A-24F5C6594B40}"/>
          </ac:picMkLst>
        </pc:picChg>
        <pc:picChg chg="add mod modCrop">
          <ac:chgData name="함 진아" userId="853515ff651aadf9" providerId="LiveId" clId="{A97D65F2-A70C-9C4F-8556-27F44C14196B}" dt="2020-08-14T11:37:43.286" v="6625" actId="732"/>
          <ac:picMkLst>
            <pc:docMk/>
            <pc:sldMk cId="2531627371" sldId="331"/>
            <ac:picMk id="9" creationId="{8B8F3E88-7532-8A4E-9E4B-FFFC2E044199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0" creationId="{126A6492-7D31-B44E-A3D6-99624127DB06}"/>
          </ac:picMkLst>
        </pc:picChg>
        <pc:picChg chg="add mod">
          <ac:chgData name="함 진아" userId="853515ff651aadf9" providerId="LiveId" clId="{A97D65F2-A70C-9C4F-8556-27F44C14196B}" dt="2020-08-14T11:34:23.159" v="6266" actId="1076"/>
          <ac:picMkLst>
            <pc:docMk/>
            <pc:sldMk cId="2531627371" sldId="331"/>
            <ac:picMk id="11" creationId="{0938D33C-D8BB-704E-AEF2-E1D57D9BEE91}"/>
          </ac:picMkLst>
        </pc:picChg>
        <pc:picChg chg="add del">
          <ac:chgData name="함 진아" userId="853515ff651aadf9" providerId="LiveId" clId="{A97D65F2-A70C-9C4F-8556-27F44C14196B}" dt="2020-08-14T11:37:24.890" v="6620"/>
          <ac:picMkLst>
            <pc:docMk/>
            <pc:sldMk cId="2531627371" sldId="331"/>
            <ac:picMk id="15" creationId="{4FA9AC1A-9EE4-664A-BCB5-A9565BCB0A22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7" creationId="{B8ABA032-035F-E14E-9682-80385934F279}"/>
          </ac:picMkLst>
        </pc:picChg>
        <pc:picChg chg="add del mod">
          <ac:chgData name="함 진아" userId="853515ff651aadf9" providerId="LiveId" clId="{A97D65F2-A70C-9C4F-8556-27F44C14196B}" dt="2020-08-14T11:37:47.584" v="6626" actId="478"/>
          <ac:picMkLst>
            <pc:docMk/>
            <pc:sldMk cId="2531627371" sldId="331"/>
            <ac:picMk id="18" creationId="{5AFB5F79-40ED-B04F-AF32-B6C2F0EB2939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9" creationId="{5D5985D0-4873-AE4C-BCB3-762B87F6E260}"/>
          </ac:picMkLst>
        </pc:picChg>
      </pc:sldChg>
      <pc:sldChg chg="addSp delSp modSp add">
        <pc:chgData name="함 진아" userId="853515ff651aadf9" providerId="LiveId" clId="{A97D65F2-A70C-9C4F-8556-27F44C14196B}" dt="2020-08-14T11:45:32.154" v="7303" actId="20577"/>
        <pc:sldMkLst>
          <pc:docMk/>
          <pc:sldMk cId="4003958969" sldId="332"/>
        </pc:sldMkLst>
        <pc:spChg chg="mod">
          <ac:chgData name="함 진아" userId="853515ff651aadf9" providerId="LiveId" clId="{A97D65F2-A70C-9C4F-8556-27F44C14196B}" dt="2020-08-14T11:45:32.154" v="7303" actId="20577"/>
          <ac:spMkLst>
            <pc:docMk/>
            <pc:sldMk cId="4003958969" sldId="332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42:16.354" v="7098" actId="20577"/>
          <ac:spMkLst>
            <pc:docMk/>
            <pc:sldMk cId="4003958969" sldId="332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1:37:55.358" v="6627" actId="478"/>
          <ac:picMkLst>
            <pc:docMk/>
            <pc:sldMk cId="4003958969" sldId="332"/>
            <ac:picMk id="4" creationId="{FA487518-1760-0044-A81B-65AD499728C9}"/>
          </ac:picMkLst>
        </pc:picChg>
        <pc:picChg chg="add del mod">
          <ac:chgData name="함 진아" userId="853515ff651aadf9" providerId="LiveId" clId="{A97D65F2-A70C-9C4F-8556-27F44C14196B}" dt="2020-08-14T11:39:18.938" v="6769" actId="478"/>
          <ac:picMkLst>
            <pc:docMk/>
            <pc:sldMk cId="4003958969" sldId="332"/>
            <ac:picMk id="5" creationId="{16130E26-051B-7B42-B130-EF60DAE43DE7}"/>
          </ac:picMkLst>
        </pc:picChg>
        <pc:picChg chg="add mod">
          <ac:chgData name="함 진아" userId="853515ff651aadf9" providerId="LiveId" clId="{A97D65F2-A70C-9C4F-8556-27F44C14196B}" dt="2020-08-14T11:42:44.813" v="7102" actId="1076"/>
          <ac:picMkLst>
            <pc:docMk/>
            <pc:sldMk cId="4003958969" sldId="332"/>
            <ac:picMk id="7" creationId="{81F82A56-6CCF-864D-8367-A0432030C146}"/>
          </ac:picMkLst>
        </pc:picChg>
        <pc:picChg chg="add del mod">
          <ac:chgData name="함 진아" userId="853515ff651aadf9" providerId="LiveId" clId="{A97D65F2-A70C-9C4F-8556-27F44C14196B}" dt="2020-08-14T11:39:30.580" v="6778" actId="478"/>
          <ac:picMkLst>
            <pc:docMk/>
            <pc:sldMk cId="4003958969" sldId="332"/>
            <ac:picMk id="8" creationId="{C7A32EE7-7EC9-5C47-8E18-A48BC7A033AB}"/>
          </ac:picMkLst>
        </pc:picChg>
        <pc:picChg chg="del">
          <ac:chgData name="함 진아" userId="853515ff651aadf9" providerId="LiveId" clId="{A97D65F2-A70C-9C4F-8556-27F44C14196B}" dt="2020-08-14T11:37:55.358" v="6627" actId="478"/>
          <ac:picMkLst>
            <pc:docMk/>
            <pc:sldMk cId="4003958969" sldId="332"/>
            <ac:picMk id="9" creationId="{8B8F3E88-7532-8A4E-9E4B-FFFC2E044199}"/>
          </ac:picMkLst>
        </pc:picChg>
        <pc:picChg chg="add mod">
          <ac:chgData name="함 진아" userId="853515ff651aadf9" providerId="LiveId" clId="{A97D65F2-A70C-9C4F-8556-27F44C14196B}" dt="2020-08-14T11:42:30.278" v="7101" actId="1076"/>
          <ac:picMkLst>
            <pc:docMk/>
            <pc:sldMk cId="4003958969" sldId="332"/>
            <ac:picMk id="10" creationId="{70E425F9-0B31-2E44-A222-C739535EC6A2}"/>
          </ac:picMkLst>
        </pc:picChg>
        <pc:picChg chg="del">
          <ac:chgData name="함 진아" userId="853515ff651aadf9" providerId="LiveId" clId="{A97D65F2-A70C-9C4F-8556-27F44C14196B}" dt="2020-08-14T11:40:32.908" v="6975" actId="478"/>
          <ac:picMkLst>
            <pc:docMk/>
            <pc:sldMk cId="4003958969" sldId="332"/>
            <ac:picMk id="11" creationId="{0938D33C-D8BB-704E-AEF2-E1D57D9BEE91}"/>
          </ac:picMkLst>
        </pc:picChg>
        <pc:picChg chg="add mod modCrop">
          <ac:chgData name="함 진아" userId="853515ff651aadf9" providerId="LiveId" clId="{A97D65F2-A70C-9C4F-8556-27F44C14196B}" dt="2020-08-14T11:42:23.067" v="7099" actId="1076"/>
          <ac:picMkLst>
            <pc:docMk/>
            <pc:sldMk cId="4003958969" sldId="332"/>
            <ac:picMk id="12" creationId="{2C605ACA-4C55-E541-B0FC-D84A8CF26405}"/>
          </ac:picMkLst>
        </pc:picChg>
      </pc:sldChg>
      <pc:sldChg chg="addSp delSp modSp add">
        <pc:chgData name="함 진아" userId="853515ff651aadf9" providerId="LiveId" clId="{A97D65F2-A70C-9C4F-8556-27F44C14196B}" dt="2020-08-14T14:18:46.564" v="9522" actId="1076"/>
        <pc:sldMkLst>
          <pc:docMk/>
          <pc:sldMk cId="1696479981" sldId="333"/>
        </pc:sldMkLst>
        <pc:spChg chg="mod">
          <ac:chgData name="함 진아" userId="853515ff651aadf9" providerId="LiveId" clId="{A97D65F2-A70C-9C4F-8556-27F44C14196B}" dt="2020-08-14T11:45:41.768" v="7304" actId="14100"/>
          <ac:spMkLst>
            <pc:docMk/>
            <pc:sldMk cId="1696479981" sldId="333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18:18.258" v="9516" actId="20577"/>
          <ac:spMkLst>
            <pc:docMk/>
            <pc:sldMk cId="1696479981" sldId="333"/>
            <ac:spMk id="6" creationId="{037739E0-C840-6447-8B8F-83000A0A05F6}"/>
          </ac:spMkLst>
        </pc:spChg>
        <pc:picChg chg="add del mod modCrop">
          <ac:chgData name="함 진아" userId="853515ff651aadf9" providerId="LiveId" clId="{A97D65F2-A70C-9C4F-8556-27F44C14196B}" dt="2020-08-14T12:04:23.928" v="8089" actId="1076"/>
          <ac:picMkLst>
            <pc:docMk/>
            <pc:sldMk cId="1696479981" sldId="333"/>
            <ac:picMk id="4" creationId="{62E0222C-2BF6-E64B-BA1A-95EF278F6F54}"/>
          </ac:picMkLst>
        </pc:picChg>
        <pc:picChg chg="add mod modCrop">
          <ac:chgData name="함 진아" userId="853515ff651aadf9" providerId="LiveId" clId="{A97D65F2-A70C-9C4F-8556-27F44C14196B}" dt="2020-08-14T12:04:44.944" v="8090" actId="732"/>
          <ac:picMkLst>
            <pc:docMk/>
            <pc:sldMk cId="1696479981" sldId="333"/>
            <ac:picMk id="5" creationId="{5C4DCDA1-4514-7442-9D2A-F656ED3F01AD}"/>
          </ac:picMkLst>
        </pc:picChg>
        <pc:picChg chg="del">
          <ac:chgData name="함 진아" userId="853515ff651aadf9" providerId="LiveId" clId="{A97D65F2-A70C-9C4F-8556-27F44C14196B}" dt="2020-08-14T11:43:59.177" v="7169" actId="478"/>
          <ac:picMkLst>
            <pc:docMk/>
            <pc:sldMk cId="1696479981" sldId="333"/>
            <ac:picMk id="7" creationId="{81F82A56-6CCF-864D-8367-A0432030C146}"/>
          </ac:picMkLst>
        </pc:picChg>
        <pc:picChg chg="add mod modCrop">
          <ac:chgData name="함 진아" userId="853515ff651aadf9" providerId="LiveId" clId="{A97D65F2-A70C-9C4F-8556-27F44C14196B}" dt="2020-08-14T14:18:46.564" v="9522" actId="1076"/>
          <ac:picMkLst>
            <pc:docMk/>
            <pc:sldMk cId="1696479981" sldId="333"/>
            <ac:picMk id="8" creationId="{AA1AB550-2BE0-D44E-A918-3EA1803C92CA}"/>
          </ac:picMkLst>
        </pc:picChg>
        <pc:picChg chg="add del">
          <ac:chgData name="함 진아" userId="853515ff651aadf9" providerId="LiveId" clId="{A97D65F2-A70C-9C4F-8556-27F44C14196B}" dt="2020-08-14T11:44:09.821" v="7171" actId="478"/>
          <ac:picMkLst>
            <pc:docMk/>
            <pc:sldMk cId="1696479981" sldId="333"/>
            <ac:picMk id="9" creationId="{477834A5-F468-724B-B5F5-D515149A9A97}"/>
          </ac:picMkLst>
        </pc:picChg>
        <pc:picChg chg="del mod">
          <ac:chgData name="함 진아" userId="853515ff651aadf9" providerId="LiveId" clId="{A97D65F2-A70C-9C4F-8556-27F44C14196B}" dt="2020-08-14T11:48:04.285" v="7380" actId="478"/>
          <ac:picMkLst>
            <pc:docMk/>
            <pc:sldMk cId="1696479981" sldId="333"/>
            <ac:picMk id="10" creationId="{70E425F9-0B31-2E44-A222-C739535EC6A2}"/>
          </ac:picMkLst>
        </pc:picChg>
        <pc:picChg chg="add mod">
          <ac:chgData name="함 진아" userId="853515ff651aadf9" providerId="LiveId" clId="{A97D65F2-A70C-9C4F-8556-27F44C14196B}" dt="2020-08-14T14:18:34.029" v="9520" actId="1076"/>
          <ac:picMkLst>
            <pc:docMk/>
            <pc:sldMk cId="1696479981" sldId="333"/>
            <ac:picMk id="11" creationId="{A9D5A8BC-3FCB-DA46-AE7A-D7E8BF22737A}"/>
          </ac:picMkLst>
        </pc:picChg>
        <pc:picChg chg="del">
          <ac:chgData name="함 진아" userId="853515ff651aadf9" providerId="LiveId" clId="{A97D65F2-A70C-9C4F-8556-27F44C14196B}" dt="2020-08-14T11:48:13.872" v="7381" actId="478"/>
          <ac:picMkLst>
            <pc:docMk/>
            <pc:sldMk cId="1696479981" sldId="333"/>
            <ac:picMk id="12" creationId="{2C605ACA-4C55-E541-B0FC-D84A8CF26405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1:59:36.015" v="7879" actId="20577"/>
        <pc:sldMkLst>
          <pc:docMk/>
          <pc:sldMk cId="1232694712" sldId="334"/>
        </pc:sldMkLst>
        <pc:spChg chg="mod ord">
          <ac:chgData name="함 진아" userId="853515ff651aadf9" providerId="LiveId" clId="{A97D65F2-A70C-9C4F-8556-27F44C14196B}" dt="2020-08-14T11:57:50.672" v="7691" actId="700"/>
          <ac:spMkLst>
            <pc:docMk/>
            <pc:sldMk cId="1232694712" sldId="334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1:59:36.015" v="7879" actId="20577"/>
          <ac:spMkLst>
            <pc:docMk/>
            <pc:sldMk cId="1232694712" sldId="334"/>
            <ac:spMk id="3" creationId="{2B979466-8226-B846-B32B-4B39A6E81EC9}"/>
          </ac:spMkLst>
        </pc:spChg>
        <pc:spChg chg="del mod ord">
          <ac:chgData name="함 진아" userId="853515ff651aadf9" providerId="LiveId" clId="{A97D65F2-A70C-9C4F-8556-27F44C14196B}" dt="2020-08-14T11:58:07.748" v="7696" actId="478"/>
          <ac:spMkLst>
            <pc:docMk/>
            <pc:sldMk cId="1232694712" sldId="334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1:49:51.400" v="7455" actId="478"/>
          <ac:picMkLst>
            <pc:docMk/>
            <pc:sldMk cId="1232694712" sldId="334"/>
            <ac:picMk id="4" creationId="{62E0222C-2BF6-E64B-BA1A-95EF278F6F54}"/>
          </ac:picMkLst>
        </pc:picChg>
        <pc:picChg chg="del">
          <ac:chgData name="함 진아" userId="853515ff651aadf9" providerId="LiveId" clId="{A97D65F2-A70C-9C4F-8556-27F44C14196B}" dt="2020-08-14T11:49:30.038" v="7447" actId="478"/>
          <ac:picMkLst>
            <pc:docMk/>
            <pc:sldMk cId="1232694712" sldId="334"/>
            <ac:picMk id="5" creationId="{5C4DCDA1-4514-7442-9D2A-F656ED3F01AD}"/>
          </ac:picMkLst>
        </pc:picChg>
        <pc:picChg chg="add del mod">
          <ac:chgData name="함 진아" userId="853515ff651aadf9" providerId="LiveId" clId="{A97D65F2-A70C-9C4F-8556-27F44C14196B}" dt="2020-08-14T11:49:50.093" v="7454"/>
          <ac:picMkLst>
            <pc:docMk/>
            <pc:sldMk cId="1232694712" sldId="334"/>
            <ac:picMk id="7" creationId="{CE5A42FC-6810-734C-B837-34A338B7B3C4}"/>
          </ac:picMkLst>
        </pc:picChg>
        <pc:picChg chg="del mod">
          <ac:chgData name="함 진아" userId="853515ff651aadf9" providerId="LiveId" clId="{A97D65F2-A70C-9C4F-8556-27F44C14196B}" dt="2020-08-14T11:56:49.613" v="7675" actId="478"/>
          <ac:picMkLst>
            <pc:docMk/>
            <pc:sldMk cId="1232694712" sldId="334"/>
            <ac:picMk id="8" creationId="{AA1AB550-2BE0-D44E-A918-3EA1803C92CA}"/>
          </ac:picMkLst>
        </pc:picChg>
        <pc:picChg chg="add mod modCrop">
          <ac:chgData name="함 진아" userId="853515ff651aadf9" providerId="LiveId" clId="{A97D65F2-A70C-9C4F-8556-27F44C14196B}" dt="2020-08-14T11:58:13.089" v="7697" actId="732"/>
          <ac:picMkLst>
            <pc:docMk/>
            <pc:sldMk cId="1232694712" sldId="334"/>
            <ac:picMk id="9" creationId="{B5A60501-31C1-B54E-A9EA-84BBA6D4D834}"/>
          </ac:picMkLst>
        </pc:picChg>
        <pc:picChg chg="add del mod">
          <ac:chgData name="함 진아" userId="853515ff651aadf9" providerId="LiveId" clId="{A97D65F2-A70C-9C4F-8556-27F44C14196B}" dt="2020-08-14T11:57:23.228" v="7686" actId="478"/>
          <ac:picMkLst>
            <pc:docMk/>
            <pc:sldMk cId="1232694712" sldId="334"/>
            <ac:picMk id="10" creationId="{8724B2AC-7918-1D49-BB23-D88BAD9220C9}"/>
          </ac:picMkLst>
        </pc:picChg>
        <pc:picChg chg="add mod">
          <ac:chgData name="함 진아" userId="853515ff651aadf9" providerId="LiveId" clId="{A97D65F2-A70C-9C4F-8556-27F44C14196B}" dt="2020-08-14T11:58:58.044" v="7869" actId="1076"/>
          <ac:picMkLst>
            <pc:docMk/>
            <pc:sldMk cId="1232694712" sldId="334"/>
            <ac:picMk id="11" creationId="{856CABEC-3356-884A-A40D-3286B8F7F363}"/>
          </ac:picMkLst>
        </pc:picChg>
        <pc:picChg chg="add mod modCrop">
          <ac:chgData name="함 진아" userId="853515ff651aadf9" providerId="LiveId" clId="{A97D65F2-A70C-9C4F-8556-27F44C14196B}" dt="2020-08-14T11:59:04.479" v="7870" actId="732"/>
          <ac:picMkLst>
            <pc:docMk/>
            <pc:sldMk cId="1232694712" sldId="334"/>
            <ac:picMk id="12" creationId="{67B592CE-07F2-9241-83D0-3E54A28455D5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4:04:50.295" v="8872" actId="20577"/>
        <pc:sldMkLst>
          <pc:docMk/>
          <pc:sldMk cId="1200224850" sldId="335"/>
        </pc:sldMkLst>
        <pc:spChg chg="mod ord">
          <ac:chgData name="함 진아" userId="853515ff651aadf9" providerId="LiveId" clId="{A97D65F2-A70C-9C4F-8556-27F44C14196B}" dt="2020-08-14T14:02:15.041" v="8309" actId="700"/>
          <ac:spMkLst>
            <pc:docMk/>
            <pc:sldMk cId="1200224850" sldId="335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4:02:15.041" v="8309" actId="700"/>
          <ac:spMkLst>
            <pc:docMk/>
            <pc:sldMk cId="1200224850" sldId="335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4:04:50.295" v="8872" actId="20577"/>
          <ac:spMkLst>
            <pc:docMk/>
            <pc:sldMk cId="1200224850" sldId="335"/>
            <ac:spMk id="6" creationId="{E4820A1B-E967-4C44-8274-EFF697454566}"/>
          </ac:spMkLst>
        </pc:spChg>
        <pc:picChg chg="add mod modCrop">
          <ac:chgData name="함 진아" userId="853515ff651aadf9" providerId="LiveId" clId="{A97D65F2-A70C-9C4F-8556-27F44C14196B}" dt="2020-08-14T14:02:02.133" v="8308" actId="1076"/>
          <ac:picMkLst>
            <pc:docMk/>
            <pc:sldMk cId="1200224850" sldId="335"/>
            <ac:picMk id="4" creationId="{7D47026F-0D08-7443-9BA6-A1EC28834092}"/>
          </ac:picMkLst>
        </pc:picChg>
        <pc:picChg chg="add mod">
          <ac:chgData name="함 진아" userId="853515ff651aadf9" providerId="LiveId" clId="{A97D65F2-A70C-9C4F-8556-27F44C14196B}" dt="2020-08-14T14:02:02.133" v="8308" actId="1076"/>
          <ac:picMkLst>
            <pc:docMk/>
            <pc:sldMk cId="1200224850" sldId="335"/>
            <ac:picMk id="5" creationId="{6C2E7D2F-78D2-3E42-92C4-C287DC8129CE}"/>
          </ac:picMkLst>
        </pc:picChg>
        <pc:picChg chg="del">
          <ac:chgData name="함 진아" userId="853515ff651aadf9" providerId="LiveId" clId="{A97D65F2-A70C-9C4F-8556-27F44C14196B}" dt="2020-08-14T13:41:20.194" v="8273" actId="478"/>
          <ac:picMkLst>
            <pc:docMk/>
            <pc:sldMk cId="1200224850" sldId="335"/>
            <ac:picMk id="9" creationId="{B5A60501-31C1-B54E-A9EA-84BBA6D4D834}"/>
          </ac:picMkLst>
        </pc:picChg>
        <pc:picChg chg="del">
          <ac:chgData name="함 진아" userId="853515ff651aadf9" providerId="LiveId" clId="{A97D65F2-A70C-9C4F-8556-27F44C14196B}" dt="2020-08-14T13:41:20.194" v="8273" actId="478"/>
          <ac:picMkLst>
            <pc:docMk/>
            <pc:sldMk cId="1200224850" sldId="335"/>
            <ac:picMk id="11" creationId="{856CABEC-3356-884A-A40D-3286B8F7F363}"/>
          </ac:picMkLst>
        </pc:picChg>
        <pc:picChg chg="del">
          <ac:chgData name="함 진아" userId="853515ff651aadf9" providerId="LiveId" clId="{A97D65F2-A70C-9C4F-8556-27F44C14196B}" dt="2020-08-14T14:01:36.428" v="8293" actId="478"/>
          <ac:picMkLst>
            <pc:docMk/>
            <pc:sldMk cId="1200224850" sldId="335"/>
            <ac:picMk id="12" creationId="{67B592CE-07F2-9241-83D0-3E54A28455D5}"/>
          </ac:picMkLst>
        </pc:picChg>
      </pc:sldChg>
      <pc:sldChg chg="addSp delSp modSp add">
        <pc:chgData name="함 진아" userId="853515ff651aadf9" providerId="LiveId" clId="{A97D65F2-A70C-9C4F-8556-27F44C14196B}" dt="2020-08-14T14:15:47.135" v="9402"/>
        <pc:sldMkLst>
          <pc:docMk/>
          <pc:sldMk cId="4046909923" sldId="336"/>
        </pc:sldMkLst>
        <pc:spChg chg="mod">
          <ac:chgData name="함 진아" userId="853515ff651aadf9" providerId="LiveId" clId="{A97D65F2-A70C-9C4F-8556-27F44C14196B}" dt="2020-08-14T14:08:15.114" v="9107" actId="20577"/>
          <ac:spMkLst>
            <pc:docMk/>
            <pc:sldMk cId="4046909923" sldId="336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15:35.052" v="9400" actId="20577"/>
          <ac:spMkLst>
            <pc:docMk/>
            <pc:sldMk cId="4046909923" sldId="336"/>
            <ac:spMk id="6" creationId="{E4820A1B-E967-4C44-8274-EFF697454566}"/>
          </ac:spMkLst>
        </pc:spChg>
        <pc:picChg chg="del">
          <ac:chgData name="함 진아" userId="853515ff651aadf9" providerId="LiveId" clId="{A97D65F2-A70C-9C4F-8556-27F44C14196B}" dt="2020-08-14T14:05:52.200" v="9022" actId="478"/>
          <ac:picMkLst>
            <pc:docMk/>
            <pc:sldMk cId="4046909923" sldId="336"/>
            <ac:picMk id="4" creationId="{7D47026F-0D08-7443-9BA6-A1EC28834092}"/>
          </ac:picMkLst>
        </pc:picChg>
        <pc:picChg chg="del">
          <ac:chgData name="함 진아" userId="853515ff651aadf9" providerId="LiveId" clId="{A97D65F2-A70C-9C4F-8556-27F44C14196B}" dt="2020-08-14T14:05:55.588" v="9023" actId="478"/>
          <ac:picMkLst>
            <pc:docMk/>
            <pc:sldMk cId="4046909923" sldId="336"/>
            <ac:picMk id="5" creationId="{6C2E7D2F-78D2-3E42-92C4-C287DC8129CE}"/>
          </ac:picMkLst>
        </pc:picChg>
        <pc:picChg chg="add mod modCrop">
          <ac:chgData name="함 진아" userId="853515ff651aadf9" providerId="LiveId" clId="{A97D65F2-A70C-9C4F-8556-27F44C14196B}" dt="2020-08-14T14:06:32.407" v="9045" actId="1076"/>
          <ac:picMkLst>
            <pc:docMk/>
            <pc:sldMk cId="4046909923" sldId="336"/>
            <ac:picMk id="7" creationId="{A87F1D9F-DC6C-3A42-8E6F-6E4ED77599DA}"/>
          </ac:picMkLst>
        </pc:picChg>
        <pc:picChg chg="add mod modCrop">
          <ac:chgData name="함 진아" userId="853515ff651aadf9" providerId="LiveId" clId="{A97D65F2-A70C-9C4F-8556-27F44C14196B}" dt="2020-08-14T14:08:48.142" v="9117" actId="732"/>
          <ac:picMkLst>
            <pc:docMk/>
            <pc:sldMk cId="4046909923" sldId="336"/>
            <ac:picMk id="8" creationId="{83113DF5-EAAC-7344-A017-FC4A73D55098}"/>
          </ac:picMkLst>
        </pc:picChg>
        <pc:picChg chg="add mod modCrop">
          <ac:chgData name="함 진아" userId="853515ff651aadf9" providerId="LiveId" clId="{A97D65F2-A70C-9C4F-8556-27F44C14196B}" dt="2020-08-14T14:09:00.111" v="9119" actId="732"/>
          <ac:picMkLst>
            <pc:docMk/>
            <pc:sldMk cId="4046909923" sldId="336"/>
            <ac:picMk id="9" creationId="{7112F9A8-B426-7D40-80C4-86C7F9FFDE31}"/>
          </ac:picMkLst>
        </pc:picChg>
        <pc:picChg chg="add mod modCrop">
          <ac:chgData name="함 진아" userId="853515ff651aadf9" providerId="LiveId" clId="{A97D65F2-A70C-9C4F-8556-27F44C14196B}" dt="2020-08-14T14:14:56.540" v="9328" actId="1076"/>
          <ac:picMkLst>
            <pc:docMk/>
            <pc:sldMk cId="4046909923" sldId="336"/>
            <ac:picMk id="10" creationId="{515B87B0-FA9B-0E4B-B3DA-EC0388DE3B52}"/>
          </ac:picMkLst>
        </pc:picChg>
        <pc:picChg chg="add mod modCrop">
          <ac:chgData name="함 진아" userId="853515ff651aadf9" providerId="LiveId" clId="{A97D65F2-A70C-9C4F-8556-27F44C14196B}" dt="2020-08-14T14:14:56.540" v="9328" actId="1076"/>
          <ac:picMkLst>
            <pc:docMk/>
            <pc:sldMk cId="4046909923" sldId="336"/>
            <ac:picMk id="11" creationId="{D3D230AD-4F3E-FB4E-9C0B-B4420ADED674}"/>
          </ac:picMkLst>
        </pc:picChg>
        <pc:picChg chg="add mod modCrop">
          <ac:chgData name="함 진아" userId="853515ff651aadf9" providerId="LiveId" clId="{A97D65F2-A70C-9C4F-8556-27F44C14196B}" dt="2020-08-14T14:15:27.446" v="9378" actId="1076"/>
          <ac:picMkLst>
            <pc:docMk/>
            <pc:sldMk cId="4046909923" sldId="336"/>
            <ac:picMk id="12" creationId="{DED5BF12-18B8-DF41-959D-9C7DF1AFC6EF}"/>
          </ac:picMkLst>
        </pc:picChg>
        <pc:picChg chg="add mod modCrop">
          <ac:chgData name="함 진아" userId="853515ff651aadf9" providerId="LiveId" clId="{A97D65F2-A70C-9C4F-8556-27F44C14196B}" dt="2020-08-14T14:15:27.446" v="9378" actId="1076"/>
          <ac:picMkLst>
            <pc:docMk/>
            <pc:sldMk cId="4046909923" sldId="336"/>
            <ac:picMk id="13" creationId="{7816B7F2-5322-CA44-84EA-C742DA8D8E7B}"/>
          </ac:picMkLst>
        </pc:picChg>
        <pc:picChg chg="add del">
          <ac:chgData name="함 진아" userId="853515ff651aadf9" providerId="LiveId" clId="{A97D65F2-A70C-9C4F-8556-27F44C14196B}" dt="2020-08-14T14:15:47.135" v="9402"/>
          <ac:picMkLst>
            <pc:docMk/>
            <pc:sldMk cId="4046909923" sldId="336"/>
            <ac:picMk id="14" creationId="{AD252C81-E663-184D-A6D6-E782CEA58412}"/>
          </ac:picMkLst>
        </pc:picChg>
      </pc:sldChg>
      <pc:sldChg chg="addSp delSp modSp add">
        <pc:chgData name="함 진아" userId="853515ff651aadf9" providerId="LiveId" clId="{A97D65F2-A70C-9C4F-8556-27F44C14196B}" dt="2020-08-14T14:24:25.890" v="9714" actId="14100"/>
        <pc:sldMkLst>
          <pc:docMk/>
          <pc:sldMk cId="2578748782" sldId="337"/>
        </pc:sldMkLst>
        <pc:spChg chg="mod">
          <ac:chgData name="함 진아" userId="853515ff651aadf9" providerId="LiveId" clId="{A97D65F2-A70C-9C4F-8556-27F44C14196B}" dt="2020-08-14T14:16:07.789" v="9404"/>
          <ac:spMkLst>
            <pc:docMk/>
            <pc:sldMk cId="2578748782" sldId="33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4:24:25.890" v="9714" actId="14100"/>
          <ac:spMkLst>
            <pc:docMk/>
            <pc:sldMk cId="2578748782" sldId="337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21:32.259" v="9703" actId="20577"/>
          <ac:spMkLst>
            <pc:docMk/>
            <pc:sldMk cId="2578748782" sldId="337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4:17:11.307" v="9495" actId="478"/>
          <ac:picMkLst>
            <pc:docMk/>
            <pc:sldMk cId="2578748782" sldId="337"/>
            <ac:picMk id="4" creationId="{62E0222C-2BF6-E64B-BA1A-95EF278F6F54}"/>
          </ac:picMkLst>
        </pc:picChg>
        <pc:picChg chg="del">
          <ac:chgData name="함 진아" userId="853515ff651aadf9" providerId="LiveId" clId="{A97D65F2-A70C-9C4F-8556-27F44C14196B}" dt="2020-08-14T14:17:19.417" v="9498" actId="478"/>
          <ac:picMkLst>
            <pc:docMk/>
            <pc:sldMk cId="2578748782" sldId="337"/>
            <ac:picMk id="5" creationId="{5C4DCDA1-4514-7442-9D2A-F656ED3F01AD}"/>
          </ac:picMkLst>
        </pc:picChg>
        <pc:picChg chg="add del mod modCrop">
          <ac:chgData name="함 진아" userId="853515ff651aadf9" providerId="LiveId" clId="{A97D65F2-A70C-9C4F-8556-27F44C14196B}" dt="2020-08-14T14:17:09.718" v="9494"/>
          <ac:picMkLst>
            <pc:docMk/>
            <pc:sldMk cId="2578748782" sldId="337"/>
            <ac:picMk id="7" creationId="{F37B7522-1D61-EE48-BA45-5685FB577BDD}"/>
          </ac:picMkLst>
        </pc:picChg>
        <pc:picChg chg="del">
          <ac:chgData name="함 진아" userId="853515ff651aadf9" providerId="LiveId" clId="{A97D65F2-A70C-9C4F-8556-27F44C14196B}" dt="2020-08-14T14:19:07.195" v="9542" actId="478"/>
          <ac:picMkLst>
            <pc:docMk/>
            <pc:sldMk cId="2578748782" sldId="337"/>
            <ac:picMk id="8" creationId="{AA1AB550-2BE0-D44E-A918-3EA1803C92CA}"/>
          </ac:picMkLst>
        </pc:picChg>
        <pc:picChg chg="add mod modCrop">
          <ac:chgData name="함 진아" userId="853515ff651aadf9" providerId="LiveId" clId="{A97D65F2-A70C-9C4F-8556-27F44C14196B}" dt="2020-08-14T14:22:10" v="9712" actId="1035"/>
          <ac:picMkLst>
            <pc:docMk/>
            <pc:sldMk cId="2578748782" sldId="337"/>
            <ac:picMk id="9" creationId="{5A87137A-BBCB-7343-8B92-D1B1F5698745}"/>
          </ac:picMkLst>
        </pc:picChg>
        <pc:picChg chg="add mod modCrop">
          <ac:chgData name="함 진아" userId="853515ff651aadf9" providerId="LiveId" clId="{A97D65F2-A70C-9C4F-8556-27F44C14196B}" dt="2020-08-14T14:21:12.791" v="9654" actId="1076"/>
          <ac:picMkLst>
            <pc:docMk/>
            <pc:sldMk cId="2578748782" sldId="337"/>
            <ac:picMk id="10" creationId="{5448069E-244E-A548-ABAD-83AF865F4EF1}"/>
          </ac:picMkLst>
        </pc:picChg>
        <pc:picChg chg="del">
          <ac:chgData name="함 진아" userId="853515ff651aadf9" providerId="LiveId" clId="{A97D65F2-A70C-9C4F-8556-27F44C14196B}" dt="2020-08-14T14:19:07.195" v="9542" actId="478"/>
          <ac:picMkLst>
            <pc:docMk/>
            <pc:sldMk cId="2578748782" sldId="337"/>
            <ac:picMk id="11" creationId="{A9D5A8BC-3FCB-DA46-AE7A-D7E8BF22737A}"/>
          </ac:picMkLst>
        </pc:picChg>
        <pc:picChg chg="add del mod">
          <ac:chgData name="함 진아" userId="853515ff651aadf9" providerId="LiveId" clId="{A97D65F2-A70C-9C4F-8556-27F44C14196B}" dt="2020-08-14T14:17:47.060" v="9511" actId="478"/>
          <ac:picMkLst>
            <pc:docMk/>
            <pc:sldMk cId="2578748782" sldId="337"/>
            <ac:picMk id="12" creationId="{2E3842A5-BE98-2946-8992-338B6C4F2B0C}"/>
          </ac:picMkLst>
        </pc:picChg>
        <pc:picChg chg="add mod modCrop">
          <ac:chgData name="함 진아" userId="853515ff651aadf9" providerId="LiveId" clId="{A97D65F2-A70C-9C4F-8556-27F44C14196B}" dt="2020-08-14T14:22:03.844" v="9711" actId="1076"/>
          <ac:picMkLst>
            <pc:docMk/>
            <pc:sldMk cId="2578748782" sldId="337"/>
            <ac:picMk id="13" creationId="{BBD6B3E9-C8B4-4D4A-A52C-453A17ACE00D}"/>
          </ac:picMkLst>
        </pc:picChg>
      </pc:sldChg>
      <pc:sldChg chg="addSp delSp modSp add">
        <pc:chgData name="함 진아" userId="853515ff651aadf9" providerId="LiveId" clId="{A97D65F2-A70C-9C4F-8556-27F44C14196B}" dt="2020-08-14T14:30:03.183" v="10031" actId="732"/>
        <pc:sldMkLst>
          <pc:docMk/>
          <pc:sldMk cId="2655069337" sldId="338"/>
        </pc:sldMkLst>
        <pc:spChg chg="mod">
          <ac:chgData name="함 진아" userId="853515ff651aadf9" providerId="LiveId" clId="{A97D65F2-A70C-9C4F-8556-27F44C14196B}" dt="2020-08-14T14:24:40.451" v="9719" actId="20577"/>
          <ac:spMkLst>
            <pc:docMk/>
            <pc:sldMk cId="2655069337" sldId="338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4:27:39.576" v="9918" actId="20577"/>
          <ac:spMkLst>
            <pc:docMk/>
            <pc:sldMk cId="2655069337" sldId="338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28:04.843" v="10006" actId="20577"/>
          <ac:spMkLst>
            <pc:docMk/>
            <pc:sldMk cId="2655069337" sldId="338"/>
            <ac:spMk id="6" creationId="{037739E0-C840-6447-8B8F-83000A0A05F6}"/>
          </ac:spMkLst>
        </pc:spChg>
        <pc:picChg chg="add mod">
          <ac:chgData name="함 진아" userId="853515ff651aadf9" providerId="LiveId" clId="{A97D65F2-A70C-9C4F-8556-27F44C14196B}" dt="2020-08-14T14:26:34.694" v="9839" actId="1076"/>
          <ac:picMkLst>
            <pc:docMk/>
            <pc:sldMk cId="2655069337" sldId="338"/>
            <ac:picMk id="4" creationId="{64BB99CC-E099-804B-AA50-9B17250FB4A1}"/>
          </ac:picMkLst>
        </pc:picChg>
        <pc:picChg chg="add mod modCrop">
          <ac:chgData name="함 진아" userId="853515ff651aadf9" providerId="LiveId" clId="{A97D65F2-A70C-9C4F-8556-27F44C14196B}" dt="2020-08-14T14:27:43.072" v="9919" actId="1076"/>
          <ac:picMkLst>
            <pc:docMk/>
            <pc:sldMk cId="2655069337" sldId="338"/>
            <ac:picMk id="5" creationId="{58B5937C-870C-AA41-A6FE-EDB130E4FA76}"/>
          </ac:picMkLst>
        </pc:picChg>
        <pc:picChg chg="add mod modCrop">
          <ac:chgData name="함 진아" userId="853515ff651aadf9" providerId="LiveId" clId="{A97D65F2-A70C-9C4F-8556-27F44C14196B}" dt="2020-08-14T14:29:16.618" v="10016" actId="1076"/>
          <ac:picMkLst>
            <pc:docMk/>
            <pc:sldMk cId="2655069337" sldId="338"/>
            <ac:picMk id="7" creationId="{07AB8BFE-A8BD-5D45-8696-63F4D0BD8EDF}"/>
          </ac:picMkLst>
        </pc:picChg>
        <pc:picChg chg="add mod modCrop">
          <ac:chgData name="함 진아" userId="853515ff651aadf9" providerId="LiveId" clId="{A97D65F2-A70C-9C4F-8556-27F44C14196B}" dt="2020-08-14T14:29:46.351" v="10024" actId="732"/>
          <ac:picMkLst>
            <pc:docMk/>
            <pc:sldMk cId="2655069337" sldId="338"/>
            <ac:picMk id="8" creationId="{5E6D0A84-C87F-F248-BC36-3220C22CDF80}"/>
          </ac:picMkLst>
        </pc:picChg>
        <pc:picChg chg="del">
          <ac:chgData name="함 진아" userId="853515ff651aadf9" providerId="LiveId" clId="{A97D65F2-A70C-9C4F-8556-27F44C14196B}" dt="2020-08-14T14:26:36.381" v="9840" actId="478"/>
          <ac:picMkLst>
            <pc:docMk/>
            <pc:sldMk cId="2655069337" sldId="338"/>
            <ac:picMk id="9" creationId="{5A87137A-BBCB-7343-8B92-D1B1F5698745}"/>
          </ac:picMkLst>
        </pc:picChg>
        <pc:picChg chg="del mod">
          <ac:chgData name="함 진아" userId="853515ff651aadf9" providerId="LiveId" clId="{A97D65F2-A70C-9C4F-8556-27F44C14196B}" dt="2020-08-14T14:26:36.381" v="9840" actId="478"/>
          <ac:picMkLst>
            <pc:docMk/>
            <pc:sldMk cId="2655069337" sldId="338"/>
            <ac:picMk id="10" creationId="{5448069E-244E-A548-ABAD-83AF865F4EF1}"/>
          </ac:picMkLst>
        </pc:picChg>
        <pc:picChg chg="add mod modCrop">
          <ac:chgData name="함 진아" userId="853515ff651aadf9" providerId="LiveId" clId="{A97D65F2-A70C-9C4F-8556-27F44C14196B}" dt="2020-08-14T14:30:03.183" v="10031" actId="732"/>
          <ac:picMkLst>
            <pc:docMk/>
            <pc:sldMk cId="2655069337" sldId="338"/>
            <ac:picMk id="11" creationId="{DF698DD8-8969-E245-80F2-9BCDCA527327}"/>
          </ac:picMkLst>
        </pc:picChg>
        <pc:picChg chg="del">
          <ac:chgData name="함 진아" userId="853515ff651aadf9" providerId="LiveId" clId="{A97D65F2-A70C-9C4F-8556-27F44C14196B}" dt="2020-08-14T14:29:13.287" v="10015" actId="478"/>
          <ac:picMkLst>
            <pc:docMk/>
            <pc:sldMk cId="2655069337" sldId="338"/>
            <ac:picMk id="13" creationId="{BBD6B3E9-C8B4-4D4A-A52C-453A17ACE00D}"/>
          </ac:picMkLst>
        </pc:picChg>
      </pc:sldChg>
      <pc:sldChg chg="addSp delSp modSp add">
        <pc:chgData name="함 진아" userId="853515ff651aadf9" providerId="LiveId" clId="{A97D65F2-A70C-9C4F-8556-27F44C14196B}" dt="2020-08-14T14:38:19.925" v="10617" actId="1036"/>
        <pc:sldMkLst>
          <pc:docMk/>
          <pc:sldMk cId="3034252731" sldId="339"/>
        </pc:sldMkLst>
        <pc:spChg chg="mod">
          <ac:chgData name="함 진아" userId="853515ff651aadf9" providerId="LiveId" clId="{A97D65F2-A70C-9C4F-8556-27F44C14196B}" dt="2020-08-14T14:37:10.492" v="10555" actId="14"/>
          <ac:spMkLst>
            <pc:docMk/>
            <pc:sldMk cId="3034252731" sldId="339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37:30.968" v="10599" actId="20577"/>
          <ac:spMkLst>
            <pc:docMk/>
            <pc:sldMk cId="3034252731" sldId="339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4:32:21.361" v="10116" actId="478"/>
          <ac:picMkLst>
            <pc:docMk/>
            <pc:sldMk cId="3034252731" sldId="339"/>
            <ac:picMk id="4" creationId="{64BB99CC-E099-804B-AA50-9B17250FB4A1}"/>
          </ac:picMkLst>
        </pc:picChg>
        <pc:picChg chg="del mod">
          <ac:chgData name="함 진아" userId="853515ff651aadf9" providerId="LiveId" clId="{A97D65F2-A70C-9C4F-8556-27F44C14196B}" dt="2020-08-14T14:33:10.432" v="10201" actId="478"/>
          <ac:picMkLst>
            <pc:docMk/>
            <pc:sldMk cId="3034252731" sldId="339"/>
            <ac:picMk id="5" creationId="{58B5937C-870C-AA41-A6FE-EDB130E4FA76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7" creationId="{07AB8BFE-A8BD-5D45-8696-63F4D0BD8EDF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8" creationId="{5E6D0A84-C87F-F248-BC36-3220C22CDF80}"/>
          </ac:picMkLst>
        </pc:picChg>
        <pc:picChg chg="add mod modCrop">
          <ac:chgData name="함 진아" userId="853515ff651aadf9" providerId="LiveId" clId="{A97D65F2-A70C-9C4F-8556-27F44C14196B}" dt="2020-08-14T14:38:19.925" v="10617" actId="1036"/>
          <ac:picMkLst>
            <pc:docMk/>
            <pc:sldMk cId="3034252731" sldId="339"/>
            <ac:picMk id="9" creationId="{BBB04A15-2D11-454C-80A4-0C88FC9BEDC4}"/>
          </ac:picMkLst>
        </pc:picChg>
        <pc:picChg chg="add mod modCrop">
          <ac:chgData name="함 진아" userId="853515ff651aadf9" providerId="LiveId" clId="{A97D65F2-A70C-9C4F-8556-27F44C14196B}" dt="2020-08-14T14:38:16.955" v="10616" actId="1035"/>
          <ac:picMkLst>
            <pc:docMk/>
            <pc:sldMk cId="3034252731" sldId="339"/>
            <ac:picMk id="10" creationId="{C4315277-BEDA-7748-A734-A7D8556F8D52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11" creationId="{DF698DD8-8969-E245-80F2-9BCDCA527327}"/>
          </ac:picMkLst>
        </pc:picChg>
        <pc:picChg chg="add mod modCrop">
          <ac:chgData name="함 진아" userId="853515ff651aadf9" providerId="LiveId" clId="{A97D65F2-A70C-9C4F-8556-27F44C14196B}" dt="2020-08-14T14:38:00.405" v="10608" actId="1076"/>
          <ac:picMkLst>
            <pc:docMk/>
            <pc:sldMk cId="3034252731" sldId="339"/>
            <ac:picMk id="12" creationId="{49548794-8324-644D-8584-926EADAA6BC7}"/>
          </ac:picMkLst>
        </pc:picChg>
      </pc:sldChg>
      <pc:sldChg chg="addSp delSp modSp add">
        <pc:chgData name="함 진아" userId="853515ff651aadf9" providerId="LiveId" clId="{A97D65F2-A70C-9C4F-8556-27F44C14196B}" dt="2020-08-14T14:44:43.905" v="11372" actId="1076"/>
        <pc:sldMkLst>
          <pc:docMk/>
          <pc:sldMk cId="289326201" sldId="340"/>
        </pc:sldMkLst>
        <pc:spChg chg="mod">
          <ac:chgData name="함 진아" userId="853515ff651aadf9" providerId="LiveId" clId="{A97D65F2-A70C-9C4F-8556-27F44C14196B}" dt="2020-08-14T14:38:39.841" v="10676" actId="20577"/>
          <ac:spMkLst>
            <pc:docMk/>
            <pc:sldMk cId="289326201" sldId="34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4:43:22.254" v="11271" actId="20577"/>
          <ac:spMkLst>
            <pc:docMk/>
            <pc:sldMk cId="289326201" sldId="340"/>
            <ac:spMk id="3" creationId="{2B979466-8226-B846-B32B-4B39A6E81EC9}"/>
          </ac:spMkLst>
        </pc:spChg>
        <pc:spChg chg="add del mod">
          <ac:chgData name="함 진아" userId="853515ff651aadf9" providerId="LiveId" clId="{A97D65F2-A70C-9C4F-8556-27F44C14196B}" dt="2020-08-14T14:43:28.464" v="11274" actId="478"/>
          <ac:spMkLst>
            <pc:docMk/>
            <pc:sldMk cId="289326201" sldId="340"/>
            <ac:spMk id="5" creationId="{EF461CA9-4C46-BA40-A418-A5C9487C9A8A}"/>
          </ac:spMkLst>
        </pc:spChg>
        <pc:spChg chg="mod">
          <ac:chgData name="함 진아" userId="853515ff651aadf9" providerId="LiveId" clId="{A97D65F2-A70C-9C4F-8556-27F44C14196B}" dt="2020-08-14T14:44:03.306" v="11357" actId="20577"/>
          <ac:spMkLst>
            <pc:docMk/>
            <pc:sldMk cId="289326201" sldId="340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4:44:43.905" v="11372" actId="1076"/>
          <ac:grpSpMkLst>
            <pc:docMk/>
            <pc:sldMk cId="289326201" sldId="340"/>
            <ac:grpSpMk id="11" creationId="{D579A1EB-E954-F44B-8C56-B7C0F80B227A}"/>
          </ac:grpSpMkLst>
        </pc:grpChg>
        <pc:picChg chg="add mod">
          <ac:chgData name="함 진아" userId="853515ff651aadf9" providerId="LiveId" clId="{A97D65F2-A70C-9C4F-8556-27F44C14196B}" dt="2020-08-14T14:43:41.646" v="11277" actId="1076"/>
          <ac:picMkLst>
            <pc:docMk/>
            <pc:sldMk cId="289326201" sldId="340"/>
            <ac:picMk id="4" creationId="{BB69414A-84D0-D04B-9678-977C2103325F}"/>
          </ac:picMkLst>
        </pc:picChg>
        <pc:picChg chg="add mod modCrop">
          <ac:chgData name="함 진아" userId="853515ff651aadf9" providerId="LiveId" clId="{A97D65F2-A70C-9C4F-8556-27F44C14196B}" dt="2020-08-14T14:42:43.299" v="11241" actId="164"/>
          <ac:picMkLst>
            <pc:docMk/>
            <pc:sldMk cId="289326201" sldId="340"/>
            <ac:picMk id="7" creationId="{A34B3BB2-B677-9C48-9B22-02DBA1BF12B8}"/>
          </ac:picMkLst>
        </pc:picChg>
        <pc:picChg chg="add mod modCrop">
          <ac:chgData name="함 진아" userId="853515ff651aadf9" providerId="LiveId" clId="{A97D65F2-A70C-9C4F-8556-27F44C14196B}" dt="2020-08-14T14:42:43.299" v="11241" actId="164"/>
          <ac:picMkLst>
            <pc:docMk/>
            <pc:sldMk cId="289326201" sldId="340"/>
            <ac:picMk id="8" creationId="{AE89C558-08A3-2349-82A4-91EDE7DEC4A9}"/>
          </ac:picMkLst>
        </pc:picChg>
        <pc:picChg chg="del">
          <ac:chgData name="함 진아" userId="853515ff651aadf9" providerId="LiveId" clId="{A97D65F2-A70C-9C4F-8556-27F44C14196B}" dt="2020-08-14T14:39:06.637" v="10689" actId="478"/>
          <ac:picMkLst>
            <pc:docMk/>
            <pc:sldMk cId="289326201" sldId="340"/>
            <ac:picMk id="9" creationId="{BBB04A15-2D11-454C-80A4-0C88FC9BEDC4}"/>
          </ac:picMkLst>
        </pc:picChg>
        <pc:picChg chg="del">
          <ac:chgData name="함 진아" userId="853515ff651aadf9" providerId="LiveId" clId="{A97D65F2-A70C-9C4F-8556-27F44C14196B}" dt="2020-08-14T14:39:06.637" v="10689" actId="478"/>
          <ac:picMkLst>
            <pc:docMk/>
            <pc:sldMk cId="289326201" sldId="340"/>
            <ac:picMk id="10" creationId="{C4315277-BEDA-7748-A734-A7D8556F8D52}"/>
          </ac:picMkLst>
        </pc:picChg>
        <pc:picChg chg="del">
          <ac:chgData name="함 진아" userId="853515ff651aadf9" providerId="LiveId" clId="{A97D65F2-A70C-9C4F-8556-27F44C14196B}" dt="2020-08-14T14:43:32.109" v="11276" actId="478"/>
          <ac:picMkLst>
            <pc:docMk/>
            <pc:sldMk cId="289326201" sldId="340"/>
            <ac:picMk id="12" creationId="{49548794-8324-644D-8584-926EADAA6BC7}"/>
          </ac:picMkLst>
        </pc:picChg>
        <pc:picChg chg="add mod modCrop">
          <ac:chgData name="함 진아" userId="853515ff651aadf9" providerId="LiveId" clId="{A97D65F2-A70C-9C4F-8556-27F44C14196B}" dt="2020-08-14T14:44:36.841" v="11371" actId="1035"/>
          <ac:picMkLst>
            <pc:docMk/>
            <pc:sldMk cId="289326201" sldId="340"/>
            <ac:picMk id="13" creationId="{0C9D3886-6153-BF48-BC18-3B4935F521C4}"/>
          </ac:picMkLst>
        </pc:picChg>
      </pc:sldChg>
      <pc:sldChg chg="addSp delSp modSp add">
        <pc:chgData name="함 진아" userId="853515ff651aadf9" providerId="LiveId" clId="{A97D65F2-A70C-9C4F-8556-27F44C14196B}" dt="2020-08-14T14:50:39.712" v="11604" actId="20577"/>
        <pc:sldMkLst>
          <pc:docMk/>
          <pc:sldMk cId="3070525331" sldId="341"/>
        </pc:sldMkLst>
        <pc:spChg chg="mod">
          <ac:chgData name="함 진아" userId="853515ff651aadf9" providerId="LiveId" clId="{A97D65F2-A70C-9C4F-8556-27F44C14196B}" dt="2020-08-14T14:50:39.712" v="11604" actId="20577"/>
          <ac:spMkLst>
            <pc:docMk/>
            <pc:sldMk cId="3070525331" sldId="34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49:55.472" v="11576" actId="20577"/>
          <ac:spMkLst>
            <pc:docMk/>
            <pc:sldMk cId="3070525331" sldId="341"/>
            <ac:spMk id="6" creationId="{037739E0-C840-6447-8B8F-83000A0A05F6}"/>
          </ac:spMkLst>
        </pc:spChg>
        <pc:grpChg chg="del">
          <ac:chgData name="함 진아" userId="853515ff651aadf9" providerId="LiveId" clId="{A97D65F2-A70C-9C4F-8556-27F44C14196B}" dt="2020-08-14T14:46:36.297" v="11448" actId="478"/>
          <ac:grpSpMkLst>
            <pc:docMk/>
            <pc:sldMk cId="3070525331" sldId="341"/>
            <ac:grpSpMk id="11" creationId="{D579A1EB-E954-F44B-8C56-B7C0F80B227A}"/>
          </ac:grpSpMkLst>
        </pc:grpChg>
        <pc:picChg chg="del">
          <ac:chgData name="함 진아" userId="853515ff651aadf9" providerId="LiveId" clId="{A97D65F2-A70C-9C4F-8556-27F44C14196B}" dt="2020-08-14T14:49:52.004" v="11574" actId="478"/>
          <ac:picMkLst>
            <pc:docMk/>
            <pc:sldMk cId="3070525331" sldId="341"/>
            <ac:picMk id="4" creationId="{BB69414A-84D0-D04B-9678-977C2103325F}"/>
          </ac:picMkLst>
        </pc:picChg>
        <pc:picChg chg="add mod modCrop">
          <ac:chgData name="함 진아" userId="853515ff651aadf9" providerId="LiveId" clId="{A97D65F2-A70C-9C4F-8556-27F44C14196B}" dt="2020-08-14T14:48:54.627" v="11520" actId="1076"/>
          <ac:picMkLst>
            <pc:docMk/>
            <pc:sldMk cId="3070525331" sldId="341"/>
            <ac:picMk id="5" creationId="{88DC2687-94B2-B341-9495-FDF9CFEA196E}"/>
          </ac:picMkLst>
        </pc:picChg>
        <pc:picChg chg="add mod modCrop">
          <ac:chgData name="함 진아" userId="853515ff651aadf9" providerId="LiveId" clId="{A97D65F2-A70C-9C4F-8556-27F44C14196B}" dt="2020-08-14T14:48:39.214" v="11510" actId="1076"/>
          <ac:picMkLst>
            <pc:docMk/>
            <pc:sldMk cId="3070525331" sldId="341"/>
            <ac:picMk id="9" creationId="{7E366FF9-529A-F54B-8C4F-83232DE1AFD6}"/>
          </ac:picMkLst>
        </pc:picChg>
        <pc:picChg chg="add mod modCrop">
          <ac:chgData name="함 진아" userId="853515ff651aadf9" providerId="LiveId" clId="{A97D65F2-A70C-9C4F-8556-27F44C14196B}" dt="2020-08-14T14:49:26.297" v="11551" actId="1076"/>
          <ac:picMkLst>
            <pc:docMk/>
            <pc:sldMk cId="3070525331" sldId="341"/>
            <ac:picMk id="10" creationId="{EAD4045A-65B4-6F41-8020-4DB64558F39F}"/>
          </ac:picMkLst>
        </pc:picChg>
        <pc:picChg chg="add mod modCrop">
          <ac:chgData name="함 진아" userId="853515ff651aadf9" providerId="LiveId" clId="{A97D65F2-A70C-9C4F-8556-27F44C14196B}" dt="2020-08-14T14:50:18.295" v="11585" actId="1076"/>
          <ac:picMkLst>
            <pc:docMk/>
            <pc:sldMk cId="3070525331" sldId="341"/>
            <ac:picMk id="12" creationId="{319044D7-DFE6-3D47-BB6F-10509AA647EA}"/>
          </ac:picMkLst>
        </pc:picChg>
        <pc:picChg chg="del">
          <ac:chgData name="함 진아" userId="853515ff651aadf9" providerId="LiveId" clId="{A97D65F2-A70C-9C4F-8556-27F44C14196B}" dt="2020-08-14T14:49:53.241" v="11575" actId="478"/>
          <ac:picMkLst>
            <pc:docMk/>
            <pc:sldMk cId="3070525331" sldId="341"/>
            <ac:picMk id="13" creationId="{0C9D3886-6153-BF48-BC18-3B4935F521C4}"/>
          </ac:picMkLst>
        </pc:picChg>
      </pc:sldChg>
    </pc:docChg>
  </pc:docChgLst>
  <pc:docChgLst>
    <pc:chgData name="함 진아" userId="853515ff651aadf9" providerId="LiveId" clId="{10046F3F-E7D4-6F44-ADAC-E87D35ED87BB}"/>
    <pc:docChg chg="undo redo custSel delSld modSld">
      <pc:chgData name="함 진아" userId="853515ff651aadf9" providerId="LiveId" clId="{10046F3F-E7D4-6F44-ADAC-E87D35ED87BB}" dt="2020-08-15T14:18:57.621" v="1223" actId="2696"/>
      <pc:docMkLst>
        <pc:docMk/>
      </pc:docMkLst>
      <pc:sldChg chg="addSp modSp">
        <pc:chgData name="함 진아" userId="853515ff651aadf9" providerId="LiveId" clId="{10046F3F-E7D4-6F44-ADAC-E87D35ED87BB}" dt="2020-08-15T12:35:48.966" v="31" actId="1076"/>
        <pc:sldMkLst>
          <pc:docMk/>
          <pc:sldMk cId="974406324" sldId="283"/>
        </pc:sldMkLst>
        <pc:spChg chg="mod">
          <ac:chgData name="함 진아" userId="853515ff651aadf9" providerId="LiveId" clId="{10046F3F-E7D4-6F44-ADAC-E87D35ED87BB}" dt="2020-08-15T12:35:04.805" v="12" actId="20577"/>
          <ac:spMkLst>
            <pc:docMk/>
            <pc:sldMk cId="974406324" sldId="283"/>
            <ac:spMk id="3" creationId="{2B979466-8226-B846-B32B-4B39A6E81EC9}"/>
          </ac:spMkLst>
        </pc:spChg>
        <pc:spChg chg="mod">
          <ac:chgData name="함 진아" userId="853515ff651aadf9" providerId="LiveId" clId="{10046F3F-E7D4-6F44-ADAC-E87D35ED87BB}" dt="2020-08-14T15:04:53.249" v="1" actId="15"/>
          <ac:spMkLst>
            <pc:docMk/>
            <pc:sldMk cId="974406324" sldId="283"/>
            <ac:spMk id="6" creationId="{F3D6A206-4F79-DB4E-998E-8BE20BC3E387}"/>
          </ac:spMkLst>
        </pc:spChg>
        <pc:picChg chg="add mod">
          <ac:chgData name="함 진아" userId="853515ff651aadf9" providerId="LiveId" clId="{10046F3F-E7D4-6F44-ADAC-E87D35ED87BB}" dt="2020-08-15T12:35:17.775" v="23" actId="1036"/>
          <ac:picMkLst>
            <pc:docMk/>
            <pc:sldMk cId="974406324" sldId="283"/>
            <ac:picMk id="4" creationId="{C773531E-21C4-A947-ADD2-3EF5EBAA4CF0}"/>
          </ac:picMkLst>
        </pc:picChg>
        <pc:picChg chg="add mod">
          <ac:chgData name="함 진아" userId="853515ff651aadf9" providerId="LiveId" clId="{10046F3F-E7D4-6F44-ADAC-E87D35ED87BB}" dt="2020-08-15T12:35:48.966" v="31" actId="1076"/>
          <ac:picMkLst>
            <pc:docMk/>
            <pc:sldMk cId="974406324" sldId="283"/>
            <ac:picMk id="5" creationId="{F1C353DE-8F88-8A40-B70A-94A96F163FDF}"/>
          </ac:picMkLst>
        </pc:picChg>
      </pc:sldChg>
      <pc:sldChg chg="addSp modSp">
        <pc:chgData name="함 진아" userId="853515ff651aadf9" providerId="LiveId" clId="{10046F3F-E7D4-6F44-ADAC-E87D35ED87BB}" dt="2020-08-15T12:51:48.562" v="60" actId="732"/>
        <pc:sldMkLst>
          <pc:docMk/>
          <pc:sldMk cId="2724476807" sldId="342"/>
        </pc:sldMkLst>
        <pc:spChg chg="mod">
          <ac:chgData name="함 진아" userId="853515ff651aadf9" providerId="LiveId" clId="{10046F3F-E7D4-6F44-ADAC-E87D35ED87BB}" dt="2020-08-15T12:43:43.825" v="41" actId="14100"/>
          <ac:spMkLst>
            <pc:docMk/>
            <pc:sldMk cId="2724476807" sldId="342"/>
            <ac:spMk id="4" creationId="{8E39C4F1-BC99-CA41-B30B-49FB9E15ED8F}"/>
          </ac:spMkLst>
        </pc:spChg>
        <pc:picChg chg="add mod">
          <ac:chgData name="함 진아" userId="853515ff651aadf9" providerId="LiveId" clId="{10046F3F-E7D4-6F44-ADAC-E87D35ED87BB}" dt="2020-08-15T12:45:29.433" v="49" actId="1076"/>
          <ac:picMkLst>
            <pc:docMk/>
            <pc:sldMk cId="2724476807" sldId="342"/>
            <ac:picMk id="5" creationId="{C090BC7A-914C-394D-AFBA-2C63810DF15E}"/>
          </ac:picMkLst>
        </pc:picChg>
        <pc:picChg chg="add mod modCrop">
          <ac:chgData name="함 진아" userId="853515ff651aadf9" providerId="LiveId" clId="{10046F3F-E7D4-6F44-ADAC-E87D35ED87BB}" dt="2020-08-15T12:51:42.510" v="59" actId="732"/>
          <ac:picMkLst>
            <pc:docMk/>
            <pc:sldMk cId="2724476807" sldId="342"/>
            <ac:picMk id="6" creationId="{DF0E8212-57D6-A44A-B24C-61EC0149C1DE}"/>
          </ac:picMkLst>
        </pc:picChg>
        <pc:picChg chg="add mod modCrop">
          <ac:chgData name="함 진아" userId="853515ff651aadf9" providerId="LiveId" clId="{10046F3F-E7D4-6F44-ADAC-E87D35ED87BB}" dt="2020-08-15T12:51:48.562" v="60" actId="732"/>
          <ac:picMkLst>
            <pc:docMk/>
            <pc:sldMk cId="2724476807" sldId="342"/>
            <ac:picMk id="7" creationId="{3BE2A5D9-7591-A64A-A3B5-139DBA63E33B}"/>
          </ac:picMkLst>
        </pc:picChg>
      </pc:sldChg>
      <pc:sldChg chg="addSp modSp">
        <pc:chgData name="함 진아" userId="853515ff651aadf9" providerId="LiveId" clId="{10046F3F-E7D4-6F44-ADAC-E87D35ED87BB}" dt="2020-08-15T13:44:12.025" v="239" actId="1076"/>
        <pc:sldMkLst>
          <pc:docMk/>
          <pc:sldMk cId="2198057018" sldId="343"/>
        </pc:sldMkLst>
        <pc:spChg chg="mod">
          <ac:chgData name="함 진아" userId="853515ff651aadf9" providerId="LiveId" clId="{10046F3F-E7D4-6F44-ADAC-E87D35ED87BB}" dt="2020-08-15T13:42:50.450" v="226" actId="14100"/>
          <ac:spMkLst>
            <pc:docMk/>
            <pc:sldMk cId="2198057018" sldId="343"/>
            <ac:spMk id="4" creationId="{856D5CE6-F49D-B048-83A3-659B21036AB3}"/>
          </ac:spMkLst>
        </pc:spChg>
        <pc:spChg chg="mod">
          <ac:chgData name="함 진아" userId="853515ff651aadf9" providerId="LiveId" clId="{10046F3F-E7D4-6F44-ADAC-E87D35ED87BB}" dt="2020-08-15T13:44:09.541" v="238" actId="20577"/>
          <ac:spMkLst>
            <pc:docMk/>
            <pc:sldMk cId="2198057018" sldId="343"/>
            <ac:spMk id="5" creationId="{BEE4F786-4883-794E-9D80-6029BEA92B46}"/>
          </ac:spMkLst>
        </pc:spChg>
        <pc:picChg chg="add mod modCrop">
          <ac:chgData name="함 진아" userId="853515ff651aadf9" providerId="LiveId" clId="{10046F3F-E7D4-6F44-ADAC-E87D35ED87BB}" dt="2020-08-15T13:44:12.025" v="239" actId="1076"/>
          <ac:picMkLst>
            <pc:docMk/>
            <pc:sldMk cId="2198057018" sldId="343"/>
            <ac:picMk id="6" creationId="{BDBB84FE-F72F-B041-9805-25A645C84B4F}"/>
          </ac:picMkLst>
        </pc:picChg>
      </pc:sldChg>
      <pc:sldChg chg="addSp modSp">
        <pc:chgData name="함 진아" userId="853515ff651aadf9" providerId="LiveId" clId="{10046F3F-E7D4-6F44-ADAC-E87D35ED87BB}" dt="2020-08-15T13:56:55.059" v="295" actId="1076"/>
        <pc:sldMkLst>
          <pc:docMk/>
          <pc:sldMk cId="3607892974" sldId="344"/>
        </pc:sldMkLst>
        <pc:spChg chg="mod">
          <ac:chgData name="함 진아" userId="853515ff651aadf9" providerId="LiveId" clId="{10046F3F-E7D4-6F44-ADAC-E87D35ED87BB}" dt="2020-08-15T13:56:25.687" v="284" actId="20577"/>
          <ac:spMkLst>
            <pc:docMk/>
            <pc:sldMk cId="3607892974" sldId="344"/>
            <ac:spMk id="3" creationId="{2B979466-8226-B846-B32B-4B39A6E81EC9}"/>
          </ac:spMkLst>
        </pc:spChg>
        <pc:spChg chg="mod">
          <ac:chgData name="함 진아" userId="853515ff651aadf9" providerId="LiveId" clId="{10046F3F-E7D4-6F44-ADAC-E87D35ED87BB}" dt="2020-08-15T13:56:16.827" v="270"/>
          <ac:spMkLst>
            <pc:docMk/>
            <pc:sldMk cId="3607892974" sldId="344"/>
            <ac:spMk id="5" creationId="{BEE4F786-4883-794E-9D80-6029BEA92B46}"/>
          </ac:spMkLst>
        </pc:spChg>
        <pc:picChg chg="add mod modCrop">
          <ac:chgData name="함 진아" userId="853515ff651aadf9" providerId="LiveId" clId="{10046F3F-E7D4-6F44-ADAC-E87D35ED87BB}" dt="2020-08-15T13:56:35.146" v="286" actId="1076"/>
          <ac:picMkLst>
            <pc:docMk/>
            <pc:sldMk cId="3607892974" sldId="344"/>
            <ac:picMk id="4" creationId="{7160A7F6-6792-DE46-B36A-E1253A205567}"/>
          </ac:picMkLst>
        </pc:picChg>
        <pc:picChg chg="add mod">
          <ac:chgData name="함 진아" userId="853515ff651aadf9" providerId="LiveId" clId="{10046F3F-E7D4-6F44-ADAC-E87D35ED87BB}" dt="2020-08-15T13:56:55.059" v="295" actId="1076"/>
          <ac:picMkLst>
            <pc:docMk/>
            <pc:sldMk cId="3607892974" sldId="344"/>
            <ac:picMk id="6" creationId="{9B66F193-D790-3040-9A79-83E55199872F}"/>
          </ac:picMkLst>
        </pc:picChg>
      </pc:sldChg>
      <pc:sldChg chg="addSp modSp">
        <pc:chgData name="함 진아" userId="853515ff651aadf9" providerId="LiveId" clId="{10046F3F-E7D4-6F44-ADAC-E87D35ED87BB}" dt="2020-08-15T13:57:26.807" v="312" actId="1076"/>
        <pc:sldMkLst>
          <pc:docMk/>
          <pc:sldMk cId="602847010" sldId="345"/>
        </pc:sldMkLst>
        <pc:picChg chg="add mod">
          <ac:chgData name="함 진아" userId="853515ff651aadf9" providerId="LiveId" clId="{10046F3F-E7D4-6F44-ADAC-E87D35ED87BB}" dt="2020-08-15T13:57:26.807" v="312" actId="1076"/>
          <ac:picMkLst>
            <pc:docMk/>
            <pc:sldMk cId="602847010" sldId="345"/>
            <ac:picMk id="4" creationId="{EB0ECA83-3103-3F4A-AC72-11213F8D7142}"/>
          </ac:picMkLst>
        </pc:picChg>
      </pc:sldChg>
      <pc:sldChg chg="addSp modSp">
        <pc:chgData name="함 진아" userId="853515ff651aadf9" providerId="LiveId" clId="{10046F3F-E7D4-6F44-ADAC-E87D35ED87BB}" dt="2020-08-15T13:58:08.882" v="328" actId="1076"/>
        <pc:sldMkLst>
          <pc:docMk/>
          <pc:sldMk cId="4105763736" sldId="346"/>
        </pc:sldMkLst>
        <pc:picChg chg="add mod">
          <ac:chgData name="함 진아" userId="853515ff651aadf9" providerId="LiveId" clId="{10046F3F-E7D4-6F44-ADAC-E87D35ED87BB}" dt="2020-08-15T13:57:51.647" v="322" actId="1076"/>
          <ac:picMkLst>
            <pc:docMk/>
            <pc:sldMk cId="4105763736" sldId="346"/>
            <ac:picMk id="4" creationId="{5987406A-91B1-804B-8131-8A241934AFA0}"/>
          </ac:picMkLst>
        </pc:picChg>
        <pc:picChg chg="add mod">
          <ac:chgData name="함 진아" userId="853515ff651aadf9" providerId="LiveId" clId="{10046F3F-E7D4-6F44-ADAC-E87D35ED87BB}" dt="2020-08-15T13:58:08.882" v="328" actId="1076"/>
          <ac:picMkLst>
            <pc:docMk/>
            <pc:sldMk cId="4105763736" sldId="346"/>
            <ac:picMk id="5" creationId="{0B7D5DE2-4C7E-2D49-883A-4871C9231E79}"/>
          </ac:picMkLst>
        </pc:picChg>
      </pc:sldChg>
      <pc:sldChg chg="addSp modSp">
        <pc:chgData name="함 진아" userId="853515ff651aadf9" providerId="LiveId" clId="{10046F3F-E7D4-6F44-ADAC-E87D35ED87BB}" dt="2020-08-15T13:59:45.127" v="353" actId="1076"/>
        <pc:sldMkLst>
          <pc:docMk/>
          <pc:sldMk cId="773886519" sldId="347"/>
        </pc:sldMkLst>
        <pc:grpChg chg="add mod">
          <ac:chgData name="함 진아" userId="853515ff651aadf9" providerId="LiveId" clId="{10046F3F-E7D4-6F44-ADAC-E87D35ED87BB}" dt="2020-08-15T13:59:43.059" v="352" actId="1076"/>
          <ac:grpSpMkLst>
            <pc:docMk/>
            <pc:sldMk cId="773886519" sldId="347"/>
            <ac:grpSpMk id="7" creationId="{E0196859-3E17-F74D-BB46-4A5AD901B488}"/>
          </ac:grpSpMkLst>
        </pc:grpChg>
        <pc:picChg chg="add mod">
          <ac:chgData name="함 진아" userId="853515ff651aadf9" providerId="LiveId" clId="{10046F3F-E7D4-6F44-ADAC-E87D35ED87BB}" dt="2020-08-15T13:59:45.127" v="353" actId="1076"/>
          <ac:picMkLst>
            <pc:docMk/>
            <pc:sldMk cId="773886519" sldId="347"/>
            <ac:picMk id="4" creationId="{41B81A81-9215-364F-967C-D7D55C8C3836}"/>
          </ac:picMkLst>
        </pc:picChg>
        <pc:picChg chg="add mod modCrop">
          <ac:chgData name="함 진아" userId="853515ff651aadf9" providerId="LiveId" clId="{10046F3F-E7D4-6F44-ADAC-E87D35ED87BB}" dt="2020-08-15T13:59:26.737" v="346" actId="164"/>
          <ac:picMkLst>
            <pc:docMk/>
            <pc:sldMk cId="773886519" sldId="347"/>
            <ac:picMk id="5" creationId="{07CC723B-C347-0340-BA78-9EDD7C72F0CA}"/>
          </ac:picMkLst>
        </pc:picChg>
        <pc:picChg chg="add mod modCrop">
          <ac:chgData name="함 진아" userId="853515ff651aadf9" providerId="LiveId" clId="{10046F3F-E7D4-6F44-ADAC-E87D35ED87BB}" dt="2020-08-15T13:59:26.737" v="346" actId="164"/>
          <ac:picMkLst>
            <pc:docMk/>
            <pc:sldMk cId="773886519" sldId="347"/>
            <ac:picMk id="6" creationId="{C3B150AF-9352-784C-A2FB-0688B8897845}"/>
          </ac:picMkLst>
        </pc:picChg>
      </pc:sldChg>
      <pc:sldChg chg="addSp modSp">
        <pc:chgData name="함 진아" userId="853515ff651aadf9" providerId="LiveId" clId="{10046F3F-E7D4-6F44-ADAC-E87D35ED87BB}" dt="2020-08-15T14:00:37.926" v="376" actId="14100"/>
        <pc:sldMkLst>
          <pc:docMk/>
          <pc:sldMk cId="2926823502" sldId="348"/>
        </pc:sldMkLst>
        <pc:picChg chg="add mod">
          <ac:chgData name="함 진아" userId="853515ff651aadf9" providerId="LiveId" clId="{10046F3F-E7D4-6F44-ADAC-E87D35ED87BB}" dt="2020-08-15T14:00:37.926" v="376" actId="14100"/>
          <ac:picMkLst>
            <pc:docMk/>
            <pc:sldMk cId="2926823502" sldId="348"/>
            <ac:picMk id="4" creationId="{1F5033A9-1076-6545-B943-BC6CAB1BDBB4}"/>
          </ac:picMkLst>
        </pc:picChg>
      </pc:sldChg>
      <pc:sldChg chg="addSp modSp">
        <pc:chgData name="함 진아" userId="853515ff651aadf9" providerId="LiveId" clId="{10046F3F-E7D4-6F44-ADAC-E87D35ED87BB}" dt="2020-08-15T14:01:34.468" v="397" actId="1035"/>
        <pc:sldMkLst>
          <pc:docMk/>
          <pc:sldMk cId="3229774812" sldId="349"/>
        </pc:sldMkLst>
        <pc:spChg chg="mod">
          <ac:chgData name="함 진아" userId="853515ff651aadf9" providerId="LiveId" clId="{10046F3F-E7D4-6F44-ADAC-E87D35ED87BB}" dt="2020-08-15T14:01:27.261" v="392" actId="20577"/>
          <ac:spMkLst>
            <pc:docMk/>
            <pc:sldMk cId="3229774812" sldId="349"/>
            <ac:spMk id="4" creationId="{14AFC675-D1A3-D246-A8DA-9031F06EA965}"/>
          </ac:spMkLst>
        </pc:spChg>
        <pc:picChg chg="add mod">
          <ac:chgData name="함 진아" userId="853515ff651aadf9" providerId="LiveId" clId="{10046F3F-E7D4-6F44-ADAC-E87D35ED87BB}" dt="2020-08-15T14:01:02.416" v="383" actId="1076"/>
          <ac:picMkLst>
            <pc:docMk/>
            <pc:sldMk cId="3229774812" sldId="349"/>
            <ac:picMk id="5" creationId="{F181EF4E-F847-5946-849D-64EC193EE198}"/>
          </ac:picMkLst>
        </pc:picChg>
        <pc:picChg chg="add mod">
          <ac:chgData name="함 진아" userId="853515ff651aadf9" providerId="LiveId" clId="{10046F3F-E7D4-6F44-ADAC-E87D35ED87BB}" dt="2020-08-15T14:01:34.468" v="397" actId="1035"/>
          <ac:picMkLst>
            <pc:docMk/>
            <pc:sldMk cId="3229774812" sldId="349"/>
            <ac:picMk id="6" creationId="{F9D6B4E8-B505-FD42-8841-6F0D30EDF536}"/>
          </ac:picMkLst>
        </pc:picChg>
      </pc:sldChg>
      <pc:sldChg chg="addSp delSp modSp mod modClrScheme chgLayout">
        <pc:chgData name="함 진아" userId="853515ff651aadf9" providerId="LiveId" clId="{10046F3F-E7D4-6F44-ADAC-E87D35ED87BB}" dt="2020-08-15T14:06:02.132" v="811" actId="1076"/>
        <pc:sldMkLst>
          <pc:docMk/>
          <pc:sldMk cId="1923259312" sldId="351"/>
        </pc:sldMkLst>
        <pc:spChg chg="mod ord">
          <ac:chgData name="함 진아" userId="853515ff651aadf9" providerId="LiveId" clId="{10046F3F-E7D4-6F44-ADAC-E87D35ED87BB}" dt="2020-08-15T14:03:18.195" v="416" actId="700"/>
          <ac:spMkLst>
            <pc:docMk/>
            <pc:sldMk cId="1923259312" sldId="351"/>
            <ac:spMk id="2" creationId="{25B318A0-7C21-1B48-82D5-D648A0AB5881}"/>
          </ac:spMkLst>
        </pc:spChg>
        <pc:spChg chg="mod ord">
          <ac:chgData name="함 진아" userId="853515ff651aadf9" providerId="LiveId" clId="{10046F3F-E7D4-6F44-ADAC-E87D35ED87BB}" dt="2020-08-15T14:05:52.024" v="810" actId="5793"/>
          <ac:spMkLst>
            <pc:docMk/>
            <pc:sldMk cId="1923259312" sldId="351"/>
            <ac:spMk id="3" creationId="{2B979466-8226-B846-B32B-4B39A6E81EC9}"/>
          </ac:spMkLst>
        </pc:spChg>
        <pc:spChg chg="del">
          <ac:chgData name="함 진아" userId="853515ff651aadf9" providerId="LiveId" clId="{10046F3F-E7D4-6F44-ADAC-E87D35ED87BB}" dt="2020-08-15T14:03:00.302" v="413" actId="478"/>
          <ac:spMkLst>
            <pc:docMk/>
            <pc:sldMk cId="1923259312" sldId="351"/>
            <ac:spMk id="4" creationId="{14AFC675-D1A3-D246-A8DA-9031F06EA965}"/>
          </ac:spMkLst>
        </pc:spChg>
        <pc:spChg chg="add del mod">
          <ac:chgData name="함 진아" userId="853515ff651aadf9" providerId="LiveId" clId="{10046F3F-E7D4-6F44-ADAC-E87D35ED87BB}" dt="2020-08-15T14:03:16.466" v="415" actId="478"/>
          <ac:spMkLst>
            <pc:docMk/>
            <pc:sldMk cId="1923259312" sldId="351"/>
            <ac:spMk id="7" creationId="{0D59B291-FE08-3A49-A8D5-D5DF59CCF8DE}"/>
          </ac:spMkLst>
        </pc:spChg>
        <pc:picChg chg="add mod">
          <ac:chgData name="함 진아" userId="853515ff651aadf9" providerId="LiveId" clId="{10046F3F-E7D4-6F44-ADAC-E87D35ED87BB}" dt="2020-08-15T14:06:02.132" v="811" actId="1076"/>
          <ac:picMkLst>
            <pc:docMk/>
            <pc:sldMk cId="1923259312" sldId="351"/>
            <ac:picMk id="5" creationId="{F2DACDFC-7BE7-094E-B4A2-AE8DFC46955C}"/>
          </ac:picMkLst>
        </pc:picChg>
      </pc:sldChg>
      <pc:sldChg chg="addSp delSp modSp">
        <pc:chgData name="함 진아" userId="853515ff651aadf9" providerId="LiveId" clId="{10046F3F-E7D4-6F44-ADAC-E87D35ED87BB}" dt="2020-08-15T13:21:42.305" v="168" actId="1076"/>
        <pc:sldMkLst>
          <pc:docMk/>
          <pc:sldMk cId="1374875333" sldId="352"/>
        </pc:sldMkLst>
        <pc:spChg chg="mod">
          <ac:chgData name="함 진아" userId="853515ff651aadf9" providerId="LiveId" clId="{10046F3F-E7D4-6F44-ADAC-E87D35ED87BB}" dt="2020-08-15T13:08:12.052" v="141" actId="27636"/>
          <ac:spMkLst>
            <pc:docMk/>
            <pc:sldMk cId="1374875333" sldId="352"/>
            <ac:spMk id="4" creationId="{8E39C4F1-BC99-CA41-B30B-49FB9E15ED8F}"/>
          </ac:spMkLst>
        </pc:spChg>
        <pc:spChg chg="add del mod">
          <ac:chgData name="함 진아" userId="853515ff651aadf9" providerId="LiveId" clId="{10046F3F-E7D4-6F44-ADAC-E87D35ED87BB}" dt="2020-08-15T13:07:40.591" v="120"/>
          <ac:spMkLst>
            <pc:docMk/>
            <pc:sldMk cId="1374875333" sldId="352"/>
            <ac:spMk id="9" creationId="{510E61D5-C3E2-A049-9283-E75C971458D7}"/>
          </ac:spMkLst>
        </pc:spChg>
        <pc:grpChg chg="add mod">
          <ac:chgData name="함 진아" userId="853515ff651aadf9" providerId="LiveId" clId="{10046F3F-E7D4-6F44-ADAC-E87D35ED87BB}" dt="2020-08-15T13:16:16.111" v="167" actId="1035"/>
          <ac:grpSpMkLst>
            <pc:docMk/>
            <pc:sldMk cId="1374875333" sldId="352"/>
            <ac:grpSpMk id="8" creationId="{4D46DAE8-8415-0843-B031-5B8525470E80}"/>
          </ac:grpSpMkLst>
        </pc:grpChg>
        <pc:picChg chg="add mod">
          <ac:chgData name="함 진아" userId="853515ff651aadf9" providerId="LiveId" clId="{10046F3F-E7D4-6F44-ADAC-E87D35ED87BB}" dt="2020-08-15T13:21:42.305" v="168" actId="1076"/>
          <ac:picMkLst>
            <pc:docMk/>
            <pc:sldMk cId="1374875333" sldId="352"/>
            <ac:picMk id="5" creationId="{148ABE3B-77A2-664B-B560-D195FF8FE568}"/>
          </ac:picMkLst>
        </pc:picChg>
        <pc:picChg chg="add mod modCrop">
          <ac:chgData name="함 진아" userId="853515ff651aadf9" providerId="LiveId" clId="{10046F3F-E7D4-6F44-ADAC-E87D35ED87BB}" dt="2020-08-15T13:07:00.840" v="100" actId="164"/>
          <ac:picMkLst>
            <pc:docMk/>
            <pc:sldMk cId="1374875333" sldId="352"/>
            <ac:picMk id="6" creationId="{36D3971F-1D28-5645-B25C-9578C893A8AC}"/>
          </ac:picMkLst>
        </pc:picChg>
        <pc:picChg chg="add mod modCrop">
          <ac:chgData name="함 진아" userId="853515ff651aadf9" providerId="LiveId" clId="{10046F3F-E7D4-6F44-ADAC-E87D35ED87BB}" dt="2020-08-15T13:08:27.697" v="145" actId="1076"/>
          <ac:picMkLst>
            <pc:docMk/>
            <pc:sldMk cId="1374875333" sldId="352"/>
            <ac:picMk id="7" creationId="{3CDD711E-3D16-DE4F-99B0-BB1E4AB13D53}"/>
          </ac:picMkLst>
        </pc:picChg>
        <pc:picChg chg="add mod modCrop">
          <ac:chgData name="함 진아" userId="853515ff651aadf9" providerId="LiveId" clId="{10046F3F-E7D4-6F44-ADAC-E87D35ED87BB}" dt="2020-08-15T13:16:03.072" v="164" actId="1038"/>
          <ac:picMkLst>
            <pc:docMk/>
            <pc:sldMk cId="1374875333" sldId="352"/>
            <ac:picMk id="10" creationId="{6C1EBF5C-38EA-8F4C-BEA9-1B4A586857F5}"/>
          </ac:picMkLst>
        </pc:picChg>
      </pc:sldChg>
      <pc:sldChg chg="addSp modSp">
        <pc:chgData name="함 진아" userId="853515ff651aadf9" providerId="LiveId" clId="{10046F3F-E7D4-6F44-ADAC-E87D35ED87BB}" dt="2020-08-15T13:01:01.872" v="81" actId="1036"/>
        <pc:sldMkLst>
          <pc:docMk/>
          <pc:sldMk cId="2683872463" sldId="353"/>
        </pc:sldMkLst>
        <pc:grpChg chg="add mod">
          <ac:chgData name="함 진아" userId="853515ff651aadf9" providerId="LiveId" clId="{10046F3F-E7D4-6F44-ADAC-E87D35ED87BB}" dt="2020-08-15T13:01:01.872" v="81" actId="1036"/>
          <ac:grpSpMkLst>
            <pc:docMk/>
            <pc:sldMk cId="2683872463" sldId="353"/>
            <ac:grpSpMk id="6" creationId="{AB021F9E-8563-C04F-9776-02E646388D61}"/>
          </ac:grpSpMkLst>
        </pc:grpChg>
        <pc:picChg chg="add mod modCrop">
          <ac:chgData name="함 진아" userId="853515ff651aadf9" providerId="LiveId" clId="{10046F3F-E7D4-6F44-ADAC-E87D35ED87BB}" dt="2020-08-15T12:58:44.855" v="67" actId="164"/>
          <ac:picMkLst>
            <pc:docMk/>
            <pc:sldMk cId="2683872463" sldId="353"/>
            <ac:picMk id="4" creationId="{71219DF9-B097-E64F-BA8D-A3139E6B9D54}"/>
          </ac:picMkLst>
        </pc:picChg>
        <pc:picChg chg="add mod modCrop">
          <ac:chgData name="함 진아" userId="853515ff651aadf9" providerId="LiveId" clId="{10046F3F-E7D4-6F44-ADAC-E87D35ED87BB}" dt="2020-08-15T12:58:44.855" v="67" actId="164"/>
          <ac:picMkLst>
            <pc:docMk/>
            <pc:sldMk cId="2683872463" sldId="353"/>
            <ac:picMk id="5" creationId="{CC11949F-8F79-0D42-B533-7C9AC687BCBA}"/>
          </ac:picMkLst>
        </pc:picChg>
        <pc:picChg chg="add mod modCrop">
          <ac:chgData name="함 진아" userId="853515ff651aadf9" providerId="LiveId" clId="{10046F3F-E7D4-6F44-ADAC-E87D35ED87BB}" dt="2020-08-15T13:01:01.872" v="81" actId="1036"/>
          <ac:picMkLst>
            <pc:docMk/>
            <pc:sldMk cId="2683872463" sldId="353"/>
            <ac:picMk id="7" creationId="{45423D2F-E62B-4F4D-8EEC-8D428EFFC7BD}"/>
          </ac:picMkLst>
        </pc:picChg>
      </pc:sldChg>
      <pc:sldChg chg="addSp modSp">
        <pc:chgData name="함 진아" userId="853515ff651aadf9" providerId="LiveId" clId="{10046F3F-E7D4-6F44-ADAC-E87D35ED87BB}" dt="2020-08-15T13:33:21.696" v="200" actId="1076"/>
        <pc:sldMkLst>
          <pc:docMk/>
          <pc:sldMk cId="1858369410" sldId="354"/>
        </pc:sldMkLst>
        <pc:picChg chg="add mod">
          <ac:chgData name="함 진아" userId="853515ff651aadf9" providerId="LiveId" clId="{10046F3F-E7D4-6F44-ADAC-E87D35ED87BB}" dt="2020-08-15T13:23:11.654" v="185" actId="1076"/>
          <ac:picMkLst>
            <pc:docMk/>
            <pc:sldMk cId="1858369410" sldId="354"/>
            <ac:picMk id="5" creationId="{5F402035-3D1E-9A40-A26A-D7C34E34E6DE}"/>
          </ac:picMkLst>
        </pc:picChg>
        <pc:picChg chg="add mod modCrop">
          <ac:chgData name="함 진아" userId="853515ff651aadf9" providerId="LiveId" clId="{10046F3F-E7D4-6F44-ADAC-E87D35ED87BB}" dt="2020-08-15T13:33:16.195" v="199" actId="1076"/>
          <ac:picMkLst>
            <pc:docMk/>
            <pc:sldMk cId="1858369410" sldId="354"/>
            <ac:picMk id="6" creationId="{F3D13AF6-F448-2541-BA4F-E5A949E09345}"/>
          </ac:picMkLst>
        </pc:picChg>
        <pc:picChg chg="add mod modCrop">
          <ac:chgData name="함 진아" userId="853515ff651aadf9" providerId="LiveId" clId="{10046F3F-E7D4-6F44-ADAC-E87D35ED87BB}" dt="2020-08-15T13:33:21.696" v="200" actId="1076"/>
          <ac:picMkLst>
            <pc:docMk/>
            <pc:sldMk cId="1858369410" sldId="354"/>
            <ac:picMk id="7" creationId="{FB896B36-2189-8345-9980-DD97498CC844}"/>
          </ac:picMkLst>
        </pc:picChg>
      </pc:sldChg>
      <pc:sldChg chg="addSp modSp">
        <pc:chgData name="함 진아" userId="853515ff651aadf9" providerId="LiveId" clId="{10046F3F-E7D4-6F44-ADAC-E87D35ED87BB}" dt="2020-08-15T13:42:40.516" v="224" actId="1076"/>
        <pc:sldMkLst>
          <pc:docMk/>
          <pc:sldMk cId="3036334099" sldId="355"/>
        </pc:sldMkLst>
        <pc:grpChg chg="add mod">
          <ac:chgData name="함 진아" userId="853515ff651aadf9" providerId="LiveId" clId="{10046F3F-E7D4-6F44-ADAC-E87D35ED87BB}" dt="2020-08-15T13:42:33.878" v="223" actId="1076"/>
          <ac:grpSpMkLst>
            <pc:docMk/>
            <pc:sldMk cId="3036334099" sldId="355"/>
            <ac:grpSpMk id="6" creationId="{0B019EC4-82A2-334A-9FB6-3678899CA79D}"/>
          </ac:grpSpMkLst>
        </pc:grpChg>
        <pc:picChg chg="add mod modCrop">
          <ac:chgData name="함 진아" userId="853515ff651aadf9" providerId="LiveId" clId="{10046F3F-E7D4-6F44-ADAC-E87D35ED87BB}" dt="2020-08-15T13:33:57.773" v="207" actId="164"/>
          <ac:picMkLst>
            <pc:docMk/>
            <pc:sldMk cId="3036334099" sldId="355"/>
            <ac:picMk id="4" creationId="{5F54D2B9-CAD1-7547-9CD6-0C8DD802A20D}"/>
          </ac:picMkLst>
        </pc:picChg>
        <pc:picChg chg="add mod modCrop">
          <ac:chgData name="함 진아" userId="853515ff651aadf9" providerId="LiveId" clId="{10046F3F-E7D4-6F44-ADAC-E87D35ED87BB}" dt="2020-08-15T13:33:57.773" v="207" actId="164"/>
          <ac:picMkLst>
            <pc:docMk/>
            <pc:sldMk cId="3036334099" sldId="355"/>
            <ac:picMk id="5" creationId="{1766D9F9-82CB-E442-BD7E-D8F744C73A21}"/>
          </ac:picMkLst>
        </pc:picChg>
        <pc:picChg chg="add mod">
          <ac:chgData name="함 진아" userId="853515ff651aadf9" providerId="LiveId" clId="{10046F3F-E7D4-6F44-ADAC-E87D35ED87BB}" dt="2020-08-15T13:42:40.516" v="224" actId="1076"/>
          <ac:picMkLst>
            <pc:docMk/>
            <pc:sldMk cId="3036334099" sldId="355"/>
            <ac:picMk id="7" creationId="{47FB2389-190C-F940-949F-39C8E00011B6}"/>
          </ac:picMkLst>
        </pc:picChg>
      </pc:sldChg>
      <pc:sldChg chg="addSp modSp">
        <pc:chgData name="함 진아" userId="853515ff651aadf9" providerId="LiveId" clId="{10046F3F-E7D4-6F44-ADAC-E87D35ED87BB}" dt="2020-08-15T14:06:48.394" v="823" actId="1076"/>
        <pc:sldMkLst>
          <pc:docMk/>
          <pc:sldMk cId="4105106625" sldId="356"/>
        </pc:sldMkLst>
        <pc:picChg chg="add mod">
          <ac:chgData name="함 진아" userId="853515ff651aadf9" providerId="LiveId" clId="{10046F3F-E7D4-6F44-ADAC-E87D35ED87BB}" dt="2020-08-15T14:06:24.936" v="816" actId="1076"/>
          <ac:picMkLst>
            <pc:docMk/>
            <pc:sldMk cId="4105106625" sldId="356"/>
            <ac:picMk id="4" creationId="{27FF21F6-CE94-A34B-BD85-5B950609C89C}"/>
          </ac:picMkLst>
        </pc:picChg>
        <pc:picChg chg="add mod">
          <ac:chgData name="함 진아" userId="853515ff651aadf9" providerId="LiveId" clId="{10046F3F-E7D4-6F44-ADAC-E87D35ED87BB}" dt="2020-08-15T14:06:48.394" v="823" actId="1076"/>
          <ac:picMkLst>
            <pc:docMk/>
            <pc:sldMk cId="4105106625" sldId="356"/>
            <ac:picMk id="5" creationId="{9149E741-5ECE-184F-89DE-541EE80632E4}"/>
          </ac:picMkLst>
        </pc:picChg>
      </pc:sldChg>
      <pc:sldChg chg="addSp modSp">
        <pc:chgData name="함 진아" userId="853515ff651aadf9" providerId="LiveId" clId="{10046F3F-E7D4-6F44-ADAC-E87D35ED87BB}" dt="2020-08-15T14:08:26.990" v="843" actId="1076"/>
        <pc:sldMkLst>
          <pc:docMk/>
          <pc:sldMk cId="2738987455" sldId="357"/>
        </pc:sldMkLst>
        <pc:picChg chg="add mod modCrop">
          <ac:chgData name="함 진아" userId="853515ff651aadf9" providerId="LiveId" clId="{10046F3F-E7D4-6F44-ADAC-E87D35ED87BB}" dt="2020-08-15T14:08:02.363" v="838" actId="732"/>
          <ac:picMkLst>
            <pc:docMk/>
            <pc:sldMk cId="2738987455" sldId="357"/>
            <ac:picMk id="5" creationId="{09891C9B-FCBC-5B43-BAF6-30F60995F306}"/>
          </ac:picMkLst>
        </pc:picChg>
        <pc:picChg chg="add mod modCrop">
          <ac:chgData name="함 진아" userId="853515ff651aadf9" providerId="LiveId" clId="{10046F3F-E7D4-6F44-ADAC-E87D35ED87BB}" dt="2020-08-15T14:08:26.990" v="843" actId="1076"/>
          <ac:picMkLst>
            <pc:docMk/>
            <pc:sldMk cId="2738987455" sldId="357"/>
            <ac:picMk id="6" creationId="{00F0BE49-43D7-1641-904A-7D53464ABDCF}"/>
          </ac:picMkLst>
        </pc:picChg>
      </pc:sldChg>
      <pc:sldChg chg="addSp modSp">
        <pc:chgData name="함 진아" userId="853515ff651aadf9" providerId="LiveId" clId="{10046F3F-E7D4-6F44-ADAC-E87D35ED87BB}" dt="2020-08-15T14:09:04.298" v="852" actId="1076"/>
        <pc:sldMkLst>
          <pc:docMk/>
          <pc:sldMk cId="1436103309" sldId="358"/>
        </pc:sldMkLst>
        <pc:picChg chg="add mod modCrop">
          <ac:chgData name="함 진아" userId="853515ff651aadf9" providerId="LiveId" clId="{10046F3F-E7D4-6F44-ADAC-E87D35ED87BB}" dt="2020-08-15T14:09:04.298" v="852" actId="1076"/>
          <ac:picMkLst>
            <pc:docMk/>
            <pc:sldMk cId="1436103309" sldId="358"/>
            <ac:picMk id="4" creationId="{D8B75A50-4137-EA46-8CA6-5DDDC3D73790}"/>
          </ac:picMkLst>
        </pc:picChg>
      </pc:sldChg>
      <pc:sldChg chg="addSp modSp">
        <pc:chgData name="함 진아" userId="853515ff651aadf9" providerId="LiveId" clId="{10046F3F-E7D4-6F44-ADAC-E87D35ED87BB}" dt="2020-08-15T14:09:29.226" v="861" actId="1076"/>
        <pc:sldMkLst>
          <pc:docMk/>
          <pc:sldMk cId="4115109199" sldId="359"/>
        </pc:sldMkLst>
        <pc:picChg chg="add mod">
          <ac:chgData name="함 진아" userId="853515ff651aadf9" providerId="LiveId" clId="{10046F3F-E7D4-6F44-ADAC-E87D35ED87BB}" dt="2020-08-15T14:09:29.226" v="861" actId="1076"/>
          <ac:picMkLst>
            <pc:docMk/>
            <pc:sldMk cId="4115109199" sldId="359"/>
            <ac:picMk id="4" creationId="{F5E1A7A1-ADE9-C548-8168-D556241EC9B2}"/>
          </ac:picMkLst>
        </pc:picChg>
      </pc:sldChg>
      <pc:sldChg chg="addSp modSp">
        <pc:chgData name="함 진아" userId="853515ff651aadf9" providerId="LiveId" clId="{10046F3F-E7D4-6F44-ADAC-E87D35ED87BB}" dt="2020-08-15T14:09:47.980" v="867" actId="1076"/>
        <pc:sldMkLst>
          <pc:docMk/>
          <pc:sldMk cId="3541103039" sldId="360"/>
        </pc:sldMkLst>
        <pc:picChg chg="add mod">
          <ac:chgData name="함 진아" userId="853515ff651aadf9" providerId="LiveId" clId="{10046F3F-E7D4-6F44-ADAC-E87D35ED87BB}" dt="2020-08-15T14:09:47.980" v="867" actId="1076"/>
          <ac:picMkLst>
            <pc:docMk/>
            <pc:sldMk cId="3541103039" sldId="360"/>
            <ac:picMk id="4" creationId="{9E2F1964-7989-0643-8A76-E1D332D8924B}"/>
          </ac:picMkLst>
        </pc:picChg>
      </pc:sldChg>
      <pc:sldChg chg="addSp delSp modSp">
        <pc:chgData name="함 진아" userId="853515ff651aadf9" providerId="LiveId" clId="{10046F3F-E7D4-6F44-ADAC-E87D35ED87BB}" dt="2020-08-15T14:11:05.504" v="890"/>
        <pc:sldMkLst>
          <pc:docMk/>
          <pc:sldMk cId="3591753281" sldId="361"/>
        </pc:sldMkLst>
        <pc:picChg chg="add mod modCrop">
          <ac:chgData name="함 진아" userId="853515ff651aadf9" providerId="LiveId" clId="{10046F3F-E7D4-6F44-ADAC-E87D35ED87BB}" dt="2020-08-15T14:11:04.613" v="889" actId="1076"/>
          <ac:picMkLst>
            <pc:docMk/>
            <pc:sldMk cId="3591753281" sldId="361"/>
            <ac:picMk id="4" creationId="{760ADA71-0A1C-EC4C-A3C6-4AA0CA6F565C}"/>
          </ac:picMkLst>
        </pc:picChg>
        <pc:picChg chg="add del mod modCrop">
          <ac:chgData name="함 진아" userId="853515ff651aadf9" providerId="LiveId" clId="{10046F3F-E7D4-6F44-ADAC-E87D35ED87BB}" dt="2020-08-15T14:11:05.504" v="890"/>
          <ac:picMkLst>
            <pc:docMk/>
            <pc:sldMk cId="3591753281" sldId="361"/>
            <ac:picMk id="5" creationId="{A07BF3F3-57E2-524B-A3C6-C89E47822F9A}"/>
          </ac:picMkLst>
        </pc:picChg>
      </pc:sldChg>
      <pc:sldChg chg="addSp modSp">
        <pc:chgData name="함 진아" userId="853515ff651aadf9" providerId="LiveId" clId="{10046F3F-E7D4-6F44-ADAC-E87D35ED87BB}" dt="2020-08-15T14:11:09.432" v="892" actId="1076"/>
        <pc:sldMkLst>
          <pc:docMk/>
          <pc:sldMk cId="3894620566" sldId="362"/>
        </pc:sldMkLst>
        <pc:picChg chg="add mod">
          <ac:chgData name="함 진아" userId="853515ff651aadf9" providerId="LiveId" clId="{10046F3F-E7D4-6F44-ADAC-E87D35ED87BB}" dt="2020-08-15T14:11:09.432" v="892" actId="1076"/>
          <ac:picMkLst>
            <pc:docMk/>
            <pc:sldMk cId="3894620566" sldId="362"/>
            <ac:picMk id="4" creationId="{AC5A1B51-33BB-FF43-8E4A-9943943B6300}"/>
          </ac:picMkLst>
        </pc:picChg>
      </pc:sldChg>
      <pc:sldChg chg="addSp delSp modSp">
        <pc:chgData name="함 진아" userId="853515ff651aadf9" providerId="LiveId" clId="{10046F3F-E7D4-6F44-ADAC-E87D35ED87BB}" dt="2020-08-15T14:11:42.824" v="905"/>
        <pc:sldMkLst>
          <pc:docMk/>
          <pc:sldMk cId="677492897" sldId="363"/>
        </pc:sldMkLst>
        <pc:picChg chg="add del">
          <ac:chgData name="함 진아" userId="853515ff651aadf9" providerId="LiveId" clId="{10046F3F-E7D4-6F44-ADAC-E87D35ED87BB}" dt="2020-08-15T14:11:38.558" v="903" actId="478"/>
          <ac:picMkLst>
            <pc:docMk/>
            <pc:sldMk cId="677492897" sldId="363"/>
            <ac:picMk id="4" creationId="{08993992-24D3-F949-9B56-C915C9A69D59}"/>
          </ac:picMkLst>
        </pc:picChg>
        <pc:picChg chg="add mod modCrop">
          <ac:chgData name="함 진아" userId="853515ff651aadf9" providerId="LiveId" clId="{10046F3F-E7D4-6F44-ADAC-E87D35ED87BB}" dt="2020-08-15T14:11:36.826" v="902" actId="1076"/>
          <ac:picMkLst>
            <pc:docMk/>
            <pc:sldMk cId="677492897" sldId="363"/>
            <ac:picMk id="5" creationId="{71E58AFE-1784-3747-BCD4-68A264FD4CCA}"/>
          </ac:picMkLst>
        </pc:picChg>
        <pc:picChg chg="add del">
          <ac:chgData name="함 진아" userId="853515ff651aadf9" providerId="LiveId" clId="{10046F3F-E7D4-6F44-ADAC-E87D35ED87BB}" dt="2020-08-15T14:11:42.824" v="905"/>
          <ac:picMkLst>
            <pc:docMk/>
            <pc:sldMk cId="677492897" sldId="363"/>
            <ac:picMk id="6" creationId="{26ECFC0F-9339-0C4A-991E-AADBACF8A8C4}"/>
          </ac:picMkLst>
        </pc:picChg>
      </pc:sldChg>
      <pc:sldChg chg="addSp delSp modSp">
        <pc:chgData name="함 진아" userId="853515ff651aadf9" providerId="LiveId" clId="{10046F3F-E7D4-6F44-ADAC-E87D35ED87BB}" dt="2020-08-15T14:18:47.234" v="1222" actId="5793"/>
        <pc:sldMkLst>
          <pc:docMk/>
          <pc:sldMk cId="3009351521" sldId="364"/>
        </pc:sldMkLst>
        <pc:spChg chg="mod">
          <ac:chgData name="함 진아" userId="853515ff651aadf9" providerId="LiveId" clId="{10046F3F-E7D4-6F44-ADAC-E87D35ED87BB}" dt="2020-08-15T14:18:47.234" v="1222" actId="5793"/>
          <ac:spMkLst>
            <pc:docMk/>
            <pc:sldMk cId="3009351521" sldId="364"/>
            <ac:spMk id="3" creationId="{2B979466-8226-B846-B32B-4B39A6E81EC9}"/>
          </ac:spMkLst>
        </pc:spChg>
        <pc:grpChg chg="add mod">
          <ac:chgData name="함 진아" userId="853515ff651aadf9" providerId="LiveId" clId="{10046F3F-E7D4-6F44-ADAC-E87D35ED87BB}" dt="2020-08-15T14:18:28.797" v="1204" actId="1076"/>
          <ac:grpSpMkLst>
            <pc:docMk/>
            <pc:sldMk cId="3009351521" sldId="364"/>
            <ac:grpSpMk id="7" creationId="{0AEF40FA-AD69-A74E-AD7B-5ECFD2145416}"/>
          </ac:grpSpMkLst>
        </pc:grpChg>
        <pc:grpChg chg="add mod">
          <ac:chgData name="함 진아" userId="853515ff651aadf9" providerId="LiveId" clId="{10046F3F-E7D4-6F44-ADAC-E87D35ED87BB}" dt="2020-08-15T14:15:02.727" v="997" actId="1076"/>
          <ac:grpSpMkLst>
            <pc:docMk/>
            <pc:sldMk cId="3009351521" sldId="364"/>
            <ac:grpSpMk id="10" creationId="{975E5882-EBF5-7249-97CC-9226E1312BEC}"/>
          </ac:grpSpMkLst>
        </pc:grpChg>
        <pc:picChg chg="add mod modCrop">
          <ac:chgData name="함 진아" userId="853515ff651aadf9" providerId="LiveId" clId="{10046F3F-E7D4-6F44-ADAC-E87D35ED87BB}" dt="2020-08-15T14:12:12.960" v="912" actId="164"/>
          <ac:picMkLst>
            <pc:docMk/>
            <pc:sldMk cId="3009351521" sldId="364"/>
            <ac:picMk id="5" creationId="{72EB1806-4C32-094F-83E4-CB2D5C06D889}"/>
          </ac:picMkLst>
        </pc:picChg>
        <pc:picChg chg="add mod modCrop">
          <ac:chgData name="함 진아" userId="853515ff651aadf9" providerId="LiveId" clId="{10046F3F-E7D4-6F44-ADAC-E87D35ED87BB}" dt="2020-08-15T14:12:12.960" v="912" actId="164"/>
          <ac:picMkLst>
            <pc:docMk/>
            <pc:sldMk cId="3009351521" sldId="364"/>
            <ac:picMk id="6" creationId="{3CDFD86A-3A55-5543-8200-EC72CB935EB8}"/>
          </ac:picMkLst>
        </pc:picChg>
        <pc:picChg chg="add mod modCrop">
          <ac:chgData name="함 진아" userId="853515ff651aadf9" providerId="LiveId" clId="{10046F3F-E7D4-6F44-ADAC-E87D35ED87BB}" dt="2020-08-15T14:13:01.856" v="924" actId="164"/>
          <ac:picMkLst>
            <pc:docMk/>
            <pc:sldMk cId="3009351521" sldId="364"/>
            <ac:picMk id="8" creationId="{7ED6444F-E9BD-DD43-B822-491565966E9F}"/>
          </ac:picMkLst>
        </pc:picChg>
        <pc:picChg chg="add mod modCrop">
          <ac:chgData name="함 진아" userId="853515ff651aadf9" providerId="LiveId" clId="{10046F3F-E7D4-6F44-ADAC-E87D35ED87BB}" dt="2020-08-15T14:14:20.763" v="994" actId="1076"/>
          <ac:picMkLst>
            <pc:docMk/>
            <pc:sldMk cId="3009351521" sldId="364"/>
            <ac:picMk id="9" creationId="{FA6B7E9B-B6B5-4540-B706-003DCE0EA1ED}"/>
          </ac:picMkLst>
        </pc:picChg>
        <pc:picChg chg="add del">
          <ac:chgData name="함 진아" userId="853515ff651aadf9" providerId="LiveId" clId="{10046F3F-E7D4-6F44-ADAC-E87D35ED87BB}" dt="2020-08-15T14:15:19.883" v="1004"/>
          <ac:picMkLst>
            <pc:docMk/>
            <pc:sldMk cId="3009351521" sldId="364"/>
            <ac:picMk id="11" creationId="{3A59C558-89C6-B446-B346-D653DD4B4410}"/>
          </ac:picMkLst>
        </pc:picChg>
        <pc:picChg chg="add mod modCrop">
          <ac:chgData name="함 진아" userId="853515ff651aadf9" providerId="LiveId" clId="{10046F3F-E7D4-6F44-ADAC-E87D35ED87BB}" dt="2020-08-15T14:18:10.391" v="1202" actId="1076"/>
          <ac:picMkLst>
            <pc:docMk/>
            <pc:sldMk cId="3009351521" sldId="364"/>
            <ac:picMk id="12" creationId="{1DDFA656-8B05-4148-929F-140C26E79DCF}"/>
          </ac:picMkLst>
        </pc:picChg>
        <pc:picChg chg="add mod modCrop">
          <ac:chgData name="함 진아" userId="853515ff651aadf9" providerId="LiveId" clId="{10046F3F-E7D4-6F44-ADAC-E87D35ED87BB}" dt="2020-08-15T14:18:10.391" v="1202" actId="1076"/>
          <ac:picMkLst>
            <pc:docMk/>
            <pc:sldMk cId="3009351521" sldId="364"/>
            <ac:picMk id="13" creationId="{47F4340F-A6C2-1C4F-B458-528CA568AE49}"/>
          </ac:picMkLst>
        </pc:picChg>
      </pc:sldChg>
      <pc:sldChg chg="modSp del">
        <pc:chgData name="함 진아" userId="853515ff651aadf9" providerId="LiveId" clId="{10046F3F-E7D4-6F44-ADAC-E87D35ED87BB}" dt="2020-08-15T14:18:57.621" v="1223" actId="2696"/>
        <pc:sldMkLst>
          <pc:docMk/>
          <pc:sldMk cId="2985194908" sldId="365"/>
        </pc:sldMkLst>
        <pc:spChg chg="mod">
          <ac:chgData name="함 진아" userId="853515ff651aadf9" providerId="LiveId" clId="{10046F3F-E7D4-6F44-ADAC-E87D35ED87BB}" dt="2020-08-15T14:14:30.333" v="996"/>
          <ac:spMkLst>
            <pc:docMk/>
            <pc:sldMk cId="2985194908" sldId="365"/>
            <ac:spMk id="3" creationId="{2B979466-8226-B846-B32B-4B39A6E81EC9}"/>
          </ac:spMkLst>
        </pc:spChg>
      </pc:sldChg>
    </pc:docChg>
  </pc:docChgLst>
  <pc:docChgLst>
    <pc:chgData name="함 진아" userId="853515ff651aadf9" providerId="LiveId" clId="{597D2F9A-4E5C-A049-8AFB-06C7CDF7F6F1}"/>
    <pc:docChg chg="modSld">
      <pc:chgData name="함 진아" userId="853515ff651aadf9" providerId="LiveId" clId="{597D2F9A-4E5C-A049-8AFB-06C7CDF7F6F1}" dt="2020-08-13T09:23:47.449" v="2"/>
      <pc:docMkLst>
        <pc:docMk/>
      </pc:docMkLst>
      <pc:sldChg chg="modSp">
        <pc:chgData name="함 진아" userId="853515ff651aadf9" providerId="LiveId" clId="{597D2F9A-4E5C-A049-8AFB-06C7CDF7F6F1}" dt="2020-08-13T09:23:47.449" v="2"/>
        <pc:sldMkLst>
          <pc:docMk/>
          <pc:sldMk cId="3132802960" sldId="256"/>
        </pc:sldMkLst>
        <pc:spChg chg="mod">
          <ac:chgData name="함 진아" userId="853515ff651aadf9" providerId="LiveId" clId="{597D2F9A-4E5C-A049-8AFB-06C7CDF7F6F1}" dt="2020-08-13T09:23:34.888" v="0"/>
          <ac:spMkLst>
            <pc:docMk/>
            <pc:sldMk cId="3132802960" sldId="256"/>
            <ac:spMk id="2" creationId="{C8074158-F585-8A4A-83C7-083ED31D9ABC}"/>
          </ac:spMkLst>
        </pc:spChg>
        <pc:spChg chg="mod">
          <ac:chgData name="함 진아" userId="853515ff651aadf9" providerId="LiveId" clId="{597D2F9A-4E5C-A049-8AFB-06C7CDF7F6F1}" dt="2020-08-13T09:23:47.449" v="2"/>
          <ac:spMkLst>
            <pc:docMk/>
            <pc:sldMk cId="3132802960" sldId="256"/>
            <ac:spMk id="3" creationId="{C504CF70-F56C-E843-8217-87B2EF59E5B5}"/>
          </ac:spMkLst>
        </pc:spChg>
      </pc:sldChg>
    </pc:docChg>
  </pc:docChgLst>
  <pc:docChgLst>
    <pc:chgData name="함 진아" userId="853515ff651aadf9" providerId="LiveId" clId="{01CB34E7-5346-B04C-AA69-0D074A262B9C}"/>
    <pc:docChg chg="undo custSel addSld delSld modSld sldOrd">
      <pc:chgData name="함 진아" userId="853515ff651aadf9" providerId="LiveId" clId="{01CB34E7-5346-B04C-AA69-0D074A262B9C}" dt="2020-08-16T08:06:37.521" v="6653" actId="2696"/>
      <pc:docMkLst>
        <pc:docMk/>
      </pc:docMkLst>
      <pc:sldChg chg="modSp mod">
        <pc:chgData name="함 진아" userId="853515ff651aadf9" providerId="LiveId" clId="{01CB34E7-5346-B04C-AA69-0D074A262B9C}" dt="2020-08-16T06:38:58.701" v="162" actId="20577"/>
        <pc:sldMkLst>
          <pc:docMk/>
          <pc:sldMk cId="4234597141" sldId="282"/>
        </pc:sldMkLst>
        <pc:spChg chg="mod">
          <ac:chgData name="함 진아" userId="853515ff651aadf9" providerId="LiveId" clId="{01CB34E7-5346-B04C-AA69-0D074A262B9C}" dt="2020-08-16T06:38:24.128" v="1" actId="20577"/>
          <ac:spMkLst>
            <pc:docMk/>
            <pc:sldMk cId="4234597141" sldId="282"/>
            <ac:spMk id="4" creationId="{D6FA1DDD-BD58-454F-AAAF-00FBFF9A15E0}"/>
          </ac:spMkLst>
        </pc:spChg>
        <pc:spChg chg="mod">
          <ac:chgData name="함 진아" userId="853515ff651aadf9" providerId="LiveId" clId="{01CB34E7-5346-B04C-AA69-0D074A262B9C}" dt="2020-08-16T06:38:33.741" v="79" actId="20577"/>
          <ac:spMkLst>
            <pc:docMk/>
            <pc:sldMk cId="4234597141" sldId="282"/>
            <ac:spMk id="5" creationId="{5575B077-11E4-BF4E-BB58-BC3C3FE24B65}"/>
          </ac:spMkLst>
        </pc:spChg>
        <pc:spChg chg="mod">
          <ac:chgData name="함 진아" userId="853515ff651aadf9" providerId="LiveId" clId="{01CB34E7-5346-B04C-AA69-0D074A262B9C}" dt="2020-08-16T06:38:58.701" v="162" actId="20577"/>
          <ac:spMkLst>
            <pc:docMk/>
            <pc:sldMk cId="4234597141" sldId="282"/>
            <ac:spMk id="7" creationId="{18BBFAE6-DF46-7444-9551-EBC0BBBD1CA3}"/>
          </ac:spMkLst>
        </pc:spChg>
      </pc:sldChg>
      <pc:sldChg chg="addSp delSp modSp mod">
        <pc:chgData name="함 진아" userId="853515ff651aadf9" providerId="LiveId" clId="{01CB34E7-5346-B04C-AA69-0D074A262B9C}" dt="2020-08-16T06:49:54.474" v="1757" actId="20577"/>
        <pc:sldMkLst>
          <pc:docMk/>
          <pc:sldMk cId="974406324" sldId="283"/>
        </pc:sldMkLst>
        <pc:spChg chg="mod">
          <ac:chgData name="함 진아" userId="853515ff651aadf9" providerId="LiveId" clId="{01CB34E7-5346-B04C-AA69-0D074A262B9C}" dt="2020-08-16T06:39:38.869" v="173" actId="20577"/>
          <ac:spMkLst>
            <pc:docMk/>
            <pc:sldMk cId="974406324" sldId="283"/>
            <ac:spMk id="2" creationId="{25B318A0-7C21-1B48-82D5-D648A0AB5881}"/>
          </ac:spMkLst>
        </pc:spChg>
        <pc:spChg chg="mod">
          <ac:chgData name="함 진아" userId="853515ff651aadf9" providerId="LiveId" clId="{01CB34E7-5346-B04C-AA69-0D074A262B9C}" dt="2020-08-16T06:41:42.627" v="515" actId="14"/>
          <ac:spMkLst>
            <pc:docMk/>
            <pc:sldMk cId="974406324" sldId="283"/>
            <ac:spMk id="3" creationId="{2B979466-8226-B846-B32B-4B39A6E81EC9}"/>
          </ac:spMkLst>
        </pc:spChg>
        <pc:spChg chg="add mod">
          <ac:chgData name="함 진아" userId="853515ff651aadf9" providerId="LiveId" clId="{01CB34E7-5346-B04C-AA69-0D074A262B9C}" dt="2020-08-16T06:49:54.474" v="1757" actId="20577"/>
          <ac:spMkLst>
            <pc:docMk/>
            <pc:sldMk cId="974406324" sldId="283"/>
            <ac:spMk id="6" creationId="{1BD70FAB-B419-6845-99FE-0D9B2093D3AE}"/>
          </ac:spMkLst>
        </pc:spChg>
        <pc:picChg chg="del">
          <ac:chgData name="함 진아" userId="853515ff651aadf9" providerId="LiveId" clId="{01CB34E7-5346-B04C-AA69-0D074A262B9C}" dt="2020-08-16T06:40:18.527" v="186" actId="478"/>
          <ac:picMkLst>
            <pc:docMk/>
            <pc:sldMk cId="974406324" sldId="283"/>
            <ac:picMk id="4" creationId="{C773531E-21C4-A947-ADD2-3EF5EBAA4CF0}"/>
          </ac:picMkLst>
        </pc:picChg>
        <pc:picChg chg="del">
          <ac:chgData name="함 진아" userId="853515ff651aadf9" providerId="LiveId" clId="{01CB34E7-5346-B04C-AA69-0D074A262B9C}" dt="2020-08-16T06:40:18.527" v="186" actId="478"/>
          <ac:picMkLst>
            <pc:docMk/>
            <pc:sldMk cId="974406324" sldId="283"/>
            <ac:picMk id="5" creationId="{F1C353DE-8F88-8A40-B70A-94A96F163FDF}"/>
          </ac:picMkLst>
        </pc:picChg>
      </pc:sldChg>
      <pc:sldChg chg="del">
        <pc:chgData name="함 진아" userId="853515ff651aadf9" providerId="LiveId" clId="{01CB34E7-5346-B04C-AA69-0D074A262B9C}" dt="2020-08-16T07:47:44.019" v="5715" actId="2696"/>
        <pc:sldMkLst>
          <pc:docMk/>
          <pc:sldMk cId="2724476807" sldId="342"/>
        </pc:sldMkLst>
      </pc:sldChg>
      <pc:sldChg chg="del">
        <pc:chgData name="함 진아" userId="853515ff651aadf9" providerId="LiveId" clId="{01CB34E7-5346-B04C-AA69-0D074A262B9C}" dt="2020-08-16T07:47:44.113" v="5720" actId="2696"/>
        <pc:sldMkLst>
          <pc:docMk/>
          <pc:sldMk cId="2198057018" sldId="343"/>
        </pc:sldMkLst>
      </pc:sldChg>
      <pc:sldChg chg="del">
        <pc:chgData name="함 진아" userId="853515ff651aadf9" providerId="LiveId" clId="{01CB34E7-5346-B04C-AA69-0D074A262B9C}" dt="2020-08-16T07:47:44.124" v="5721" actId="2696"/>
        <pc:sldMkLst>
          <pc:docMk/>
          <pc:sldMk cId="3607892974" sldId="344"/>
        </pc:sldMkLst>
      </pc:sldChg>
      <pc:sldChg chg="del">
        <pc:chgData name="함 진아" userId="853515ff651aadf9" providerId="LiveId" clId="{01CB34E7-5346-B04C-AA69-0D074A262B9C}" dt="2020-08-16T07:47:44.139" v="5722" actId="2696"/>
        <pc:sldMkLst>
          <pc:docMk/>
          <pc:sldMk cId="602847010" sldId="345"/>
        </pc:sldMkLst>
      </pc:sldChg>
      <pc:sldChg chg="del">
        <pc:chgData name="함 진아" userId="853515ff651aadf9" providerId="LiveId" clId="{01CB34E7-5346-B04C-AA69-0D074A262B9C}" dt="2020-08-16T07:47:44.155" v="5723" actId="2696"/>
        <pc:sldMkLst>
          <pc:docMk/>
          <pc:sldMk cId="4105763736" sldId="346"/>
        </pc:sldMkLst>
      </pc:sldChg>
      <pc:sldChg chg="del">
        <pc:chgData name="함 진아" userId="853515ff651aadf9" providerId="LiveId" clId="{01CB34E7-5346-B04C-AA69-0D074A262B9C}" dt="2020-08-16T07:47:44.167" v="5724" actId="2696"/>
        <pc:sldMkLst>
          <pc:docMk/>
          <pc:sldMk cId="773886519" sldId="347"/>
        </pc:sldMkLst>
      </pc:sldChg>
      <pc:sldChg chg="del">
        <pc:chgData name="함 진아" userId="853515ff651aadf9" providerId="LiveId" clId="{01CB34E7-5346-B04C-AA69-0D074A262B9C}" dt="2020-08-16T07:47:44.184" v="5725" actId="2696"/>
        <pc:sldMkLst>
          <pc:docMk/>
          <pc:sldMk cId="2926823502" sldId="348"/>
        </pc:sldMkLst>
      </pc:sldChg>
      <pc:sldChg chg="del">
        <pc:chgData name="함 진아" userId="853515ff651aadf9" providerId="LiveId" clId="{01CB34E7-5346-B04C-AA69-0D074A262B9C}" dt="2020-08-16T07:47:44.202" v="5726" actId="2696"/>
        <pc:sldMkLst>
          <pc:docMk/>
          <pc:sldMk cId="3229774812" sldId="349"/>
        </pc:sldMkLst>
      </pc:sldChg>
      <pc:sldChg chg="del">
        <pc:chgData name="함 진아" userId="853515ff651aadf9" providerId="LiveId" clId="{01CB34E7-5346-B04C-AA69-0D074A262B9C}" dt="2020-08-16T07:47:44.219" v="5727" actId="2696"/>
        <pc:sldMkLst>
          <pc:docMk/>
          <pc:sldMk cId="1923259312" sldId="351"/>
        </pc:sldMkLst>
      </pc:sldChg>
      <pc:sldChg chg="del">
        <pc:chgData name="함 진아" userId="853515ff651aadf9" providerId="LiveId" clId="{01CB34E7-5346-B04C-AA69-0D074A262B9C}" dt="2020-08-16T07:47:44.062" v="5717" actId="2696"/>
        <pc:sldMkLst>
          <pc:docMk/>
          <pc:sldMk cId="1374875333" sldId="352"/>
        </pc:sldMkLst>
      </pc:sldChg>
      <pc:sldChg chg="del">
        <pc:chgData name="함 진아" userId="853515ff651aadf9" providerId="LiveId" clId="{01CB34E7-5346-B04C-AA69-0D074A262B9C}" dt="2020-08-16T07:47:44.041" v="5716" actId="2696"/>
        <pc:sldMkLst>
          <pc:docMk/>
          <pc:sldMk cId="2683872463" sldId="353"/>
        </pc:sldMkLst>
      </pc:sldChg>
      <pc:sldChg chg="del">
        <pc:chgData name="함 진아" userId="853515ff651aadf9" providerId="LiveId" clId="{01CB34E7-5346-B04C-AA69-0D074A262B9C}" dt="2020-08-16T07:47:44.075" v="5718" actId="2696"/>
        <pc:sldMkLst>
          <pc:docMk/>
          <pc:sldMk cId="1858369410" sldId="354"/>
        </pc:sldMkLst>
      </pc:sldChg>
      <pc:sldChg chg="del">
        <pc:chgData name="함 진아" userId="853515ff651aadf9" providerId="LiveId" clId="{01CB34E7-5346-B04C-AA69-0D074A262B9C}" dt="2020-08-16T07:47:44.097" v="5719" actId="2696"/>
        <pc:sldMkLst>
          <pc:docMk/>
          <pc:sldMk cId="3036334099" sldId="355"/>
        </pc:sldMkLst>
      </pc:sldChg>
      <pc:sldChg chg="del">
        <pc:chgData name="함 진아" userId="853515ff651aadf9" providerId="LiveId" clId="{01CB34E7-5346-B04C-AA69-0D074A262B9C}" dt="2020-08-16T07:47:44.237" v="5728" actId="2696"/>
        <pc:sldMkLst>
          <pc:docMk/>
          <pc:sldMk cId="4105106625" sldId="356"/>
        </pc:sldMkLst>
      </pc:sldChg>
      <pc:sldChg chg="del">
        <pc:chgData name="함 진아" userId="853515ff651aadf9" providerId="LiveId" clId="{01CB34E7-5346-B04C-AA69-0D074A262B9C}" dt="2020-08-16T07:47:44.252" v="5729" actId="2696"/>
        <pc:sldMkLst>
          <pc:docMk/>
          <pc:sldMk cId="2738987455" sldId="357"/>
        </pc:sldMkLst>
      </pc:sldChg>
      <pc:sldChg chg="del">
        <pc:chgData name="함 진아" userId="853515ff651aadf9" providerId="LiveId" clId="{01CB34E7-5346-B04C-AA69-0D074A262B9C}" dt="2020-08-16T07:47:44.267" v="5730" actId="2696"/>
        <pc:sldMkLst>
          <pc:docMk/>
          <pc:sldMk cId="1436103309" sldId="358"/>
        </pc:sldMkLst>
      </pc:sldChg>
      <pc:sldChg chg="del">
        <pc:chgData name="함 진아" userId="853515ff651aadf9" providerId="LiveId" clId="{01CB34E7-5346-B04C-AA69-0D074A262B9C}" dt="2020-08-16T07:47:44.276" v="5731" actId="2696"/>
        <pc:sldMkLst>
          <pc:docMk/>
          <pc:sldMk cId="4115109199" sldId="359"/>
        </pc:sldMkLst>
      </pc:sldChg>
      <pc:sldChg chg="del">
        <pc:chgData name="함 진아" userId="853515ff651aadf9" providerId="LiveId" clId="{01CB34E7-5346-B04C-AA69-0D074A262B9C}" dt="2020-08-16T07:47:44.289" v="5732" actId="2696"/>
        <pc:sldMkLst>
          <pc:docMk/>
          <pc:sldMk cId="3541103039" sldId="360"/>
        </pc:sldMkLst>
      </pc:sldChg>
      <pc:sldChg chg="del">
        <pc:chgData name="함 진아" userId="853515ff651aadf9" providerId="LiveId" clId="{01CB34E7-5346-B04C-AA69-0D074A262B9C}" dt="2020-08-16T07:47:44.302" v="5733" actId="2696"/>
        <pc:sldMkLst>
          <pc:docMk/>
          <pc:sldMk cId="3591753281" sldId="361"/>
        </pc:sldMkLst>
      </pc:sldChg>
      <pc:sldChg chg="del">
        <pc:chgData name="함 진아" userId="853515ff651aadf9" providerId="LiveId" clId="{01CB34E7-5346-B04C-AA69-0D074A262B9C}" dt="2020-08-16T07:47:44.317" v="5734" actId="2696"/>
        <pc:sldMkLst>
          <pc:docMk/>
          <pc:sldMk cId="3894620566" sldId="362"/>
        </pc:sldMkLst>
      </pc:sldChg>
      <pc:sldChg chg="del">
        <pc:chgData name="함 진아" userId="853515ff651aadf9" providerId="LiveId" clId="{01CB34E7-5346-B04C-AA69-0D074A262B9C}" dt="2020-08-16T07:47:44.334" v="5735" actId="2696"/>
        <pc:sldMkLst>
          <pc:docMk/>
          <pc:sldMk cId="677492897" sldId="363"/>
        </pc:sldMkLst>
      </pc:sldChg>
      <pc:sldChg chg="del">
        <pc:chgData name="함 진아" userId="853515ff651aadf9" providerId="LiveId" clId="{01CB34E7-5346-B04C-AA69-0D074A262B9C}" dt="2020-08-16T07:47:44.344" v="5736" actId="2696"/>
        <pc:sldMkLst>
          <pc:docMk/>
          <pc:sldMk cId="3009351521" sldId="364"/>
        </pc:sldMkLst>
      </pc:sldChg>
      <pc:sldChg chg="addSp delSp modSp add mod">
        <pc:chgData name="함 진아" userId="853515ff651aadf9" providerId="LiveId" clId="{01CB34E7-5346-B04C-AA69-0D074A262B9C}" dt="2020-08-16T06:47:16.475" v="1303" actId="20577"/>
        <pc:sldMkLst>
          <pc:docMk/>
          <pc:sldMk cId="2500656097" sldId="365"/>
        </pc:sldMkLst>
        <pc:spChg chg="mod">
          <ac:chgData name="함 진아" userId="853515ff651aadf9" providerId="LiveId" clId="{01CB34E7-5346-B04C-AA69-0D074A262B9C}" dt="2020-08-16T06:47:16.475" v="1303" actId="20577"/>
          <ac:spMkLst>
            <pc:docMk/>
            <pc:sldMk cId="2500656097" sldId="365"/>
            <ac:spMk id="3" creationId="{2B979466-8226-B846-B32B-4B39A6E81EC9}"/>
          </ac:spMkLst>
        </pc:spChg>
        <pc:spChg chg="add mod">
          <ac:chgData name="함 진아" userId="853515ff651aadf9" providerId="LiveId" clId="{01CB34E7-5346-B04C-AA69-0D074A262B9C}" dt="2020-08-16T06:44:59.668" v="787" actId="1076"/>
          <ac:spMkLst>
            <pc:docMk/>
            <pc:sldMk cId="2500656097" sldId="365"/>
            <ac:spMk id="4" creationId="{5CF4D644-BFA9-1C43-A646-29CEE6712330}"/>
          </ac:spMkLst>
        </pc:spChg>
        <pc:spChg chg="add del mod">
          <ac:chgData name="함 진아" userId="853515ff651aadf9" providerId="LiveId" clId="{01CB34E7-5346-B04C-AA69-0D074A262B9C}" dt="2020-08-16T06:43:41.927" v="772"/>
          <ac:spMkLst>
            <pc:docMk/>
            <pc:sldMk cId="2500656097" sldId="365"/>
            <ac:spMk id="5" creationId="{0259FC88-E525-7347-8891-AE8C704554AA}"/>
          </ac:spMkLst>
        </pc:spChg>
      </pc:sldChg>
      <pc:sldChg chg="addSp delSp modSp add mod">
        <pc:chgData name="함 진아" userId="853515ff651aadf9" providerId="LiveId" clId="{01CB34E7-5346-B04C-AA69-0D074A262B9C}" dt="2020-08-16T07:36:58.061" v="4685" actId="20577"/>
        <pc:sldMkLst>
          <pc:docMk/>
          <pc:sldMk cId="485220700" sldId="366"/>
        </pc:sldMkLst>
        <pc:spChg chg="mod">
          <ac:chgData name="함 진아" userId="853515ff651aadf9" providerId="LiveId" clId="{01CB34E7-5346-B04C-AA69-0D074A262B9C}" dt="2020-08-16T07:36:58.061" v="4685" actId="20577"/>
          <ac:spMkLst>
            <pc:docMk/>
            <pc:sldMk cId="485220700" sldId="366"/>
            <ac:spMk id="3" creationId="{2B979466-8226-B846-B32B-4B39A6E81EC9}"/>
          </ac:spMkLst>
        </pc:spChg>
        <pc:spChg chg="del">
          <ac:chgData name="함 진아" userId="853515ff651aadf9" providerId="LiveId" clId="{01CB34E7-5346-B04C-AA69-0D074A262B9C}" dt="2020-08-16T06:47:31.912" v="1335" actId="478"/>
          <ac:spMkLst>
            <pc:docMk/>
            <pc:sldMk cId="485220700" sldId="366"/>
            <ac:spMk id="4" creationId="{5CF4D644-BFA9-1C43-A646-29CEE6712330}"/>
          </ac:spMkLst>
        </pc:spChg>
        <pc:spChg chg="add del">
          <ac:chgData name="함 진아" userId="853515ff651aadf9" providerId="LiveId" clId="{01CB34E7-5346-B04C-AA69-0D074A262B9C}" dt="2020-08-16T06:49:48.571" v="1742" actId="21"/>
          <ac:spMkLst>
            <pc:docMk/>
            <pc:sldMk cId="485220700" sldId="366"/>
            <ac:spMk id="5" creationId="{FAFB4A16-0290-B84C-A086-E08A978C534D}"/>
          </ac:spMkLst>
        </pc:spChg>
        <pc:spChg chg="add mod">
          <ac:chgData name="함 진아" userId="853515ff651aadf9" providerId="LiveId" clId="{01CB34E7-5346-B04C-AA69-0D074A262B9C}" dt="2020-08-16T06:50:02.279" v="1762" actId="20577"/>
          <ac:spMkLst>
            <pc:docMk/>
            <pc:sldMk cId="485220700" sldId="366"/>
            <ac:spMk id="6" creationId="{AA3808CB-FBBA-E647-A8D8-51307EBBED5B}"/>
          </ac:spMkLst>
        </pc:spChg>
        <pc:spChg chg="add mod">
          <ac:chgData name="함 진아" userId="853515ff651aadf9" providerId="LiveId" clId="{01CB34E7-5346-B04C-AA69-0D074A262B9C}" dt="2020-08-16T06:50:10.310" v="1765" actId="14100"/>
          <ac:spMkLst>
            <pc:docMk/>
            <pc:sldMk cId="485220700" sldId="366"/>
            <ac:spMk id="7" creationId="{29CD741B-D99E-C242-B3C7-945F7D0DE5F8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6:52:03.427" v="1867"/>
        <pc:sldMkLst>
          <pc:docMk/>
          <pc:sldMk cId="677538238" sldId="367"/>
        </pc:sldMkLst>
        <pc:spChg chg="mod ord">
          <ac:chgData name="함 진아" userId="853515ff651aadf9" providerId="LiveId" clId="{01CB34E7-5346-B04C-AA69-0D074A262B9C}" dt="2020-08-16T06:51:02.577" v="1801" actId="700"/>
          <ac:spMkLst>
            <pc:docMk/>
            <pc:sldMk cId="677538238" sldId="367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6:51:19.642" v="1828" actId="20577"/>
          <ac:spMkLst>
            <pc:docMk/>
            <pc:sldMk cId="677538238" sldId="367"/>
            <ac:spMk id="3" creationId="{2B979466-8226-B846-B32B-4B39A6E81EC9}"/>
          </ac:spMkLst>
        </pc:spChg>
        <pc:spChg chg="add mod ord">
          <ac:chgData name="함 진아" userId="853515ff651aadf9" providerId="LiveId" clId="{01CB34E7-5346-B04C-AA69-0D074A262B9C}" dt="2020-08-16T06:51:32.416" v="1860" actId="20577"/>
          <ac:spMkLst>
            <pc:docMk/>
            <pc:sldMk cId="677538238" sldId="367"/>
            <ac:spMk id="4" creationId="{CBECF287-1D4B-2C42-92C5-CD32BB1E2F7A}"/>
          </ac:spMkLst>
        </pc:spChg>
        <pc:spChg chg="mod">
          <ac:chgData name="함 진아" userId="853515ff651aadf9" providerId="LiveId" clId="{01CB34E7-5346-B04C-AA69-0D074A262B9C}" dt="2020-08-16T06:51:40.579" v="1864" actId="20577"/>
          <ac:spMkLst>
            <pc:docMk/>
            <pc:sldMk cId="677538238" sldId="367"/>
            <ac:spMk id="6" creationId="{AA3808CB-FBBA-E647-A8D8-51307EBBED5B}"/>
          </ac:spMkLst>
        </pc:spChg>
        <pc:spChg chg="mod">
          <ac:chgData name="함 진아" userId="853515ff651aadf9" providerId="LiveId" clId="{01CB34E7-5346-B04C-AA69-0D074A262B9C}" dt="2020-08-16T06:51:51.668" v="1865" actId="1076"/>
          <ac:spMkLst>
            <pc:docMk/>
            <pc:sldMk cId="677538238" sldId="367"/>
            <ac:spMk id="7" creationId="{29CD741B-D99E-C242-B3C7-945F7D0DE5F8}"/>
          </ac:spMkLst>
        </pc:spChg>
        <pc:spChg chg="add del mod">
          <ac:chgData name="함 진아" userId="853515ff651aadf9" providerId="LiveId" clId="{01CB34E7-5346-B04C-AA69-0D074A262B9C}" dt="2020-08-16T06:52:03.427" v="1867"/>
          <ac:spMkLst>
            <pc:docMk/>
            <pc:sldMk cId="677538238" sldId="367"/>
            <ac:spMk id="8" creationId="{541085A7-53C4-FB4B-9B7F-3007C73057D5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6:54:17.506" v="2259" actId="207"/>
        <pc:sldMkLst>
          <pc:docMk/>
          <pc:sldMk cId="4200123809" sldId="368"/>
        </pc:sldMkLst>
        <pc:spChg chg="mod ord">
          <ac:chgData name="함 진아" userId="853515ff651aadf9" providerId="LiveId" clId="{01CB34E7-5346-B04C-AA69-0D074A262B9C}" dt="2020-08-16T06:53:13.470" v="2098" actId="700"/>
          <ac:spMkLst>
            <pc:docMk/>
            <pc:sldMk cId="4200123809" sldId="368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6:54:17.506" v="2259" actId="207"/>
          <ac:spMkLst>
            <pc:docMk/>
            <pc:sldMk cId="4200123809" sldId="368"/>
            <ac:spMk id="3" creationId="{2B979466-8226-B846-B32B-4B39A6E81EC9}"/>
          </ac:spMkLst>
        </pc:spChg>
        <pc:spChg chg="del">
          <ac:chgData name="함 진아" userId="853515ff651aadf9" providerId="LiveId" clId="{01CB34E7-5346-B04C-AA69-0D074A262B9C}" dt="2020-08-16T06:53:10.587" v="2097" actId="478"/>
          <ac:spMkLst>
            <pc:docMk/>
            <pc:sldMk cId="4200123809" sldId="368"/>
            <ac:spMk id="4" creationId="{CBECF287-1D4B-2C42-92C5-CD32BB1E2F7A}"/>
          </ac:spMkLst>
        </pc:spChg>
        <pc:spChg chg="del">
          <ac:chgData name="함 진아" userId="853515ff651aadf9" providerId="LiveId" clId="{01CB34E7-5346-B04C-AA69-0D074A262B9C}" dt="2020-08-16T06:52:21.649" v="1895" actId="478"/>
          <ac:spMkLst>
            <pc:docMk/>
            <pc:sldMk cId="4200123809" sldId="368"/>
            <ac:spMk id="6" creationId="{AA3808CB-FBBA-E647-A8D8-51307EBBED5B}"/>
          </ac:spMkLst>
        </pc:spChg>
        <pc:spChg chg="del">
          <ac:chgData name="함 진아" userId="853515ff651aadf9" providerId="LiveId" clId="{01CB34E7-5346-B04C-AA69-0D074A262B9C}" dt="2020-08-16T06:52:21.649" v="1895" actId="478"/>
          <ac:spMkLst>
            <pc:docMk/>
            <pc:sldMk cId="4200123809" sldId="368"/>
            <ac:spMk id="7" creationId="{29CD741B-D99E-C242-B3C7-945F7D0DE5F8}"/>
          </ac:spMkLst>
        </pc:spChg>
        <pc:spChg chg="add del mod">
          <ac:chgData name="함 진아" userId="853515ff651aadf9" providerId="LiveId" clId="{01CB34E7-5346-B04C-AA69-0D074A262B9C}" dt="2020-08-16T06:53:13.470" v="2098" actId="700"/>
          <ac:spMkLst>
            <pc:docMk/>
            <pc:sldMk cId="4200123809" sldId="368"/>
            <ac:spMk id="8" creationId="{04B0E526-656E-4C4C-99F7-B24D85FE9617}"/>
          </ac:spMkLst>
        </pc:spChg>
        <pc:spChg chg="add mod">
          <ac:chgData name="함 진아" userId="853515ff651aadf9" providerId="LiveId" clId="{01CB34E7-5346-B04C-AA69-0D074A262B9C}" dt="2020-08-16T06:53:58.235" v="2253" actId="1076"/>
          <ac:spMkLst>
            <pc:docMk/>
            <pc:sldMk cId="4200123809" sldId="368"/>
            <ac:spMk id="9" creationId="{3A49F34C-C107-0841-A5AD-5B6DFD2EE963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6:59:54.040" v="2739" actId="20577"/>
        <pc:sldMkLst>
          <pc:docMk/>
          <pc:sldMk cId="3340659053" sldId="369"/>
        </pc:sldMkLst>
        <pc:spChg chg="mod ord">
          <ac:chgData name="함 진아" userId="853515ff651aadf9" providerId="LiveId" clId="{01CB34E7-5346-B04C-AA69-0D074A262B9C}" dt="2020-08-16T06:57:20.414" v="2585" actId="700"/>
          <ac:spMkLst>
            <pc:docMk/>
            <pc:sldMk cId="3340659053" sldId="369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6:57:28.682" v="2588" actId="20577"/>
          <ac:spMkLst>
            <pc:docMk/>
            <pc:sldMk cId="3340659053" sldId="369"/>
            <ac:spMk id="3" creationId="{2B979466-8226-B846-B32B-4B39A6E81EC9}"/>
          </ac:spMkLst>
        </pc:spChg>
        <pc:spChg chg="add del mod ord">
          <ac:chgData name="함 진아" userId="853515ff651aadf9" providerId="LiveId" clId="{01CB34E7-5346-B04C-AA69-0D074A262B9C}" dt="2020-08-16T06:57:17.149" v="2584" actId="478"/>
          <ac:spMkLst>
            <pc:docMk/>
            <pc:sldMk cId="3340659053" sldId="369"/>
            <ac:spMk id="4" creationId="{D1BDB3BC-FEF9-974F-A94B-96F1702ACA18}"/>
          </ac:spMkLst>
        </pc:spChg>
        <pc:spChg chg="mod">
          <ac:chgData name="함 진아" userId="853515ff651aadf9" providerId="LiveId" clId="{01CB34E7-5346-B04C-AA69-0D074A262B9C}" dt="2020-08-16T06:59:54.040" v="2739" actId="20577"/>
          <ac:spMkLst>
            <pc:docMk/>
            <pc:sldMk cId="3340659053" sldId="369"/>
            <ac:spMk id="9" creationId="{3A49F34C-C107-0841-A5AD-5B6DFD2EE963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7:03:23.430" v="3287" actId="1076"/>
        <pc:sldMkLst>
          <pc:docMk/>
          <pc:sldMk cId="2400807340" sldId="370"/>
        </pc:sldMkLst>
        <pc:spChg chg="mod ord">
          <ac:chgData name="함 진아" userId="853515ff651aadf9" providerId="LiveId" clId="{01CB34E7-5346-B04C-AA69-0D074A262B9C}" dt="2020-08-16T07:01:57.827" v="3097" actId="700"/>
          <ac:spMkLst>
            <pc:docMk/>
            <pc:sldMk cId="2400807340" sldId="370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7:03:15.572" v="3286" actId="20577"/>
          <ac:spMkLst>
            <pc:docMk/>
            <pc:sldMk cId="2400807340" sldId="370"/>
            <ac:spMk id="3" creationId="{2B979466-8226-B846-B32B-4B39A6E81EC9}"/>
          </ac:spMkLst>
        </pc:spChg>
        <pc:spChg chg="add del mod ord">
          <ac:chgData name="함 진아" userId="853515ff651aadf9" providerId="LiveId" clId="{01CB34E7-5346-B04C-AA69-0D074A262B9C}" dt="2020-08-16T07:01:55.098" v="3096" actId="478"/>
          <ac:spMkLst>
            <pc:docMk/>
            <pc:sldMk cId="2400807340" sldId="370"/>
            <ac:spMk id="4" creationId="{0A04278D-A913-EE44-99A3-F44CD46EA031}"/>
          </ac:spMkLst>
        </pc:spChg>
        <pc:spChg chg="add mod">
          <ac:chgData name="함 진아" userId="853515ff651aadf9" providerId="LiveId" clId="{01CB34E7-5346-B04C-AA69-0D074A262B9C}" dt="2020-08-16T07:02:38.810" v="3154" actId="1076"/>
          <ac:spMkLst>
            <pc:docMk/>
            <pc:sldMk cId="2400807340" sldId="370"/>
            <ac:spMk id="6" creationId="{61CADDF7-A8B6-C94F-BDA0-BD97189E877B}"/>
          </ac:spMkLst>
        </pc:spChg>
        <pc:spChg chg="add del mod">
          <ac:chgData name="함 진아" userId="853515ff651aadf9" providerId="LiveId" clId="{01CB34E7-5346-B04C-AA69-0D074A262B9C}" dt="2020-08-16T07:01:57.827" v="3097" actId="700"/>
          <ac:spMkLst>
            <pc:docMk/>
            <pc:sldMk cId="2400807340" sldId="370"/>
            <ac:spMk id="7" creationId="{7738D120-7CF2-6C40-B5DF-53E86EA0AEDF}"/>
          </ac:spMkLst>
        </pc:spChg>
        <pc:spChg chg="mod">
          <ac:chgData name="함 진아" userId="853515ff651aadf9" providerId="LiveId" clId="{01CB34E7-5346-B04C-AA69-0D074A262B9C}" dt="2020-08-16T07:03:23.430" v="3287" actId="1076"/>
          <ac:spMkLst>
            <pc:docMk/>
            <pc:sldMk cId="2400807340" sldId="370"/>
            <ac:spMk id="9" creationId="{3A49F34C-C107-0841-A5AD-5B6DFD2EE963}"/>
          </ac:spMkLst>
        </pc:spChg>
        <pc:spChg chg="add mod">
          <ac:chgData name="함 진아" userId="853515ff651aadf9" providerId="LiveId" clId="{01CB34E7-5346-B04C-AA69-0D074A262B9C}" dt="2020-08-16T07:02:40.241" v="3155" actId="1076"/>
          <ac:spMkLst>
            <pc:docMk/>
            <pc:sldMk cId="2400807340" sldId="370"/>
            <ac:spMk id="10" creationId="{37E50373-98AA-AD40-8E57-7ACFBAC51051}"/>
          </ac:spMkLst>
        </pc:spChg>
        <pc:spChg chg="add mod">
          <ac:chgData name="함 진아" userId="853515ff651aadf9" providerId="LiveId" clId="{01CB34E7-5346-B04C-AA69-0D074A262B9C}" dt="2020-08-16T07:02:41.243" v="3156" actId="1076"/>
          <ac:spMkLst>
            <pc:docMk/>
            <pc:sldMk cId="2400807340" sldId="370"/>
            <ac:spMk id="11" creationId="{6DEA9F46-D3A7-0945-B3FA-D51766FBA40A}"/>
          </ac:spMkLst>
        </pc:spChg>
      </pc:sldChg>
      <pc:sldChg chg="delSp modSp add mod ord">
        <pc:chgData name="함 진아" userId="853515ff651aadf9" providerId="LiveId" clId="{01CB34E7-5346-B04C-AA69-0D074A262B9C}" dt="2020-08-16T07:09:44.856" v="3884" actId="11"/>
        <pc:sldMkLst>
          <pc:docMk/>
          <pc:sldMk cId="1099381313" sldId="371"/>
        </pc:sldMkLst>
        <pc:spChg chg="mod">
          <ac:chgData name="함 진아" userId="853515ff651aadf9" providerId="LiveId" clId="{01CB34E7-5346-B04C-AA69-0D074A262B9C}" dt="2020-08-16T07:09:44.856" v="3884" actId="11"/>
          <ac:spMkLst>
            <pc:docMk/>
            <pc:sldMk cId="1099381313" sldId="371"/>
            <ac:spMk id="3" creationId="{2B979466-8226-B846-B32B-4B39A6E81EC9}"/>
          </ac:spMkLst>
        </pc:spChg>
        <pc:spChg chg="mod">
          <ac:chgData name="함 진아" userId="853515ff651aadf9" providerId="LiveId" clId="{01CB34E7-5346-B04C-AA69-0D074A262B9C}" dt="2020-08-16T07:05:03.079" v="3651" actId="20577"/>
          <ac:spMkLst>
            <pc:docMk/>
            <pc:sldMk cId="1099381313" sldId="371"/>
            <ac:spMk id="6" creationId="{61CADDF7-A8B6-C94F-BDA0-BD97189E877B}"/>
          </ac:spMkLst>
        </pc:spChg>
        <pc:spChg chg="del">
          <ac:chgData name="함 진아" userId="853515ff651aadf9" providerId="LiveId" clId="{01CB34E7-5346-B04C-AA69-0D074A262B9C}" dt="2020-08-16T07:03:47.448" v="3334" actId="478"/>
          <ac:spMkLst>
            <pc:docMk/>
            <pc:sldMk cId="1099381313" sldId="371"/>
            <ac:spMk id="9" creationId="{3A49F34C-C107-0841-A5AD-5B6DFD2EE963}"/>
          </ac:spMkLst>
        </pc:spChg>
        <pc:spChg chg="mod">
          <ac:chgData name="함 진아" userId="853515ff651aadf9" providerId="LiveId" clId="{01CB34E7-5346-B04C-AA69-0D074A262B9C}" dt="2020-08-16T07:05:05.190" v="3653" actId="20577"/>
          <ac:spMkLst>
            <pc:docMk/>
            <pc:sldMk cId="1099381313" sldId="371"/>
            <ac:spMk id="10" creationId="{37E50373-98AA-AD40-8E57-7ACFBAC51051}"/>
          </ac:spMkLst>
        </pc:spChg>
        <pc:spChg chg="mod">
          <ac:chgData name="함 진아" userId="853515ff651aadf9" providerId="LiveId" clId="{01CB34E7-5346-B04C-AA69-0D074A262B9C}" dt="2020-08-16T07:05:06.806" v="3655" actId="20577"/>
          <ac:spMkLst>
            <pc:docMk/>
            <pc:sldMk cId="1099381313" sldId="371"/>
            <ac:spMk id="11" creationId="{6DEA9F46-D3A7-0945-B3FA-D51766FBA40A}"/>
          </ac:spMkLst>
        </pc:spChg>
      </pc:sldChg>
      <pc:sldChg chg="addSp delSp modSp add mod">
        <pc:chgData name="함 진아" userId="853515ff651aadf9" providerId="LiveId" clId="{01CB34E7-5346-B04C-AA69-0D074A262B9C}" dt="2020-08-16T07:10:17.865" v="3910" actId="1076"/>
        <pc:sldMkLst>
          <pc:docMk/>
          <pc:sldMk cId="1368421473" sldId="372"/>
        </pc:sldMkLst>
        <pc:spChg chg="mod">
          <ac:chgData name="함 진아" userId="853515ff651aadf9" providerId="LiveId" clId="{01CB34E7-5346-B04C-AA69-0D074A262B9C}" dt="2020-08-16T07:10:11.160" v="3907" actId="20577"/>
          <ac:spMkLst>
            <pc:docMk/>
            <pc:sldMk cId="1368421473" sldId="372"/>
            <ac:spMk id="3" creationId="{2B979466-8226-B846-B32B-4B39A6E81EC9}"/>
          </ac:spMkLst>
        </pc:spChg>
        <pc:spChg chg="mod">
          <ac:chgData name="함 진아" userId="853515ff651aadf9" providerId="LiveId" clId="{01CB34E7-5346-B04C-AA69-0D074A262B9C}" dt="2020-08-16T07:10:15.673" v="3908" actId="1076"/>
          <ac:spMkLst>
            <pc:docMk/>
            <pc:sldMk cId="1368421473" sldId="372"/>
            <ac:spMk id="6" creationId="{61CADDF7-A8B6-C94F-BDA0-BD97189E877B}"/>
          </ac:spMkLst>
        </pc:spChg>
        <pc:spChg chg="add mod">
          <ac:chgData name="함 진아" userId="853515ff651aadf9" providerId="LiveId" clId="{01CB34E7-5346-B04C-AA69-0D074A262B9C}" dt="2020-08-16T07:10:17.865" v="3910" actId="1076"/>
          <ac:spMkLst>
            <pc:docMk/>
            <pc:sldMk cId="1368421473" sldId="372"/>
            <ac:spMk id="7" creationId="{FC89AB3D-C3F1-8E4F-8125-A1D628576A34}"/>
          </ac:spMkLst>
        </pc:spChg>
        <pc:spChg chg="add del mod">
          <ac:chgData name="함 진아" userId="853515ff651aadf9" providerId="LiveId" clId="{01CB34E7-5346-B04C-AA69-0D074A262B9C}" dt="2020-08-16T07:09:31.488" v="3881"/>
          <ac:spMkLst>
            <pc:docMk/>
            <pc:sldMk cId="1368421473" sldId="372"/>
            <ac:spMk id="8" creationId="{9FCC400D-CDA6-0945-9592-1BFF92B11E50}"/>
          </ac:spMkLst>
        </pc:spChg>
        <pc:spChg chg="mod">
          <ac:chgData name="함 진아" userId="853515ff651aadf9" providerId="LiveId" clId="{01CB34E7-5346-B04C-AA69-0D074A262B9C}" dt="2020-08-16T07:10:15.673" v="3908" actId="1076"/>
          <ac:spMkLst>
            <pc:docMk/>
            <pc:sldMk cId="1368421473" sldId="372"/>
            <ac:spMk id="10" creationId="{37E50373-98AA-AD40-8E57-7ACFBAC51051}"/>
          </ac:spMkLst>
        </pc:spChg>
        <pc:spChg chg="mod">
          <ac:chgData name="함 진아" userId="853515ff651aadf9" providerId="LiveId" clId="{01CB34E7-5346-B04C-AA69-0D074A262B9C}" dt="2020-08-16T07:10:15.673" v="3908" actId="1076"/>
          <ac:spMkLst>
            <pc:docMk/>
            <pc:sldMk cId="1368421473" sldId="372"/>
            <ac:spMk id="11" creationId="{6DEA9F46-D3A7-0945-B3FA-D51766FBA40A}"/>
          </ac:spMkLst>
        </pc:spChg>
      </pc:sldChg>
      <pc:sldChg chg="delSp modSp add mod">
        <pc:chgData name="함 진아" userId="853515ff651aadf9" providerId="LiveId" clId="{01CB34E7-5346-B04C-AA69-0D074A262B9C}" dt="2020-08-16T07:12:08.409" v="4145" actId="20577"/>
        <pc:sldMkLst>
          <pc:docMk/>
          <pc:sldMk cId="2044227002" sldId="373"/>
        </pc:sldMkLst>
        <pc:spChg chg="mod">
          <ac:chgData name="함 진아" userId="853515ff651aadf9" providerId="LiveId" clId="{01CB34E7-5346-B04C-AA69-0D074A262B9C}" dt="2020-08-16T07:11:50.613" v="4138" actId="20577"/>
          <ac:spMkLst>
            <pc:docMk/>
            <pc:sldMk cId="2044227002" sldId="373"/>
            <ac:spMk id="3" creationId="{2B979466-8226-B846-B32B-4B39A6E81EC9}"/>
          </ac:spMkLst>
        </pc:spChg>
        <pc:spChg chg="mod">
          <ac:chgData name="함 진아" userId="853515ff651aadf9" providerId="LiveId" clId="{01CB34E7-5346-B04C-AA69-0D074A262B9C}" dt="2020-08-16T07:12:03.771" v="4141" actId="20577"/>
          <ac:spMkLst>
            <pc:docMk/>
            <pc:sldMk cId="2044227002" sldId="373"/>
            <ac:spMk id="6" creationId="{61CADDF7-A8B6-C94F-BDA0-BD97189E877B}"/>
          </ac:spMkLst>
        </pc:spChg>
        <pc:spChg chg="del">
          <ac:chgData name="함 진아" userId="853515ff651aadf9" providerId="LiveId" clId="{01CB34E7-5346-B04C-AA69-0D074A262B9C}" dt="2020-08-16T07:11:13.366" v="4024" actId="478"/>
          <ac:spMkLst>
            <pc:docMk/>
            <pc:sldMk cId="2044227002" sldId="373"/>
            <ac:spMk id="7" creationId="{FC89AB3D-C3F1-8E4F-8125-A1D628576A34}"/>
          </ac:spMkLst>
        </pc:spChg>
        <pc:spChg chg="mod">
          <ac:chgData name="함 진아" userId="853515ff651aadf9" providerId="LiveId" clId="{01CB34E7-5346-B04C-AA69-0D074A262B9C}" dt="2020-08-16T07:12:05.372" v="4143" actId="20577"/>
          <ac:spMkLst>
            <pc:docMk/>
            <pc:sldMk cId="2044227002" sldId="373"/>
            <ac:spMk id="10" creationId="{37E50373-98AA-AD40-8E57-7ACFBAC51051}"/>
          </ac:spMkLst>
        </pc:spChg>
        <pc:spChg chg="mod">
          <ac:chgData name="함 진아" userId="853515ff651aadf9" providerId="LiveId" clId="{01CB34E7-5346-B04C-AA69-0D074A262B9C}" dt="2020-08-16T07:12:08.409" v="4145" actId="20577"/>
          <ac:spMkLst>
            <pc:docMk/>
            <pc:sldMk cId="2044227002" sldId="373"/>
            <ac:spMk id="11" creationId="{6DEA9F46-D3A7-0945-B3FA-D51766FBA40A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7:41:37.134" v="5111" actId="20577"/>
        <pc:sldMkLst>
          <pc:docMk/>
          <pc:sldMk cId="4077113741" sldId="374"/>
        </pc:sldMkLst>
        <pc:spChg chg="mod ord">
          <ac:chgData name="함 진아" userId="853515ff651aadf9" providerId="LiveId" clId="{01CB34E7-5346-B04C-AA69-0D074A262B9C}" dt="2020-08-16T07:28:07.456" v="4339" actId="700"/>
          <ac:spMkLst>
            <pc:docMk/>
            <pc:sldMk cId="4077113741" sldId="374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7:29:05.171" v="4536" actId="20577"/>
          <ac:spMkLst>
            <pc:docMk/>
            <pc:sldMk cId="4077113741" sldId="374"/>
            <ac:spMk id="3" creationId="{2B979466-8226-B846-B32B-4B39A6E81EC9}"/>
          </ac:spMkLst>
        </pc:spChg>
        <pc:spChg chg="add mod ord">
          <ac:chgData name="함 진아" userId="853515ff651aadf9" providerId="LiveId" clId="{01CB34E7-5346-B04C-AA69-0D074A262B9C}" dt="2020-08-16T07:28:43.035" v="4519" actId="20577"/>
          <ac:spMkLst>
            <pc:docMk/>
            <pc:sldMk cId="4077113741" sldId="374"/>
            <ac:spMk id="4" creationId="{2612C9FA-2866-DF41-A854-A88C2948478C}"/>
          </ac:spMkLst>
        </pc:spChg>
        <pc:spChg chg="mod">
          <ac:chgData name="함 진아" userId="853515ff651aadf9" providerId="LiveId" clId="{01CB34E7-5346-B04C-AA69-0D074A262B9C}" dt="2020-08-16T07:27:32.177" v="4320" actId="1076"/>
          <ac:spMkLst>
            <pc:docMk/>
            <pc:sldMk cId="4077113741" sldId="374"/>
            <ac:spMk id="6" creationId="{61CADDF7-A8B6-C94F-BDA0-BD97189E877B}"/>
          </ac:spMkLst>
        </pc:spChg>
        <pc:spChg chg="add mod">
          <ac:chgData name="함 진아" userId="853515ff651aadf9" providerId="LiveId" clId="{01CB34E7-5346-B04C-AA69-0D074A262B9C}" dt="2020-08-16T07:27:40.795" v="4323" actId="1076"/>
          <ac:spMkLst>
            <pc:docMk/>
            <pc:sldMk cId="4077113741" sldId="374"/>
            <ac:spMk id="7" creationId="{E26147C5-D54D-D04A-852B-A5C2F288A957}"/>
          </ac:spMkLst>
        </pc:spChg>
        <pc:spChg chg="mod">
          <ac:chgData name="함 진아" userId="853515ff651aadf9" providerId="LiveId" clId="{01CB34E7-5346-B04C-AA69-0D074A262B9C}" dt="2020-08-16T07:41:37.134" v="5111" actId="20577"/>
          <ac:spMkLst>
            <pc:docMk/>
            <pc:sldMk cId="4077113741" sldId="374"/>
            <ac:spMk id="10" creationId="{37E50373-98AA-AD40-8E57-7ACFBAC51051}"/>
          </ac:spMkLst>
        </pc:spChg>
        <pc:spChg chg="del">
          <ac:chgData name="함 진아" userId="853515ff651aadf9" providerId="LiveId" clId="{01CB34E7-5346-B04C-AA69-0D074A262B9C}" dt="2020-08-16T07:28:48.560" v="4522" actId="478"/>
          <ac:spMkLst>
            <pc:docMk/>
            <pc:sldMk cId="4077113741" sldId="374"/>
            <ac:spMk id="11" creationId="{6DEA9F46-D3A7-0945-B3FA-D51766FBA40A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7:55:58.677" v="6458" actId="20577"/>
        <pc:sldMkLst>
          <pc:docMk/>
          <pc:sldMk cId="2818308337" sldId="375"/>
        </pc:sldMkLst>
        <pc:spChg chg="mod ord">
          <ac:chgData name="함 진아" userId="853515ff651aadf9" providerId="LiveId" clId="{01CB34E7-5346-B04C-AA69-0D074A262B9C}" dt="2020-08-16T07:55:20.336" v="6375" actId="700"/>
          <ac:spMkLst>
            <pc:docMk/>
            <pc:sldMk cId="2818308337" sldId="375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7:55:58.677" v="6458" actId="20577"/>
          <ac:spMkLst>
            <pc:docMk/>
            <pc:sldMk cId="2818308337" sldId="375"/>
            <ac:spMk id="3" creationId="{2B979466-8226-B846-B32B-4B39A6E81EC9}"/>
          </ac:spMkLst>
        </pc:spChg>
        <pc:spChg chg="del mod">
          <ac:chgData name="함 진아" userId="853515ff651aadf9" providerId="LiveId" clId="{01CB34E7-5346-B04C-AA69-0D074A262B9C}" dt="2020-08-16T07:55:12.717" v="6373" actId="478"/>
          <ac:spMkLst>
            <pc:docMk/>
            <pc:sldMk cId="2818308337" sldId="375"/>
            <ac:spMk id="4" creationId="{2612C9FA-2866-DF41-A854-A88C2948478C}"/>
          </ac:spMkLst>
        </pc:spChg>
        <pc:spChg chg="mod">
          <ac:chgData name="함 진아" userId="853515ff651aadf9" providerId="LiveId" clId="{01CB34E7-5346-B04C-AA69-0D074A262B9C}" dt="2020-08-16T07:55:42.896" v="6380" actId="1076"/>
          <ac:spMkLst>
            <pc:docMk/>
            <pc:sldMk cId="2818308337" sldId="375"/>
            <ac:spMk id="6" creationId="{61CADDF7-A8B6-C94F-BDA0-BD97189E877B}"/>
          </ac:spMkLst>
        </pc:spChg>
        <pc:spChg chg="del">
          <ac:chgData name="함 진아" userId="853515ff651aadf9" providerId="LiveId" clId="{01CB34E7-5346-B04C-AA69-0D074A262B9C}" dt="2020-08-16T07:31:53.115" v="4652" actId="478"/>
          <ac:spMkLst>
            <pc:docMk/>
            <pc:sldMk cId="2818308337" sldId="375"/>
            <ac:spMk id="7" creationId="{E26147C5-D54D-D04A-852B-A5C2F288A957}"/>
          </ac:spMkLst>
        </pc:spChg>
        <pc:spChg chg="add del mod">
          <ac:chgData name="함 진아" userId="853515ff651aadf9" providerId="LiveId" clId="{01CB34E7-5346-B04C-AA69-0D074A262B9C}" dt="2020-08-16T07:55:17.113" v="6374" actId="478"/>
          <ac:spMkLst>
            <pc:docMk/>
            <pc:sldMk cId="2818308337" sldId="375"/>
            <ac:spMk id="8" creationId="{B91FD1BE-FC1D-584B-BADE-BB5FC1B756E4}"/>
          </ac:spMkLst>
        </pc:spChg>
        <pc:spChg chg="add del mod">
          <ac:chgData name="함 진아" userId="853515ff651aadf9" providerId="LiveId" clId="{01CB34E7-5346-B04C-AA69-0D074A262B9C}" dt="2020-08-16T07:55:20.336" v="6375" actId="700"/>
          <ac:spMkLst>
            <pc:docMk/>
            <pc:sldMk cId="2818308337" sldId="375"/>
            <ac:spMk id="9" creationId="{0B173F64-75AA-4A4C-86A0-DAB32732B87A}"/>
          </ac:spMkLst>
        </pc:spChg>
        <pc:spChg chg="del mod">
          <ac:chgData name="함 진아" userId="853515ff651aadf9" providerId="LiveId" clId="{01CB34E7-5346-B04C-AA69-0D074A262B9C}" dt="2020-08-16T07:55:17.113" v="6374" actId="478"/>
          <ac:spMkLst>
            <pc:docMk/>
            <pc:sldMk cId="2818308337" sldId="375"/>
            <ac:spMk id="10" creationId="{37E50373-98AA-AD40-8E57-7ACFBAC51051}"/>
          </ac:spMkLst>
        </pc:spChg>
      </pc:sldChg>
      <pc:sldChg chg="delSp modSp add mod">
        <pc:chgData name="함 진아" userId="853515ff651aadf9" providerId="LiveId" clId="{01CB34E7-5346-B04C-AA69-0D074A262B9C}" dt="2020-08-16T07:45:08.030" v="5713" actId="20577"/>
        <pc:sldMkLst>
          <pc:docMk/>
          <pc:sldMk cId="211366127" sldId="376"/>
        </pc:sldMkLst>
        <pc:spChg chg="mod">
          <ac:chgData name="함 진아" userId="853515ff651aadf9" providerId="LiveId" clId="{01CB34E7-5346-B04C-AA69-0D074A262B9C}" dt="2020-08-16T07:42:54.238" v="5317" actId="20577"/>
          <ac:spMkLst>
            <pc:docMk/>
            <pc:sldMk cId="211366127" sldId="376"/>
            <ac:spMk id="3" creationId="{2B979466-8226-B846-B32B-4B39A6E81EC9}"/>
          </ac:spMkLst>
        </pc:spChg>
        <pc:spChg chg="mod">
          <ac:chgData name="함 진아" userId="853515ff651aadf9" providerId="LiveId" clId="{01CB34E7-5346-B04C-AA69-0D074A262B9C}" dt="2020-08-16T07:45:08.030" v="5713" actId="20577"/>
          <ac:spMkLst>
            <pc:docMk/>
            <pc:sldMk cId="211366127" sldId="376"/>
            <ac:spMk id="4" creationId="{2612C9FA-2866-DF41-A854-A88C2948478C}"/>
          </ac:spMkLst>
        </pc:spChg>
        <pc:spChg chg="mod">
          <ac:chgData name="함 진아" userId="853515ff651aadf9" providerId="LiveId" clId="{01CB34E7-5346-B04C-AA69-0D074A262B9C}" dt="2020-08-16T07:42:58.662" v="5320" actId="20577"/>
          <ac:spMkLst>
            <pc:docMk/>
            <pc:sldMk cId="211366127" sldId="376"/>
            <ac:spMk id="6" creationId="{61CADDF7-A8B6-C94F-BDA0-BD97189E877B}"/>
          </ac:spMkLst>
        </pc:spChg>
        <pc:spChg chg="del">
          <ac:chgData name="함 진아" userId="853515ff651aadf9" providerId="LiveId" clId="{01CB34E7-5346-B04C-AA69-0D074A262B9C}" dt="2020-08-16T07:44:43.410" v="5576" actId="478"/>
          <ac:spMkLst>
            <pc:docMk/>
            <pc:sldMk cId="211366127" sldId="376"/>
            <ac:spMk id="8" creationId="{B91FD1BE-FC1D-584B-BADE-BB5FC1B756E4}"/>
          </ac:spMkLst>
        </pc:spChg>
        <pc:spChg chg="del">
          <ac:chgData name="함 진아" userId="853515ff651aadf9" providerId="LiveId" clId="{01CB34E7-5346-B04C-AA69-0D074A262B9C}" dt="2020-08-16T07:44:43.410" v="5576" actId="478"/>
          <ac:spMkLst>
            <pc:docMk/>
            <pc:sldMk cId="211366127" sldId="376"/>
            <ac:spMk id="10" creationId="{37E50373-98AA-AD40-8E57-7ACFBAC51051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7:53:31.011" v="6146" actId="20577"/>
        <pc:sldMkLst>
          <pc:docMk/>
          <pc:sldMk cId="2455473424" sldId="377"/>
        </pc:sldMkLst>
        <pc:spChg chg="mod ord">
          <ac:chgData name="함 진아" userId="853515ff651aadf9" providerId="LiveId" clId="{01CB34E7-5346-B04C-AA69-0D074A262B9C}" dt="2020-08-16T07:49:41.519" v="5946" actId="700"/>
          <ac:spMkLst>
            <pc:docMk/>
            <pc:sldMk cId="2455473424" sldId="377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7:52:58.976" v="6118" actId="20577"/>
          <ac:spMkLst>
            <pc:docMk/>
            <pc:sldMk cId="2455473424" sldId="377"/>
            <ac:spMk id="3" creationId="{2B979466-8226-B846-B32B-4B39A6E81EC9}"/>
          </ac:spMkLst>
        </pc:spChg>
        <pc:spChg chg="del">
          <ac:chgData name="함 진아" userId="853515ff651aadf9" providerId="LiveId" clId="{01CB34E7-5346-B04C-AA69-0D074A262B9C}" dt="2020-08-16T07:49:39.362" v="5945" actId="478"/>
          <ac:spMkLst>
            <pc:docMk/>
            <pc:sldMk cId="2455473424" sldId="377"/>
            <ac:spMk id="4" creationId="{2612C9FA-2866-DF41-A854-A88C2948478C}"/>
          </ac:spMkLst>
        </pc:spChg>
        <pc:spChg chg="mod">
          <ac:chgData name="함 진아" userId="853515ff651aadf9" providerId="LiveId" clId="{01CB34E7-5346-B04C-AA69-0D074A262B9C}" dt="2020-08-16T07:53:31.011" v="6146" actId="20577"/>
          <ac:spMkLst>
            <pc:docMk/>
            <pc:sldMk cId="2455473424" sldId="377"/>
            <ac:spMk id="6" creationId="{61CADDF7-A8B6-C94F-BDA0-BD97189E877B}"/>
          </ac:spMkLst>
        </pc:spChg>
        <pc:spChg chg="add del mod">
          <ac:chgData name="함 진아" userId="853515ff651aadf9" providerId="LiveId" clId="{01CB34E7-5346-B04C-AA69-0D074A262B9C}" dt="2020-08-16T07:49:41.519" v="5946" actId="700"/>
          <ac:spMkLst>
            <pc:docMk/>
            <pc:sldMk cId="2455473424" sldId="377"/>
            <ac:spMk id="7" creationId="{6FE2A5A7-CBAA-1F4A-AF79-819D7E8FEB2A}"/>
          </ac:spMkLst>
        </pc:spChg>
      </pc:sldChg>
      <pc:sldChg chg="addSp modSp add mod">
        <pc:chgData name="함 진아" userId="853515ff651aadf9" providerId="LiveId" clId="{01CB34E7-5346-B04C-AA69-0D074A262B9C}" dt="2020-08-16T07:54:33.427" v="6370" actId="1076"/>
        <pc:sldMkLst>
          <pc:docMk/>
          <pc:sldMk cId="1541171317" sldId="378"/>
        </pc:sldMkLst>
        <pc:spChg chg="mod">
          <ac:chgData name="함 진아" userId="853515ff651aadf9" providerId="LiveId" clId="{01CB34E7-5346-B04C-AA69-0D074A262B9C}" dt="2020-08-16T07:54:23.951" v="6366" actId="20577"/>
          <ac:spMkLst>
            <pc:docMk/>
            <pc:sldMk cId="1541171317" sldId="378"/>
            <ac:spMk id="3" creationId="{2B979466-8226-B846-B32B-4B39A6E81EC9}"/>
          </ac:spMkLst>
        </pc:spChg>
        <pc:spChg chg="add mod">
          <ac:chgData name="함 진아" userId="853515ff651aadf9" providerId="LiveId" clId="{01CB34E7-5346-B04C-AA69-0D074A262B9C}" dt="2020-08-16T07:54:33.427" v="6370" actId="1076"/>
          <ac:spMkLst>
            <pc:docMk/>
            <pc:sldMk cId="1541171317" sldId="378"/>
            <ac:spMk id="5" creationId="{887664EE-F1FC-6E40-AD93-DC7AC318FACC}"/>
          </ac:spMkLst>
        </pc:spChg>
        <pc:spChg chg="mod">
          <ac:chgData name="함 진아" userId="853515ff651aadf9" providerId="LiveId" clId="{01CB34E7-5346-B04C-AA69-0D074A262B9C}" dt="2020-08-16T07:53:49.675" v="6152" actId="1076"/>
          <ac:spMkLst>
            <pc:docMk/>
            <pc:sldMk cId="1541171317" sldId="378"/>
            <ac:spMk id="6" creationId="{61CADDF7-A8B6-C94F-BDA0-BD97189E877B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7:57:57.675" v="6652" actId="478"/>
        <pc:sldMkLst>
          <pc:docMk/>
          <pc:sldMk cId="4168211955" sldId="379"/>
        </pc:sldMkLst>
        <pc:spChg chg="mod ord">
          <ac:chgData name="함 진아" userId="853515ff651aadf9" providerId="LiveId" clId="{01CB34E7-5346-B04C-AA69-0D074A262B9C}" dt="2020-08-16T07:56:27.299" v="6466" actId="700"/>
          <ac:spMkLst>
            <pc:docMk/>
            <pc:sldMk cId="4168211955" sldId="379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7:57:42.860" v="6645" actId="20577"/>
          <ac:spMkLst>
            <pc:docMk/>
            <pc:sldMk cId="4168211955" sldId="379"/>
            <ac:spMk id="3" creationId="{2B979466-8226-B846-B32B-4B39A6E81EC9}"/>
          </ac:spMkLst>
        </pc:spChg>
        <pc:spChg chg="del mod">
          <ac:chgData name="함 진아" userId="853515ff651aadf9" providerId="LiveId" clId="{01CB34E7-5346-B04C-AA69-0D074A262B9C}" dt="2020-08-16T07:56:20.738" v="6462" actId="478"/>
          <ac:spMkLst>
            <pc:docMk/>
            <pc:sldMk cId="4168211955" sldId="379"/>
            <ac:spMk id="4" creationId="{2612C9FA-2866-DF41-A854-A88C2948478C}"/>
          </ac:spMkLst>
        </pc:spChg>
        <pc:spChg chg="del">
          <ac:chgData name="함 진아" userId="853515ff651aadf9" providerId="LiveId" clId="{01CB34E7-5346-B04C-AA69-0D074A262B9C}" dt="2020-08-16T07:56:15.989" v="6461" actId="478"/>
          <ac:spMkLst>
            <pc:docMk/>
            <pc:sldMk cId="4168211955" sldId="379"/>
            <ac:spMk id="6" creationId="{61CADDF7-A8B6-C94F-BDA0-BD97189E877B}"/>
          </ac:spMkLst>
        </pc:spChg>
        <pc:spChg chg="add del mod">
          <ac:chgData name="함 진아" userId="853515ff651aadf9" providerId="LiveId" clId="{01CB34E7-5346-B04C-AA69-0D074A262B9C}" dt="2020-08-16T07:56:27.299" v="6466" actId="700"/>
          <ac:spMkLst>
            <pc:docMk/>
            <pc:sldMk cId="4168211955" sldId="379"/>
            <ac:spMk id="7" creationId="{A40848B9-98C2-1A48-A510-9140564F71EA}"/>
          </ac:spMkLst>
        </pc:spChg>
        <pc:spChg chg="del mod">
          <ac:chgData name="함 진아" userId="853515ff651aadf9" providerId="LiveId" clId="{01CB34E7-5346-B04C-AA69-0D074A262B9C}" dt="2020-08-16T07:57:57.675" v="6652" actId="478"/>
          <ac:spMkLst>
            <pc:docMk/>
            <pc:sldMk cId="4168211955" sldId="379"/>
            <ac:spMk id="8" creationId="{B91FD1BE-FC1D-584B-BADE-BB5FC1B756E4}"/>
          </ac:spMkLst>
        </pc:spChg>
        <pc:spChg chg="mod">
          <ac:chgData name="함 진아" userId="853515ff651aadf9" providerId="LiveId" clId="{01CB34E7-5346-B04C-AA69-0D074A262B9C}" dt="2020-08-16T07:57:51.472" v="6648" actId="14100"/>
          <ac:spMkLst>
            <pc:docMk/>
            <pc:sldMk cId="4168211955" sldId="379"/>
            <ac:spMk id="10" creationId="{37E50373-98AA-AD40-8E57-7ACFBAC51051}"/>
          </ac:spMkLst>
        </pc:spChg>
        <pc:spChg chg="add mod">
          <ac:chgData name="함 진아" userId="853515ff651aadf9" providerId="LiveId" clId="{01CB34E7-5346-B04C-AA69-0D074A262B9C}" dt="2020-08-16T07:57:53.981" v="6650" actId="1076"/>
          <ac:spMkLst>
            <pc:docMk/>
            <pc:sldMk cId="4168211955" sldId="379"/>
            <ac:spMk id="11" creationId="{9AD60EF1-21FB-2349-AACA-A2281E3D922F}"/>
          </ac:spMkLst>
        </pc:spChg>
      </pc:sldChg>
      <pc:sldChg chg="add del">
        <pc:chgData name="함 진아" userId="853515ff651aadf9" providerId="LiveId" clId="{01CB34E7-5346-B04C-AA69-0D074A262B9C}" dt="2020-08-16T08:06:37.521" v="6653" actId="2696"/>
        <pc:sldMkLst>
          <pc:docMk/>
          <pc:sldMk cId="748938507" sldId="380"/>
        </pc:sldMkLst>
      </pc:sldChg>
    </pc:docChg>
  </pc:docChgLst>
  <pc:docChgLst>
    <pc:chgData name="함 진아" userId="853515ff651aadf9" providerId="LiveId" clId="{D5018F75-53A1-9E47-AA12-4974C3CAF2FC}"/>
    <pc:docChg chg="undo custSel addSld delSld modSld">
      <pc:chgData name="함 진아" userId="853515ff651aadf9" providerId="LiveId" clId="{D5018F75-53A1-9E47-AA12-4974C3CAF2FC}" dt="2020-08-17T09:25:48.028" v="1760" actId="1076"/>
      <pc:docMkLst>
        <pc:docMk/>
      </pc:docMkLst>
      <pc:sldChg chg="addSp delSp modSp">
        <pc:chgData name="함 진아" userId="853515ff651aadf9" providerId="LiveId" clId="{D5018F75-53A1-9E47-AA12-4974C3CAF2FC}" dt="2020-08-17T09:04:17.371" v="297" actId="1076"/>
        <pc:sldMkLst>
          <pc:docMk/>
          <pc:sldMk cId="974406324" sldId="283"/>
        </pc:sldMkLst>
        <pc:spChg chg="del">
          <ac:chgData name="함 진아" userId="853515ff651aadf9" providerId="LiveId" clId="{D5018F75-53A1-9E47-AA12-4974C3CAF2FC}" dt="2020-08-17T09:03:56.571" v="288" actId="478"/>
          <ac:spMkLst>
            <pc:docMk/>
            <pc:sldMk cId="974406324" sldId="283"/>
            <ac:spMk id="6" creationId="{1BD70FAB-B419-6845-99FE-0D9B2093D3AE}"/>
          </ac:spMkLst>
        </pc:spChg>
        <pc:picChg chg="add mod">
          <ac:chgData name="함 진아" userId="853515ff651aadf9" providerId="LiveId" clId="{D5018F75-53A1-9E47-AA12-4974C3CAF2FC}" dt="2020-08-17T09:04:17.371" v="297" actId="1076"/>
          <ac:picMkLst>
            <pc:docMk/>
            <pc:sldMk cId="974406324" sldId="283"/>
            <ac:picMk id="4" creationId="{FED1E5EF-2482-094E-98D7-9F9D3542400E}"/>
          </ac:picMkLst>
        </pc:picChg>
      </pc:sldChg>
      <pc:sldChg chg="del">
        <pc:chgData name="함 진아" userId="853515ff651aadf9" providerId="LiveId" clId="{D5018F75-53A1-9E47-AA12-4974C3CAF2FC}" dt="2020-08-16T13:23:47.725" v="1" actId="2696"/>
        <pc:sldMkLst>
          <pc:docMk/>
          <pc:sldMk cId="2500656097" sldId="365"/>
        </pc:sldMkLst>
      </pc:sldChg>
      <pc:sldChg chg="del">
        <pc:chgData name="함 진아" userId="853515ff651aadf9" providerId="LiveId" clId="{D5018F75-53A1-9E47-AA12-4974C3CAF2FC}" dt="2020-08-16T13:23:47.742" v="2" actId="2696"/>
        <pc:sldMkLst>
          <pc:docMk/>
          <pc:sldMk cId="485220700" sldId="366"/>
        </pc:sldMkLst>
      </pc:sldChg>
      <pc:sldChg chg="del">
        <pc:chgData name="함 진아" userId="853515ff651aadf9" providerId="LiveId" clId="{D5018F75-53A1-9E47-AA12-4974C3CAF2FC}" dt="2020-08-16T13:23:47.761" v="3" actId="2696"/>
        <pc:sldMkLst>
          <pc:docMk/>
          <pc:sldMk cId="677538238" sldId="367"/>
        </pc:sldMkLst>
      </pc:sldChg>
      <pc:sldChg chg="del">
        <pc:chgData name="함 진아" userId="853515ff651aadf9" providerId="LiveId" clId="{D5018F75-53A1-9E47-AA12-4974C3CAF2FC}" dt="2020-08-16T13:23:47.779" v="4" actId="2696"/>
        <pc:sldMkLst>
          <pc:docMk/>
          <pc:sldMk cId="4200123809" sldId="368"/>
        </pc:sldMkLst>
      </pc:sldChg>
      <pc:sldChg chg="del">
        <pc:chgData name="함 진아" userId="853515ff651aadf9" providerId="LiveId" clId="{D5018F75-53A1-9E47-AA12-4974C3CAF2FC}" dt="2020-08-16T13:23:47.799" v="5" actId="2696"/>
        <pc:sldMkLst>
          <pc:docMk/>
          <pc:sldMk cId="3340659053" sldId="369"/>
        </pc:sldMkLst>
      </pc:sldChg>
      <pc:sldChg chg="del">
        <pc:chgData name="함 진아" userId="853515ff651aadf9" providerId="LiveId" clId="{D5018F75-53A1-9E47-AA12-4974C3CAF2FC}" dt="2020-08-16T13:23:47.820" v="6" actId="2696"/>
        <pc:sldMkLst>
          <pc:docMk/>
          <pc:sldMk cId="2400807340" sldId="370"/>
        </pc:sldMkLst>
      </pc:sldChg>
      <pc:sldChg chg="del">
        <pc:chgData name="함 진아" userId="853515ff651aadf9" providerId="LiveId" clId="{D5018F75-53A1-9E47-AA12-4974C3CAF2FC}" dt="2020-08-16T13:23:47.839" v="7" actId="2696"/>
        <pc:sldMkLst>
          <pc:docMk/>
          <pc:sldMk cId="1099381313" sldId="371"/>
        </pc:sldMkLst>
      </pc:sldChg>
      <pc:sldChg chg="del">
        <pc:chgData name="함 진아" userId="853515ff651aadf9" providerId="LiveId" clId="{D5018F75-53A1-9E47-AA12-4974C3CAF2FC}" dt="2020-08-16T13:23:47.857" v="8" actId="2696"/>
        <pc:sldMkLst>
          <pc:docMk/>
          <pc:sldMk cId="1368421473" sldId="372"/>
        </pc:sldMkLst>
      </pc:sldChg>
      <pc:sldChg chg="del">
        <pc:chgData name="함 진아" userId="853515ff651aadf9" providerId="LiveId" clId="{D5018F75-53A1-9E47-AA12-4974C3CAF2FC}" dt="2020-08-16T13:23:47.878" v="9" actId="2696"/>
        <pc:sldMkLst>
          <pc:docMk/>
          <pc:sldMk cId="2044227002" sldId="373"/>
        </pc:sldMkLst>
      </pc:sldChg>
      <pc:sldChg chg="del">
        <pc:chgData name="함 진아" userId="853515ff651aadf9" providerId="LiveId" clId="{D5018F75-53A1-9E47-AA12-4974C3CAF2FC}" dt="2020-08-16T13:23:47.895" v="10" actId="2696"/>
        <pc:sldMkLst>
          <pc:docMk/>
          <pc:sldMk cId="4077113741" sldId="374"/>
        </pc:sldMkLst>
      </pc:sldChg>
      <pc:sldChg chg="del">
        <pc:chgData name="함 진아" userId="853515ff651aadf9" providerId="LiveId" clId="{D5018F75-53A1-9E47-AA12-4974C3CAF2FC}" dt="2020-08-16T13:23:47.919" v="11" actId="2696"/>
        <pc:sldMkLst>
          <pc:docMk/>
          <pc:sldMk cId="2818308337" sldId="375"/>
        </pc:sldMkLst>
      </pc:sldChg>
      <pc:sldChg chg="del">
        <pc:chgData name="함 진아" userId="853515ff651aadf9" providerId="LiveId" clId="{D5018F75-53A1-9E47-AA12-4974C3CAF2FC}" dt="2020-08-16T13:23:47.962" v="13" actId="2696"/>
        <pc:sldMkLst>
          <pc:docMk/>
          <pc:sldMk cId="211366127" sldId="376"/>
        </pc:sldMkLst>
      </pc:sldChg>
      <pc:sldChg chg="del">
        <pc:chgData name="함 진아" userId="853515ff651aadf9" providerId="LiveId" clId="{D5018F75-53A1-9E47-AA12-4974C3CAF2FC}" dt="2020-08-16T13:23:47.979" v="14" actId="2696"/>
        <pc:sldMkLst>
          <pc:docMk/>
          <pc:sldMk cId="2455473424" sldId="377"/>
        </pc:sldMkLst>
      </pc:sldChg>
      <pc:sldChg chg="del">
        <pc:chgData name="함 진아" userId="853515ff651aadf9" providerId="LiveId" clId="{D5018F75-53A1-9E47-AA12-4974C3CAF2FC}" dt="2020-08-16T13:23:47.991" v="15" actId="2696"/>
        <pc:sldMkLst>
          <pc:docMk/>
          <pc:sldMk cId="1541171317" sldId="378"/>
        </pc:sldMkLst>
      </pc:sldChg>
      <pc:sldChg chg="del">
        <pc:chgData name="함 진아" userId="853515ff651aadf9" providerId="LiveId" clId="{D5018F75-53A1-9E47-AA12-4974C3CAF2FC}" dt="2020-08-16T13:23:47.943" v="12" actId="2696"/>
        <pc:sldMkLst>
          <pc:docMk/>
          <pc:sldMk cId="4168211955" sldId="379"/>
        </pc:sldMkLst>
      </pc:sldChg>
      <pc:sldChg chg="addSp delSp modSp">
        <pc:chgData name="함 진아" userId="853515ff651aadf9" providerId="LiveId" clId="{D5018F75-53A1-9E47-AA12-4974C3CAF2FC}" dt="2020-08-17T09:05:54.411" v="324"/>
        <pc:sldMkLst>
          <pc:docMk/>
          <pc:sldMk cId="2397815367" sldId="380"/>
        </pc:sldMkLst>
        <pc:spChg chg="del">
          <ac:chgData name="함 진아" userId="853515ff651aadf9" providerId="LiveId" clId="{D5018F75-53A1-9E47-AA12-4974C3CAF2FC}" dt="2020-08-17T09:04:54.104" v="306" actId="478"/>
          <ac:spMkLst>
            <pc:docMk/>
            <pc:sldMk cId="2397815367" sldId="380"/>
            <ac:spMk id="5" creationId="{22EE9CDC-FC8E-BB43-951E-E73C96153990}"/>
          </ac:spMkLst>
        </pc:spChg>
        <pc:spChg chg="del">
          <ac:chgData name="함 진아" userId="853515ff651aadf9" providerId="LiveId" clId="{D5018F75-53A1-9E47-AA12-4974C3CAF2FC}" dt="2020-08-17T09:05:38.879" v="318" actId="478"/>
          <ac:spMkLst>
            <pc:docMk/>
            <pc:sldMk cId="2397815367" sldId="380"/>
            <ac:spMk id="7" creationId="{05D2F2E6-6E31-5847-AD4F-8AFB00A24D3D}"/>
          </ac:spMkLst>
        </pc:spChg>
        <pc:spChg chg="add del mod">
          <ac:chgData name="함 진아" userId="853515ff651aadf9" providerId="LiveId" clId="{D5018F75-53A1-9E47-AA12-4974C3CAF2FC}" dt="2020-08-17T09:05:54.411" v="324"/>
          <ac:spMkLst>
            <pc:docMk/>
            <pc:sldMk cId="2397815367" sldId="380"/>
            <ac:spMk id="9" creationId="{2D5A6762-35BF-6147-A014-4B3E5D942807}"/>
          </ac:spMkLst>
        </pc:spChg>
        <pc:grpChg chg="add mod">
          <ac:chgData name="함 진아" userId="853515ff651aadf9" providerId="LiveId" clId="{D5018F75-53A1-9E47-AA12-4974C3CAF2FC}" dt="2020-08-17T09:05:48.633" v="321" actId="1076"/>
          <ac:grpSpMkLst>
            <pc:docMk/>
            <pc:sldMk cId="2397815367" sldId="380"/>
            <ac:grpSpMk id="8" creationId="{9E856D0B-BD80-454D-898C-49B390726111}"/>
          </ac:grpSpMkLst>
        </pc:grpChg>
        <pc:picChg chg="add mod modCrop">
          <ac:chgData name="함 진아" userId="853515ff651aadf9" providerId="LiveId" clId="{D5018F75-53A1-9E47-AA12-4974C3CAF2FC}" dt="2020-08-17T09:04:51.492" v="304" actId="164"/>
          <ac:picMkLst>
            <pc:docMk/>
            <pc:sldMk cId="2397815367" sldId="380"/>
            <ac:picMk id="4" creationId="{D814A3B1-274A-E544-A933-0FF67AC274D9}"/>
          </ac:picMkLst>
        </pc:picChg>
        <pc:picChg chg="add mod modCrop">
          <ac:chgData name="함 진아" userId="853515ff651aadf9" providerId="LiveId" clId="{D5018F75-53A1-9E47-AA12-4974C3CAF2FC}" dt="2020-08-17T09:04:51.492" v="304" actId="164"/>
          <ac:picMkLst>
            <pc:docMk/>
            <pc:sldMk cId="2397815367" sldId="380"/>
            <ac:picMk id="6" creationId="{F36994D9-6407-E646-9E63-BDBE7BDE24A3}"/>
          </ac:picMkLst>
        </pc:picChg>
        <pc:picChg chg="add mod">
          <ac:chgData name="함 진아" userId="853515ff651aadf9" providerId="LiveId" clId="{D5018F75-53A1-9E47-AA12-4974C3CAF2FC}" dt="2020-08-17T09:05:52.784" v="322" actId="1076"/>
          <ac:picMkLst>
            <pc:docMk/>
            <pc:sldMk cId="2397815367" sldId="380"/>
            <ac:picMk id="10" creationId="{4E366CDF-C4B7-6B4F-93A6-5C0BE1D1C35E}"/>
          </ac:picMkLst>
        </pc:picChg>
      </pc:sldChg>
      <pc:sldChg chg="addSp delSp modSp">
        <pc:chgData name="함 진아" userId="853515ff651aadf9" providerId="LiveId" clId="{D5018F75-53A1-9E47-AA12-4974C3CAF2FC}" dt="2020-08-17T09:06:23.194" v="331" actId="1076"/>
        <pc:sldMkLst>
          <pc:docMk/>
          <pc:sldMk cId="819185588" sldId="381"/>
        </pc:sldMkLst>
        <pc:spChg chg="del">
          <ac:chgData name="함 진아" userId="853515ff651aadf9" providerId="LiveId" clId="{D5018F75-53A1-9E47-AA12-4974C3CAF2FC}" dt="2020-08-17T09:06:19.650" v="329" actId="478"/>
          <ac:spMkLst>
            <pc:docMk/>
            <pc:sldMk cId="819185588" sldId="381"/>
            <ac:spMk id="7" creationId="{05D2F2E6-6E31-5847-AD4F-8AFB00A24D3D}"/>
          </ac:spMkLst>
        </pc:spChg>
        <pc:picChg chg="add mod">
          <ac:chgData name="함 진아" userId="853515ff651aadf9" providerId="LiveId" clId="{D5018F75-53A1-9E47-AA12-4974C3CAF2FC}" dt="2020-08-17T09:06:23.194" v="331" actId="1076"/>
          <ac:picMkLst>
            <pc:docMk/>
            <pc:sldMk cId="819185588" sldId="381"/>
            <ac:picMk id="4" creationId="{09A17E64-A799-5842-BB79-1E6417637C04}"/>
          </ac:picMkLst>
        </pc:picChg>
      </pc:sldChg>
      <pc:sldChg chg="addSp delSp modSp">
        <pc:chgData name="함 진아" userId="853515ff651aadf9" providerId="LiveId" clId="{D5018F75-53A1-9E47-AA12-4974C3CAF2FC}" dt="2020-08-17T09:07:19.626" v="342" actId="207"/>
        <pc:sldMkLst>
          <pc:docMk/>
          <pc:sldMk cId="40809615" sldId="382"/>
        </pc:sldMkLst>
        <pc:spChg chg="mod">
          <ac:chgData name="함 진아" userId="853515ff651aadf9" providerId="LiveId" clId="{D5018F75-53A1-9E47-AA12-4974C3CAF2FC}" dt="2020-08-17T09:07:19.626" v="342" actId="207"/>
          <ac:spMkLst>
            <pc:docMk/>
            <pc:sldMk cId="40809615" sldId="382"/>
            <ac:spMk id="3" creationId="{2B979466-8226-B846-B32B-4B39A6E81EC9}"/>
          </ac:spMkLst>
        </pc:spChg>
        <pc:spChg chg="del">
          <ac:chgData name="함 진아" userId="853515ff651aadf9" providerId="LiveId" clId="{D5018F75-53A1-9E47-AA12-4974C3CAF2FC}" dt="2020-08-17T09:06:50.433" v="332" actId="478"/>
          <ac:spMkLst>
            <pc:docMk/>
            <pc:sldMk cId="40809615" sldId="382"/>
            <ac:spMk id="7" creationId="{05D2F2E6-6E31-5847-AD4F-8AFB00A24D3D}"/>
          </ac:spMkLst>
        </pc:spChg>
        <pc:picChg chg="add mod">
          <ac:chgData name="함 진아" userId="853515ff651aadf9" providerId="LiveId" clId="{D5018F75-53A1-9E47-AA12-4974C3CAF2FC}" dt="2020-08-17T09:07:06" v="340" actId="1076"/>
          <ac:picMkLst>
            <pc:docMk/>
            <pc:sldMk cId="40809615" sldId="382"/>
            <ac:picMk id="4" creationId="{9E4CC53B-A254-DB40-B1C2-502BEAEF2033}"/>
          </ac:picMkLst>
        </pc:picChg>
      </pc:sldChg>
      <pc:sldChg chg="addSp delSp modSp">
        <pc:chgData name="함 진아" userId="853515ff651aadf9" providerId="LiveId" clId="{D5018F75-53A1-9E47-AA12-4974C3CAF2FC}" dt="2020-08-17T09:08:25.944" v="362" actId="1076"/>
        <pc:sldMkLst>
          <pc:docMk/>
          <pc:sldMk cId="2869922656" sldId="383"/>
        </pc:sldMkLst>
        <pc:spChg chg="mod">
          <ac:chgData name="함 진아" userId="853515ff651aadf9" providerId="LiveId" clId="{D5018F75-53A1-9E47-AA12-4974C3CAF2FC}" dt="2020-08-17T09:08:21.499" v="360" actId="20577"/>
          <ac:spMkLst>
            <pc:docMk/>
            <pc:sldMk cId="2869922656" sldId="383"/>
            <ac:spMk id="4" creationId="{D603DE1D-0F02-114F-98DB-9B2043E4E9C9}"/>
          </ac:spMkLst>
        </pc:spChg>
        <pc:spChg chg="del">
          <ac:chgData name="함 진아" userId="853515ff651aadf9" providerId="LiveId" clId="{D5018F75-53A1-9E47-AA12-4974C3CAF2FC}" dt="2020-08-17T09:08:22.672" v="361" actId="478"/>
          <ac:spMkLst>
            <pc:docMk/>
            <pc:sldMk cId="2869922656" sldId="383"/>
            <ac:spMk id="6" creationId="{4250CF30-C60D-384B-BE94-2C0DE3202999}"/>
          </ac:spMkLst>
        </pc:spChg>
        <pc:spChg chg="del">
          <ac:chgData name="함 진아" userId="853515ff651aadf9" providerId="LiveId" clId="{D5018F75-53A1-9E47-AA12-4974C3CAF2FC}" dt="2020-08-17T09:07:41.816" v="347" actId="478"/>
          <ac:spMkLst>
            <pc:docMk/>
            <pc:sldMk cId="2869922656" sldId="383"/>
            <ac:spMk id="7" creationId="{05D2F2E6-6E31-5847-AD4F-8AFB00A24D3D}"/>
          </ac:spMkLst>
        </pc:spChg>
        <pc:picChg chg="add mod modCrop">
          <ac:chgData name="함 진아" userId="853515ff651aadf9" providerId="LiveId" clId="{D5018F75-53A1-9E47-AA12-4974C3CAF2FC}" dt="2020-08-17T09:07:58.505" v="350" actId="732"/>
          <ac:picMkLst>
            <pc:docMk/>
            <pc:sldMk cId="2869922656" sldId="383"/>
            <ac:picMk id="5" creationId="{A2082BFA-7738-E24A-BBDC-4127202B5E58}"/>
          </ac:picMkLst>
        </pc:picChg>
        <pc:picChg chg="add mod modCrop">
          <ac:chgData name="함 진아" userId="853515ff651aadf9" providerId="LiveId" clId="{D5018F75-53A1-9E47-AA12-4974C3CAF2FC}" dt="2020-08-17T09:08:25.944" v="362" actId="1076"/>
          <ac:picMkLst>
            <pc:docMk/>
            <pc:sldMk cId="2869922656" sldId="383"/>
            <ac:picMk id="8" creationId="{736FE00E-96C9-B04B-89D9-8B1ED1378AFA}"/>
          </ac:picMkLst>
        </pc:picChg>
      </pc:sldChg>
      <pc:sldChg chg="addSp delSp modSp">
        <pc:chgData name="함 진아" userId="853515ff651aadf9" providerId="LiveId" clId="{D5018F75-53A1-9E47-AA12-4974C3CAF2FC}" dt="2020-08-17T09:10:03.517" v="523" actId="1076"/>
        <pc:sldMkLst>
          <pc:docMk/>
          <pc:sldMk cId="1537770323" sldId="384"/>
        </pc:sldMkLst>
        <pc:spChg chg="mod">
          <ac:chgData name="함 진아" userId="853515ff651aadf9" providerId="LiveId" clId="{D5018F75-53A1-9E47-AA12-4974C3CAF2FC}" dt="2020-08-17T09:10:00.051" v="522" actId="20577"/>
          <ac:spMkLst>
            <pc:docMk/>
            <pc:sldMk cId="1537770323" sldId="384"/>
            <ac:spMk id="3" creationId="{2B979466-8226-B846-B32B-4B39A6E81EC9}"/>
          </ac:spMkLst>
        </pc:spChg>
        <pc:spChg chg="del mod">
          <ac:chgData name="함 진아" userId="853515ff651aadf9" providerId="LiveId" clId="{D5018F75-53A1-9E47-AA12-4974C3CAF2FC}" dt="2020-08-17T09:09:40.949" v="516" actId="478"/>
          <ac:spMkLst>
            <pc:docMk/>
            <pc:sldMk cId="1537770323" sldId="384"/>
            <ac:spMk id="7" creationId="{05D2F2E6-6E31-5847-AD4F-8AFB00A24D3D}"/>
          </ac:spMkLst>
        </pc:spChg>
        <pc:spChg chg="del">
          <ac:chgData name="함 진아" userId="853515ff651aadf9" providerId="LiveId" clId="{D5018F75-53A1-9E47-AA12-4974C3CAF2FC}" dt="2020-08-17T09:09:40.949" v="516" actId="478"/>
          <ac:spMkLst>
            <pc:docMk/>
            <pc:sldMk cId="1537770323" sldId="384"/>
            <ac:spMk id="9" creationId="{2C48AFF0-9859-1C4B-AB52-E182562B7DB4}"/>
          </ac:spMkLst>
        </pc:spChg>
        <pc:picChg chg="add del">
          <ac:chgData name="함 진아" userId="853515ff651aadf9" providerId="LiveId" clId="{D5018F75-53A1-9E47-AA12-4974C3CAF2FC}" dt="2020-08-17T09:08:49.959" v="364"/>
          <ac:picMkLst>
            <pc:docMk/>
            <pc:sldMk cId="1537770323" sldId="384"/>
            <ac:picMk id="4" creationId="{D3AF5181-0225-0B4E-A5E0-D5E5F6D8BA05}"/>
          </ac:picMkLst>
        </pc:picChg>
        <pc:picChg chg="add mod">
          <ac:chgData name="함 진아" userId="853515ff651aadf9" providerId="LiveId" clId="{D5018F75-53A1-9E47-AA12-4974C3CAF2FC}" dt="2020-08-17T09:10:03.517" v="523" actId="1076"/>
          <ac:picMkLst>
            <pc:docMk/>
            <pc:sldMk cId="1537770323" sldId="384"/>
            <ac:picMk id="5" creationId="{0D39D2A1-69A6-A74F-87FE-C204392DEBEF}"/>
          </ac:picMkLst>
        </pc:picChg>
      </pc:sldChg>
      <pc:sldChg chg="addSp delSp modSp">
        <pc:chgData name="함 진아" userId="853515ff651aadf9" providerId="LiveId" clId="{D5018F75-53A1-9E47-AA12-4974C3CAF2FC}" dt="2020-08-17T09:11:59.021" v="655" actId="20577"/>
        <pc:sldMkLst>
          <pc:docMk/>
          <pc:sldMk cId="2622620359" sldId="385"/>
        </pc:sldMkLst>
        <pc:spChg chg="mod">
          <ac:chgData name="함 진아" userId="853515ff651aadf9" providerId="LiveId" clId="{D5018F75-53A1-9E47-AA12-4974C3CAF2FC}" dt="2020-08-17T09:11:59.021" v="655" actId="20577"/>
          <ac:spMkLst>
            <pc:docMk/>
            <pc:sldMk cId="2622620359" sldId="385"/>
            <ac:spMk id="3" creationId="{2B979466-8226-B846-B32B-4B39A6E81EC9}"/>
          </ac:spMkLst>
        </pc:spChg>
        <pc:spChg chg="del">
          <ac:chgData name="함 진아" userId="853515ff651aadf9" providerId="LiveId" clId="{D5018F75-53A1-9E47-AA12-4974C3CAF2FC}" dt="2020-08-17T09:11:40.562" v="648" actId="478"/>
          <ac:spMkLst>
            <pc:docMk/>
            <pc:sldMk cId="2622620359" sldId="385"/>
            <ac:spMk id="9" creationId="{2C48AFF0-9859-1C4B-AB52-E182562B7DB4}"/>
          </ac:spMkLst>
        </pc:spChg>
        <pc:picChg chg="add mod">
          <ac:chgData name="함 진아" userId="853515ff651aadf9" providerId="LiveId" clId="{D5018F75-53A1-9E47-AA12-4974C3CAF2FC}" dt="2020-08-17T09:11:46.198" v="652" actId="1076"/>
          <ac:picMkLst>
            <pc:docMk/>
            <pc:sldMk cId="2622620359" sldId="385"/>
            <ac:picMk id="4" creationId="{2FF528C6-4660-F04A-93EF-E8D464EA9F47}"/>
          </ac:picMkLst>
        </pc:picChg>
      </pc:sldChg>
      <pc:sldChg chg="addSp delSp modSp mod modClrScheme chgLayout">
        <pc:chgData name="함 진아" userId="853515ff651aadf9" providerId="LiveId" clId="{D5018F75-53A1-9E47-AA12-4974C3CAF2FC}" dt="2020-08-17T09:16:43.867" v="932" actId="1076"/>
        <pc:sldMkLst>
          <pc:docMk/>
          <pc:sldMk cId="47871324" sldId="386"/>
        </pc:sldMkLst>
        <pc:spChg chg="mod ord">
          <ac:chgData name="함 진아" userId="853515ff651aadf9" providerId="LiveId" clId="{D5018F75-53A1-9E47-AA12-4974C3CAF2FC}" dt="2020-08-17T09:13:57.924" v="736" actId="700"/>
          <ac:spMkLst>
            <pc:docMk/>
            <pc:sldMk cId="47871324" sldId="386"/>
            <ac:spMk id="2" creationId="{25B318A0-7C21-1B48-82D5-D648A0AB5881}"/>
          </ac:spMkLst>
        </pc:spChg>
        <pc:spChg chg="mod ord">
          <ac:chgData name="함 진아" userId="853515ff651aadf9" providerId="LiveId" clId="{D5018F75-53A1-9E47-AA12-4974C3CAF2FC}" dt="2020-08-17T09:16:29.129" v="927" actId="20577"/>
          <ac:spMkLst>
            <pc:docMk/>
            <pc:sldMk cId="47871324" sldId="386"/>
            <ac:spMk id="3" creationId="{2B979466-8226-B846-B32B-4B39A6E81EC9}"/>
          </ac:spMkLst>
        </pc:spChg>
        <pc:spChg chg="del">
          <ac:chgData name="함 진아" userId="853515ff651aadf9" providerId="LiveId" clId="{D5018F75-53A1-9E47-AA12-4974C3CAF2FC}" dt="2020-08-17T09:13:51.626" v="734" actId="478"/>
          <ac:spMkLst>
            <pc:docMk/>
            <pc:sldMk cId="47871324" sldId="386"/>
            <ac:spMk id="6" creationId="{4C9618F7-CE2B-D241-BAF9-7DBE3FDE2593}"/>
          </ac:spMkLst>
        </pc:spChg>
        <pc:spChg chg="del mod">
          <ac:chgData name="함 진아" userId="853515ff651aadf9" providerId="LiveId" clId="{D5018F75-53A1-9E47-AA12-4974C3CAF2FC}" dt="2020-08-17T09:14:48.330" v="778" actId="478"/>
          <ac:spMkLst>
            <pc:docMk/>
            <pc:sldMk cId="47871324" sldId="386"/>
            <ac:spMk id="7" creationId="{D5F0882E-4D39-694A-8D3B-E789BEEA09CA}"/>
          </ac:spMkLst>
        </pc:spChg>
        <pc:spChg chg="del">
          <ac:chgData name="함 진아" userId="853515ff651aadf9" providerId="LiveId" clId="{D5018F75-53A1-9E47-AA12-4974C3CAF2FC}" dt="2020-08-17T09:13:51.626" v="734" actId="478"/>
          <ac:spMkLst>
            <pc:docMk/>
            <pc:sldMk cId="47871324" sldId="386"/>
            <ac:spMk id="9" creationId="{2C48AFF0-9859-1C4B-AB52-E182562B7DB4}"/>
          </ac:spMkLst>
        </pc:spChg>
        <pc:picChg chg="add del mod">
          <ac:chgData name="함 진아" userId="853515ff651aadf9" providerId="LiveId" clId="{D5018F75-53A1-9E47-AA12-4974C3CAF2FC}" dt="2020-08-17T09:15:52.080" v="811" actId="478"/>
          <ac:picMkLst>
            <pc:docMk/>
            <pc:sldMk cId="47871324" sldId="386"/>
            <ac:picMk id="4" creationId="{A38AE68F-5923-9445-A48E-4AE11C2B37AA}"/>
          </ac:picMkLst>
        </pc:picChg>
        <pc:picChg chg="add del">
          <ac:chgData name="함 진아" userId="853515ff651aadf9" providerId="LiveId" clId="{D5018F75-53A1-9E47-AA12-4974C3CAF2FC}" dt="2020-08-17T09:15:48.618" v="809"/>
          <ac:picMkLst>
            <pc:docMk/>
            <pc:sldMk cId="47871324" sldId="386"/>
            <ac:picMk id="5" creationId="{9BC8B1CC-1BFE-9849-9049-ABD82BFA20FA}"/>
          </ac:picMkLst>
        </pc:picChg>
        <pc:picChg chg="add mod">
          <ac:chgData name="함 진아" userId="853515ff651aadf9" providerId="LiveId" clId="{D5018F75-53A1-9E47-AA12-4974C3CAF2FC}" dt="2020-08-17T09:16:43.867" v="932" actId="1076"/>
          <ac:picMkLst>
            <pc:docMk/>
            <pc:sldMk cId="47871324" sldId="386"/>
            <ac:picMk id="8" creationId="{6BE82639-81C0-FF48-B360-4FF6574BAFD8}"/>
          </ac:picMkLst>
        </pc:picChg>
      </pc:sldChg>
      <pc:sldChg chg="addSp delSp modSp mod modClrScheme chgLayout">
        <pc:chgData name="함 진아" userId="853515ff651aadf9" providerId="LiveId" clId="{D5018F75-53A1-9E47-AA12-4974C3CAF2FC}" dt="2020-08-17T09:20:18.784" v="1194" actId="11"/>
        <pc:sldMkLst>
          <pc:docMk/>
          <pc:sldMk cId="3283881512" sldId="387"/>
        </pc:sldMkLst>
        <pc:spChg chg="mod ord">
          <ac:chgData name="함 진아" userId="853515ff651aadf9" providerId="LiveId" clId="{D5018F75-53A1-9E47-AA12-4974C3CAF2FC}" dt="2020-08-17T09:19:29.522" v="1182" actId="700"/>
          <ac:spMkLst>
            <pc:docMk/>
            <pc:sldMk cId="3283881512" sldId="387"/>
            <ac:spMk id="2" creationId="{25B318A0-7C21-1B48-82D5-D648A0AB5881}"/>
          </ac:spMkLst>
        </pc:spChg>
        <pc:spChg chg="mod ord">
          <ac:chgData name="함 진아" userId="853515ff651aadf9" providerId="LiveId" clId="{D5018F75-53A1-9E47-AA12-4974C3CAF2FC}" dt="2020-08-17T09:20:18.784" v="1194" actId="11"/>
          <ac:spMkLst>
            <pc:docMk/>
            <pc:sldMk cId="3283881512" sldId="387"/>
            <ac:spMk id="3" creationId="{2B979466-8226-B846-B32B-4B39A6E81EC9}"/>
          </ac:spMkLst>
        </pc:spChg>
        <pc:spChg chg="mod ord">
          <ac:chgData name="함 진아" userId="853515ff651aadf9" providerId="LiveId" clId="{D5018F75-53A1-9E47-AA12-4974C3CAF2FC}" dt="2020-08-17T09:19:29.522" v="1182" actId="700"/>
          <ac:spMkLst>
            <pc:docMk/>
            <pc:sldMk cId="3283881512" sldId="387"/>
            <ac:spMk id="4" creationId="{70252F0A-04A9-384D-994A-549FDD190692}"/>
          </ac:spMkLst>
        </pc:spChg>
        <pc:spChg chg="del">
          <ac:chgData name="함 진아" userId="853515ff651aadf9" providerId="LiveId" clId="{D5018F75-53A1-9E47-AA12-4974C3CAF2FC}" dt="2020-08-17T09:18:52.963" v="1169" actId="478"/>
          <ac:spMkLst>
            <pc:docMk/>
            <pc:sldMk cId="3283881512" sldId="387"/>
            <ac:spMk id="7" creationId="{D5F0882E-4D39-694A-8D3B-E789BEEA09CA}"/>
          </ac:spMkLst>
        </pc:spChg>
        <pc:picChg chg="add mod modCrop">
          <ac:chgData name="함 진아" userId="853515ff651aadf9" providerId="LiveId" clId="{D5018F75-53A1-9E47-AA12-4974C3CAF2FC}" dt="2020-08-17T09:20:11.298" v="1193" actId="1076"/>
          <ac:picMkLst>
            <pc:docMk/>
            <pc:sldMk cId="3283881512" sldId="387"/>
            <ac:picMk id="5" creationId="{AFDED171-DD1A-5845-8803-4D2AC06934C0}"/>
          </ac:picMkLst>
        </pc:picChg>
      </pc:sldChg>
      <pc:sldChg chg="addSp delSp modSp">
        <pc:chgData name="함 진아" userId="853515ff651aadf9" providerId="LiveId" clId="{D5018F75-53A1-9E47-AA12-4974C3CAF2FC}" dt="2020-08-17T09:22:04.315" v="1211"/>
        <pc:sldMkLst>
          <pc:docMk/>
          <pc:sldMk cId="3811189180" sldId="388"/>
        </pc:sldMkLst>
        <pc:spChg chg="mod">
          <ac:chgData name="함 진아" userId="853515ff651aadf9" providerId="LiveId" clId="{D5018F75-53A1-9E47-AA12-4974C3CAF2FC}" dt="2020-08-17T09:21:00.951" v="1196" actId="11"/>
          <ac:spMkLst>
            <pc:docMk/>
            <pc:sldMk cId="3811189180" sldId="388"/>
            <ac:spMk id="3" creationId="{2B979466-8226-B846-B32B-4B39A6E81EC9}"/>
          </ac:spMkLst>
        </pc:spChg>
        <pc:spChg chg="del">
          <ac:chgData name="함 진아" userId="853515ff651aadf9" providerId="LiveId" clId="{D5018F75-53A1-9E47-AA12-4974C3CAF2FC}" dt="2020-08-17T09:21:19.655" v="1197" actId="478"/>
          <ac:spMkLst>
            <pc:docMk/>
            <pc:sldMk cId="3811189180" sldId="388"/>
            <ac:spMk id="7" creationId="{D5F0882E-4D39-694A-8D3B-E789BEEA09CA}"/>
          </ac:spMkLst>
        </pc:spChg>
        <pc:picChg chg="add mod">
          <ac:chgData name="함 진아" userId="853515ff651aadf9" providerId="LiveId" clId="{D5018F75-53A1-9E47-AA12-4974C3CAF2FC}" dt="2020-08-17T09:21:26.282" v="1203" actId="1076"/>
          <ac:picMkLst>
            <pc:docMk/>
            <pc:sldMk cId="3811189180" sldId="388"/>
            <ac:picMk id="5" creationId="{176C7DDE-F599-A245-A4D1-934005EC6EC3}"/>
          </ac:picMkLst>
        </pc:picChg>
        <pc:picChg chg="add del mod modCrop">
          <ac:chgData name="함 진아" userId="853515ff651aadf9" providerId="LiveId" clId="{D5018F75-53A1-9E47-AA12-4974C3CAF2FC}" dt="2020-08-17T09:22:04.315" v="1211"/>
          <ac:picMkLst>
            <pc:docMk/>
            <pc:sldMk cId="3811189180" sldId="388"/>
            <ac:picMk id="6" creationId="{B1FAF376-C323-094A-BADC-0F5D01903D50}"/>
          </ac:picMkLst>
        </pc:picChg>
      </pc:sldChg>
      <pc:sldChg chg="addSp delSp modSp">
        <pc:chgData name="함 진아" userId="853515ff651aadf9" providerId="LiveId" clId="{D5018F75-53A1-9E47-AA12-4974C3CAF2FC}" dt="2020-08-17T09:23:15.144" v="1286"/>
        <pc:sldMkLst>
          <pc:docMk/>
          <pc:sldMk cId="1704582536" sldId="389"/>
        </pc:sldMkLst>
        <pc:spChg chg="mod">
          <ac:chgData name="함 진아" userId="853515ff651aadf9" providerId="LiveId" clId="{D5018F75-53A1-9E47-AA12-4974C3CAF2FC}" dt="2020-08-17T09:21:36.241" v="1204" actId="11"/>
          <ac:spMkLst>
            <pc:docMk/>
            <pc:sldMk cId="1704582536" sldId="389"/>
            <ac:spMk id="3" creationId="{2B979466-8226-B846-B32B-4B39A6E81EC9}"/>
          </ac:spMkLst>
        </pc:spChg>
        <pc:spChg chg="del">
          <ac:chgData name="함 진아" userId="853515ff651aadf9" providerId="LiveId" clId="{D5018F75-53A1-9E47-AA12-4974C3CAF2FC}" dt="2020-08-17T09:22:05.995" v="1212" actId="478"/>
          <ac:spMkLst>
            <pc:docMk/>
            <pc:sldMk cId="1704582536" sldId="389"/>
            <ac:spMk id="7" creationId="{D5F0882E-4D39-694A-8D3B-E789BEEA09CA}"/>
          </ac:spMkLst>
        </pc:spChg>
        <pc:picChg chg="add mod">
          <ac:chgData name="함 진아" userId="853515ff651aadf9" providerId="LiveId" clId="{D5018F75-53A1-9E47-AA12-4974C3CAF2FC}" dt="2020-08-17T09:22:11.292" v="1214" actId="1076"/>
          <ac:picMkLst>
            <pc:docMk/>
            <pc:sldMk cId="1704582536" sldId="389"/>
            <ac:picMk id="5" creationId="{33497A4D-F8FA-D147-88D7-026B458D2195}"/>
          </ac:picMkLst>
        </pc:picChg>
        <pc:picChg chg="add del mod">
          <ac:chgData name="함 진아" userId="853515ff651aadf9" providerId="LiveId" clId="{D5018F75-53A1-9E47-AA12-4974C3CAF2FC}" dt="2020-08-17T09:23:15.144" v="1286"/>
          <ac:picMkLst>
            <pc:docMk/>
            <pc:sldMk cId="1704582536" sldId="389"/>
            <ac:picMk id="6" creationId="{7F1FE6A1-97D0-584A-8270-56B0DD4F9DD2}"/>
          </ac:picMkLst>
        </pc:picChg>
      </pc:sldChg>
      <pc:sldChg chg="addSp delSp modSp">
        <pc:chgData name="함 진아" userId="853515ff651aadf9" providerId="LiveId" clId="{D5018F75-53A1-9E47-AA12-4974C3CAF2FC}" dt="2020-08-17T09:24:58.994" v="1655"/>
        <pc:sldMkLst>
          <pc:docMk/>
          <pc:sldMk cId="2724962666" sldId="390"/>
        </pc:sldMkLst>
        <pc:spChg chg="mod">
          <ac:chgData name="함 진아" userId="853515ff651aadf9" providerId="LiveId" clId="{D5018F75-53A1-9E47-AA12-4974C3CAF2FC}" dt="2020-08-17T09:24:15.945" v="1622" actId="20577"/>
          <ac:spMkLst>
            <pc:docMk/>
            <pc:sldMk cId="2724962666" sldId="390"/>
            <ac:spMk id="3" creationId="{2B979466-8226-B846-B32B-4B39A6E81EC9}"/>
          </ac:spMkLst>
        </pc:spChg>
        <pc:spChg chg="add del mod">
          <ac:chgData name="함 진아" userId="853515ff651aadf9" providerId="LiveId" clId="{D5018F75-53A1-9E47-AA12-4974C3CAF2FC}" dt="2020-08-17T09:22:59.152" v="1278" actId="478"/>
          <ac:spMkLst>
            <pc:docMk/>
            <pc:sldMk cId="2724962666" sldId="390"/>
            <ac:spMk id="5" creationId="{B8C32365-878A-BE49-9B51-11B9594497E6}"/>
          </ac:spMkLst>
        </pc:spChg>
        <pc:spChg chg="del mod">
          <ac:chgData name="함 진아" userId="853515ff651aadf9" providerId="LiveId" clId="{D5018F75-53A1-9E47-AA12-4974C3CAF2FC}" dt="2020-08-17T09:22:58.837" v="1277" actId="478"/>
          <ac:spMkLst>
            <pc:docMk/>
            <pc:sldMk cId="2724962666" sldId="390"/>
            <ac:spMk id="7" creationId="{D5F0882E-4D39-694A-8D3B-E789BEEA09CA}"/>
          </ac:spMkLst>
        </pc:spChg>
        <pc:picChg chg="add del mod">
          <ac:chgData name="함 진아" userId="853515ff651aadf9" providerId="LiveId" clId="{D5018F75-53A1-9E47-AA12-4974C3CAF2FC}" dt="2020-08-17T09:23:06.988" v="1280"/>
          <ac:picMkLst>
            <pc:docMk/>
            <pc:sldMk cId="2724962666" sldId="390"/>
            <ac:picMk id="6" creationId="{AAA2804E-D241-124B-8186-5513048458D2}"/>
          </ac:picMkLst>
        </pc:picChg>
        <pc:picChg chg="add mod">
          <ac:chgData name="함 진아" userId="853515ff651aadf9" providerId="LiveId" clId="{D5018F75-53A1-9E47-AA12-4974C3CAF2FC}" dt="2020-08-17T09:23:19.167" v="1288" actId="1076"/>
          <ac:picMkLst>
            <pc:docMk/>
            <pc:sldMk cId="2724962666" sldId="390"/>
            <ac:picMk id="8" creationId="{3DA7D5AA-4012-B242-8059-A7268D105142}"/>
          </ac:picMkLst>
        </pc:picChg>
        <pc:picChg chg="add del mod modCrop">
          <ac:chgData name="함 진아" userId="853515ff651aadf9" providerId="LiveId" clId="{D5018F75-53A1-9E47-AA12-4974C3CAF2FC}" dt="2020-08-17T09:24:58.994" v="1655"/>
          <ac:picMkLst>
            <pc:docMk/>
            <pc:sldMk cId="2724962666" sldId="390"/>
            <ac:picMk id="9" creationId="{F6D22F1C-C56A-DF46-AEF4-6691F86275D4}"/>
          </ac:picMkLst>
        </pc:picChg>
      </pc:sldChg>
      <pc:sldChg chg="addSp delSp modSp add">
        <pc:chgData name="함 진아" userId="853515ff651aadf9" providerId="LiveId" clId="{D5018F75-53A1-9E47-AA12-4974C3CAF2FC}" dt="2020-08-17T09:11:25.599" v="647" actId="1076"/>
        <pc:sldMkLst>
          <pc:docMk/>
          <pc:sldMk cId="3196053468" sldId="391"/>
        </pc:sldMkLst>
        <pc:spChg chg="mod">
          <ac:chgData name="함 진아" userId="853515ff651aadf9" providerId="LiveId" clId="{D5018F75-53A1-9E47-AA12-4974C3CAF2FC}" dt="2020-08-17T09:10:52.026" v="638" actId="20577"/>
          <ac:spMkLst>
            <pc:docMk/>
            <pc:sldMk cId="3196053468" sldId="391"/>
            <ac:spMk id="3" creationId="{2B979466-8226-B846-B32B-4B39A6E81EC9}"/>
          </ac:spMkLst>
        </pc:spChg>
        <pc:spChg chg="del mod">
          <ac:chgData name="함 진아" userId="853515ff651aadf9" providerId="LiveId" clId="{D5018F75-53A1-9E47-AA12-4974C3CAF2FC}" dt="2020-08-17T09:10:53.332" v="639" actId="478"/>
          <ac:spMkLst>
            <pc:docMk/>
            <pc:sldMk cId="3196053468" sldId="391"/>
            <ac:spMk id="7" creationId="{05D2F2E6-6E31-5847-AD4F-8AFB00A24D3D}"/>
          </ac:spMkLst>
        </pc:spChg>
        <pc:spChg chg="del">
          <ac:chgData name="함 진아" userId="853515ff651aadf9" providerId="LiveId" clId="{D5018F75-53A1-9E47-AA12-4974C3CAF2FC}" dt="2020-08-17T09:10:53.332" v="639" actId="478"/>
          <ac:spMkLst>
            <pc:docMk/>
            <pc:sldMk cId="3196053468" sldId="391"/>
            <ac:spMk id="9" creationId="{2C48AFF0-9859-1C4B-AB52-E182562B7DB4}"/>
          </ac:spMkLst>
        </pc:spChg>
        <pc:grpChg chg="add mod">
          <ac:chgData name="함 진아" userId="853515ff651aadf9" providerId="LiveId" clId="{D5018F75-53A1-9E47-AA12-4974C3CAF2FC}" dt="2020-08-17T09:11:25.599" v="647" actId="1076"/>
          <ac:grpSpMkLst>
            <pc:docMk/>
            <pc:sldMk cId="3196053468" sldId="391"/>
            <ac:grpSpMk id="6" creationId="{CAF898BA-A2F7-E14C-B15F-DBE2FD8EC54F}"/>
          </ac:grpSpMkLst>
        </pc:grpChg>
        <pc:picChg chg="add mod modCrop">
          <ac:chgData name="함 진아" userId="853515ff651aadf9" providerId="LiveId" clId="{D5018F75-53A1-9E47-AA12-4974C3CAF2FC}" dt="2020-08-17T09:11:22.766" v="646" actId="164"/>
          <ac:picMkLst>
            <pc:docMk/>
            <pc:sldMk cId="3196053468" sldId="391"/>
            <ac:picMk id="4" creationId="{B4F92321-8BD0-484C-8B35-E29329E72051}"/>
          </ac:picMkLst>
        </pc:picChg>
        <pc:picChg chg="add mod modCrop">
          <ac:chgData name="함 진아" userId="853515ff651aadf9" providerId="LiveId" clId="{D5018F75-53A1-9E47-AA12-4974C3CAF2FC}" dt="2020-08-17T09:11:22.766" v="646" actId="164"/>
          <ac:picMkLst>
            <pc:docMk/>
            <pc:sldMk cId="3196053468" sldId="391"/>
            <ac:picMk id="5" creationId="{6BD6B000-93E7-DB47-8C1C-781035BA2115}"/>
          </ac:picMkLst>
        </pc:picChg>
      </pc:sldChg>
      <pc:sldChg chg="delSp modSp add del mod modClrScheme chgLayout">
        <pc:chgData name="함 진아" userId="853515ff651aadf9" providerId="LiveId" clId="{D5018F75-53A1-9E47-AA12-4974C3CAF2FC}" dt="2020-08-17T09:18:33.655" v="1164" actId="2696"/>
        <pc:sldMkLst>
          <pc:docMk/>
          <pc:sldMk cId="818188538" sldId="392"/>
        </pc:sldMkLst>
        <pc:spChg chg="mod ord">
          <ac:chgData name="함 진아" userId="853515ff651aadf9" providerId="LiveId" clId="{D5018F75-53A1-9E47-AA12-4974C3CAF2FC}" dt="2020-08-17T09:17:01.224" v="935" actId="700"/>
          <ac:spMkLst>
            <pc:docMk/>
            <pc:sldMk cId="818188538" sldId="392"/>
            <ac:spMk id="2" creationId="{25B318A0-7C21-1B48-82D5-D648A0AB5881}"/>
          </ac:spMkLst>
        </pc:spChg>
        <pc:spChg chg="mod ord">
          <ac:chgData name="함 진아" userId="853515ff651aadf9" providerId="LiveId" clId="{D5018F75-53A1-9E47-AA12-4974C3CAF2FC}" dt="2020-08-17T09:18:23.794" v="1163" actId="20577"/>
          <ac:spMkLst>
            <pc:docMk/>
            <pc:sldMk cId="818188538" sldId="392"/>
            <ac:spMk id="3" creationId="{2B979466-8226-B846-B32B-4B39A6E81EC9}"/>
          </ac:spMkLst>
        </pc:spChg>
        <pc:spChg chg="del">
          <ac:chgData name="함 진아" userId="853515ff651aadf9" providerId="LiveId" clId="{D5018F75-53A1-9E47-AA12-4974C3CAF2FC}" dt="2020-08-17T09:17:08.720" v="938" actId="478"/>
          <ac:spMkLst>
            <pc:docMk/>
            <pc:sldMk cId="818188538" sldId="392"/>
            <ac:spMk id="7" creationId="{D5F0882E-4D39-694A-8D3B-E789BEEA09CA}"/>
          </ac:spMkLst>
        </pc:spChg>
      </pc:sldChg>
      <pc:sldChg chg="delSp modSp add del">
        <pc:chgData name="함 진아" userId="853515ff651aadf9" providerId="LiveId" clId="{D5018F75-53A1-9E47-AA12-4974C3CAF2FC}" dt="2020-08-17T09:13:17.443" v="733" actId="2696"/>
        <pc:sldMkLst>
          <pc:docMk/>
          <pc:sldMk cId="3202352189" sldId="392"/>
        </pc:sldMkLst>
        <pc:spChg chg="mod">
          <ac:chgData name="함 진아" userId="853515ff651aadf9" providerId="LiveId" clId="{D5018F75-53A1-9E47-AA12-4974C3CAF2FC}" dt="2020-08-17T09:13:16.345" v="732" actId="6549"/>
          <ac:spMkLst>
            <pc:docMk/>
            <pc:sldMk cId="3202352189" sldId="392"/>
            <ac:spMk id="3" creationId="{2B979466-8226-B846-B32B-4B39A6E81EC9}"/>
          </ac:spMkLst>
        </pc:spChg>
        <pc:picChg chg="del">
          <ac:chgData name="함 진아" userId="853515ff651aadf9" providerId="LiveId" clId="{D5018F75-53A1-9E47-AA12-4974C3CAF2FC}" dt="2020-08-17T09:12:49.635" v="657" actId="478"/>
          <ac:picMkLst>
            <pc:docMk/>
            <pc:sldMk cId="3202352189" sldId="392"/>
            <ac:picMk id="4" creationId="{2FF528C6-4660-F04A-93EF-E8D464EA9F47}"/>
          </ac:picMkLst>
        </pc:picChg>
      </pc:sldChg>
      <pc:sldChg chg="addSp modSp add">
        <pc:chgData name="함 진아" userId="853515ff651aadf9" providerId="LiveId" clId="{D5018F75-53A1-9E47-AA12-4974C3CAF2FC}" dt="2020-08-17T09:19:06.677" v="1173" actId="732"/>
        <pc:sldMkLst>
          <pc:docMk/>
          <pc:sldMk cId="2057992467" sldId="393"/>
        </pc:sldMkLst>
        <pc:spChg chg="mod">
          <ac:chgData name="함 진아" userId="853515ff651aadf9" providerId="LiveId" clId="{D5018F75-53A1-9E47-AA12-4974C3CAF2FC}" dt="2020-08-17T09:16:53.353" v="934" actId="20577"/>
          <ac:spMkLst>
            <pc:docMk/>
            <pc:sldMk cId="2057992467" sldId="393"/>
            <ac:spMk id="3" creationId="{2B979466-8226-B846-B32B-4B39A6E81EC9}"/>
          </ac:spMkLst>
        </pc:spChg>
        <pc:picChg chg="mod">
          <ac:chgData name="함 진아" userId="853515ff651aadf9" providerId="LiveId" clId="{D5018F75-53A1-9E47-AA12-4974C3CAF2FC}" dt="2020-08-17T09:18:56.888" v="1171" actId="14100"/>
          <ac:picMkLst>
            <pc:docMk/>
            <pc:sldMk cId="2057992467" sldId="393"/>
            <ac:picMk id="4" creationId="{A38AE68F-5923-9445-A48E-4AE11C2B37AA}"/>
          </ac:picMkLst>
        </pc:picChg>
        <pc:picChg chg="add mod modCrop">
          <ac:chgData name="함 진아" userId="853515ff651aadf9" providerId="LiveId" clId="{D5018F75-53A1-9E47-AA12-4974C3CAF2FC}" dt="2020-08-17T09:19:06.677" v="1173" actId="732"/>
          <ac:picMkLst>
            <pc:docMk/>
            <pc:sldMk cId="2057992467" sldId="393"/>
            <ac:picMk id="5" creationId="{1D6046CE-99A8-ED45-B9BC-AF70BDE922D2}"/>
          </ac:picMkLst>
        </pc:picChg>
      </pc:sldChg>
      <pc:sldChg chg="addSp delSp modSp add">
        <pc:chgData name="함 진아" userId="853515ff651aadf9" providerId="LiveId" clId="{D5018F75-53A1-9E47-AA12-4974C3CAF2FC}" dt="2020-08-17T09:25:48.028" v="1760" actId="1076"/>
        <pc:sldMkLst>
          <pc:docMk/>
          <pc:sldMk cId="1748411789" sldId="394"/>
        </pc:sldMkLst>
        <pc:spChg chg="mod">
          <ac:chgData name="함 진아" userId="853515ff651aadf9" providerId="LiveId" clId="{D5018F75-53A1-9E47-AA12-4974C3CAF2FC}" dt="2020-08-17T09:25:37.956" v="1758" actId="20577"/>
          <ac:spMkLst>
            <pc:docMk/>
            <pc:sldMk cId="1748411789" sldId="394"/>
            <ac:spMk id="3" creationId="{2B979466-8226-B846-B32B-4B39A6E81EC9}"/>
          </ac:spMkLst>
        </pc:spChg>
        <pc:spChg chg="del">
          <ac:chgData name="함 진아" userId="853515ff651aadf9" providerId="LiveId" clId="{D5018F75-53A1-9E47-AA12-4974C3CAF2FC}" dt="2020-08-17T09:24:27.115" v="1648" actId="478"/>
          <ac:spMkLst>
            <pc:docMk/>
            <pc:sldMk cId="1748411789" sldId="394"/>
            <ac:spMk id="5" creationId="{B8C32365-878A-BE49-9B51-11B9594497E6}"/>
          </ac:spMkLst>
        </pc:spChg>
        <pc:spChg chg="del">
          <ac:chgData name="함 진아" userId="853515ff651aadf9" providerId="LiveId" clId="{D5018F75-53A1-9E47-AA12-4974C3CAF2FC}" dt="2020-08-17T09:24:27.115" v="1648" actId="478"/>
          <ac:spMkLst>
            <pc:docMk/>
            <pc:sldMk cId="1748411789" sldId="394"/>
            <ac:spMk id="7" creationId="{D5F0882E-4D39-694A-8D3B-E789BEEA09CA}"/>
          </ac:spMkLst>
        </pc:spChg>
        <pc:picChg chg="add mod">
          <ac:chgData name="함 진아" userId="853515ff651aadf9" providerId="LiveId" clId="{D5018F75-53A1-9E47-AA12-4974C3CAF2FC}" dt="2020-08-17T09:25:48.028" v="1760" actId="1076"/>
          <ac:picMkLst>
            <pc:docMk/>
            <pc:sldMk cId="1748411789" sldId="394"/>
            <ac:picMk id="6" creationId="{F6603946-2A31-A04F-9E5D-6E804EE9F844}"/>
          </ac:picMkLst>
        </pc:picChg>
      </pc:sldChg>
    </pc:docChg>
  </pc:docChgLst>
  <pc:docChgLst>
    <pc:chgData name="함 진아" userId="853515ff651aadf9" providerId="LiveId" clId="{98458532-4AD3-8940-BDF8-53CECAD1C435}"/>
    <pc:docChg chg="undo custSel addSld delSld modSld sldOrd">
      <pc:chgData name="함 진아" userId="853515ff651aadf9" providerId="LiveId" clId="{98458532-4AD3-8940-BDF8-53CECAD1C435}" dt="2020-08-15T07:44:59.874" v="5587" actId="2696"/>
      <pc:docMkLst>
        <pc:docMk/>
      </pc:docMkLst>
      <pc:sldChg chg="addSp delSp modSp mod">
        <pc:chgData name="함 진아" userId="853515ff651aadf9" providerId="LiveId" clId="{98458532-4AD3-8940-BDF8-53CECAD1C435}" dt="2020-08-15T05:47:57.052" v="131" actId="1076"/>
        <pc:sldMkLst>
          <pc:docMk/>
          <pc:sldMk cId="4234597141" sldId="282"/>
        </pc:sldMkLst>
        <pc:spChg chg="add del mod">
          <ac:chgData name="함 진아" userId="853515ff651aadf9" providerId="LiveId" clId="{98458532-4AD3-8940-BDF8-53CECAD1C435}" dt="2020-08-15T05:47:02.924" v="77" actId="478"/>
          <ac:spMkLst>
            <pc:docMk/>
            <pc:sldMk cId="4234597141" sldId="282"/>
            <ac:spMk id="3" creationId="{70ABE151-3E92-D64E-A395-21E0DB9927B3}"/>
          </ac:spMkLst>
        </pc:spChg>
        <pc:spChg chg="mod">
          <ac:chgData name="함 진아" userId="853515ff651aadf9" providerId="LiveId" clId="{98458532-4AD3-8940-BDF8-53CECAD1C435}" dt="2020-08-15T05:46:00.319" v="1" actId="20577"/>
          <ac:spMkLst>
            <pc:docMk/>
            <pc:sldMk cId="4234597141" sldId="282"/>
            <ac:spMk id="4" creationId="{D6FA1DDD-BD58-454F-AAAF-00FBFF9A15E0}"/>
          </ac:spMkLst>
        </pc:spChg>
        <pc:spChg chg="mod">
          <ac:chgData name="함 진아" userId="853515ff651aadf9" providerId="LiveId" clId="{98458532-4AD3-8940-BDF8-53CECAD1C435}" dt="2020-08-15T05:46:10.595" v="75" actId="20577"/>
          <ac:spMkLst>
            <pc:docMk/>
            <pc:sldMk cId="4234597141" sldId="282"/>
            <ac:spMk id="5" creationId="{5575B077-11E4-BF4E-BB58-BC3C3FE24B65}"/>
          </ac:spMkLst>
        </pc:spChg>
        <pc:spChg chg="mod">
          <ac:chgData name="함 진아" userId="853515ff651aadf9" providerId="LiveId" clId="{98458532-4AD3-8940-BDF8-53CECAD1C435}" dt="2020-08-15T05:47:57.052" v="131" actId="1076"/>
          <ac:spMkLst>
            <pc:docMk/>
            <pc:sldMk cId="4234597141" sldId="282"/>
            <ac:spMk id="7" creationId="{18BBFAE6-DF46-7444-9551-EBC0BBBD1CA3}"/>
          </ac:spMkLst>
        </pc:spChg>
        <pc:spChg chg="del">
          <ac:chgData name="함 진아" userId="853515ff651aadf9" providerId="LiveId" clId="{98458532-4AD3-8940-BDF8-53CECAD1C435}" dt="2020-08-15T05:46:58.987" v="76" actId="478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 mod modClrScheme chgLayout">
        <pc:chgData name="함 진아" userId="853515ff651aadf9" providerId="LiveId" clId="{98458532-4AD3-8940-BDF8-53CECAD1C435}" dt="2020-08-15T05:55:03.005" v="509" actId="700"/>
        <pc:sldMkLst>
          <pc:docMk/>
          <pc:sldMk cId="974406324" sldId="283"/>
        </pc:sldMkLst>
        <pc:spChg chg="mod ord">
          <ac:chgData name="함 진아" userId="853515ff651aadf9" providerId="LiveId" clId="{98458532-4AD3-8940-BDF8-53CECAD1C435}" dt="2020-08-15T05:55:03.005" v="509" actId="700"/>
          <ac:spMkLst>
            <pc:docMk/>
            <pc:sldMk cId="974406324" sldId="283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5:55:03.005" v="509" actId="700"/>
          <ac:spMkLst>
            <pc:docMk/>
            <pc:sldMk cId="974406324" sldId="283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5:54:55.595" v="507" actId="478"/>
          <ac:spMkLst>
            <pc:docMk/>
            <pc:sldMk cId="974406324" sldId="283"/>
            <ac:spMk id="6" creationId="{F3D6A206-4F79-DB4E-998E-8BE20BC3E387}"/>
          </ac:spMkLst>
        </pc:spChg>
        <pc:spChg chg="add del mod">
          <ac:chgData name="함 진아" userId="853515ff651aadf9" providerId="LiveId" clId="{98458532-4AD3-8940-BDF8-53CECAD1C435}" dt="2020-08-15T05:55:03.005" v="509" actId="700"/>
          <ac:spMkLst>
            <pc:docMk/>
            <pc:sldMk cId="974406324" sldId="283"/>
            <ac:spMk id="11" creationId="{541201B5-AFF9-064B-B50A-758024870D24}"/>
          </ac:spMkLst>
        </pc:spChg>
        <pc:grpChg chg="del">
          <ac:chgData name="함 진아" userId="853515ff651aadf9" providerId="LiveId" clId="{98458532-4AD3-8940-BDF8-53CECAD1C435}" dt="2020-08-15T05:54:59.141" v="508" actId="478"/>
          <ac:grpSpMkLst>
            <pc:docMk/>
            <pc:sldMk cId="974406324" sldId="283"/>
            <ac:grpSpMk id="10" creationId="{9A1D97C9-3782-464B-80B3-F4876DD41118}"/>
          </ac:grpSpMkLst>
        </pc:grpChg>
        <pc:picChg chg="del">
          <ac:chgData name="함 진아" userId="853515ff651aadf9" providerId="LiveId" clId="{98458532-4AD3-8940-BDF8-53CECAD1C435}" dt="2020-08-15T05:49:26.439" v="225" actId="478"/>
          <ac:picMkLst>
            <pc:docMk/>
            <pc:sldMk cId="974406324" sldId="283"/>
            <ac:picMk id="4" creationId="{8B2629A3-36F1-934A-B3C8-69BD1D2AA46D}"/>
          </ac:picMkLst>
        </pc:picChg>
        <pc:picChg chg="del">
          <ac:chgData name="함 진아" userId="853515ff651aadf9" providerId="LiveId" clId="{98458532-4AD3-8940-BDF8-53CECAD1C435}" dt="2020-08-15T05:54:59.141" v="508" actId="478"/>
          <ac:picMkLst>
            <pc:docMk/>
            <pc:sldMk cId="974406324" sldId="283"/>
            <ac:picMk id="8" creationId="{88772BC8-9FDC-8D40-86B6-F36D66B059F0}"/>
          </ac:picMkLst>
        </pc:picChg>
      </pc:sldChg>
      <pc:sldChg chg="del">
        <pc:chgData name="함 진아" userId="853515ff651aadf9" providerId="LiveId" clId="{98458532-4AD3-8940-BDF8-53CECAD1C435}" dt="2020-08-15T07:44:59.775" v="5564" actId="2696"/>
        <pc:sldMkLst>
          <pc:docMk/>
          <pc:sldMk cId="4101114573" sldId="318"/>
        </pc:sldMkLst>
      </pc:sldChg>
      <pc:sldChg chg="del">
        <pc:chgData name="함 진아" userId="853515ff651aadf9" providerId="LiveId" clId="{98458532-4AD3-8940-BDF8-53CECAD1C435}" dt="2020-08-15T07:44:59.780" v="5565" actId="2696"/>
        <pc:sldMkLst>
          <pc:docMk/>
          <pc:sldMk cId="2512110689" sldId="319"/>
        </pc:sldMkLst>
      </pc:sldChg>
      <pc:sldChg chg="del">
        <pc:chgData name="함 진아" userId="853515ff651aadf9" providerId="LiveId" clId="{98458532-4AD3-8940-BDF8-53CECAD1C435}" dt="2020-08-15T07:44:59.784" v="5566" actId="2696"/>
        <pc:sldMkLst>
          <pc:docMk/>
          <pc:sldMk cId="2096087345" sldId="320"/>
        </pc:sldMkLst>
      </pc:sldChg>
      <pc:sldChg chg="del">
        <pc:chgData name="함 진아" userId="853515ff651aadf9" providerId="LiveId" clId="{98458532-4AD3-8940-BDF8-53CECAD1C435}" dt="2020-08-15T07:44:59.789" v="5567" actId="2696"/>
        <pc:sldMkLst>
          <pc:docMk/>
          <pc:sldMk cId="458229821" sldId="321"/>
        </pc:sldMkLst>
      </pc:sldChg>
      <pc:sldChg chg="del">
        <pc:chgData name="함 진아" userId="853515ff651aadf9" providerId="LiveId" clId="{98458532-4AD3-8940-BDF8-53CECAD1C435}" dt="2020-08-15T07:44:59.794" v="5568" actId="2696"/>
        <pc:sldMkLst>
          <pc:docMk/>
          <pc:sldMk cId="302938702" sldId="322"/>
        </pc:sldMkLst>
      </pc:sldChg>
      <pc:sldChg chg="del">
        <pc:chgData name="함 진아" userId="853515ff651aadf9" providerId="LiveId" clId="{98458532-4AD3-8940-BDF8-53CECAD1C435}" dt="2020-08-15T07:44:59.799" v="5569" actId="2696"/>
        <pc:sldMkLst>
          <pc:docMk/>
          <pc:sldMk cId="1687576156" sldId="323"/>
        </pc:sldMkLst>
      </pc:sldChg>
      <pc:sldChg chg="del">
        <pc:chgData name="함 진아" userId="853515ff651aadf9" providerId="LiveId" clId="{98458532-4AD3-8940-BDF8-53CECAD1C435}" dt="2020-08-15T07:44:59.804" v="5570" actId="2696"/>
        <pc:sldMkLst>
          <pc:docMk/>
          <pc:sldMk cId="3958266587" sldId="324"/>
        </pc:sldMkLst>
      </pc:sldChg>
      <pc:sldChg chg="del">
        <pc:chgData name="함 진아" userId="853515ff651aadf9" providerId="LiveId" clId="{98458532-4AD3-8940-BDF8-53CECAD1C435}" dt="2020-08-15T07:44:59.808" v="5571" actId="2696"/>
        <pc:sldMkLst>
          <pc:docMk/>
          <pc:sldMk cId="3214441778" sldId="325"/>
        </pc:sldMkLst>
      </pc:sldChg>
      <pc:sldChg chg="del">
        <pc:chgData name="함 진아" userId="853515ff651aadf9" providerId="LiveId" clId="{98458532-4AD3-8940-BDF8-53CECAD1C435}" dt="2020-08-15T07:44:59.813" v="5572" actId="2696"/>
        <pc:sldMkLst>
          <pc:docMk/>
          <pc:sldMk cId="338939475" sldId="326"/>
        </pc:sldMkLst>
      </pc:sldChg>
      <pc:sldChg chg="del">
        <pc:chgData name="함 진아" userId="853515ff651aadf9" providerId="LiveId" clId="{98458532-4AD3-8940-BDF8-53CECAD1C435}" dt="2020-08-15T07:44:59.817" v="5573" actId="2696"/>
        <pc:sldMkLst>
          <pc:docMk/>
          <pc:sldMk cId="2321602850" sldId="327"/>
        </pc:sldMkLst>
      </pc:sldChg>
      <pc:sldChg chg="del">
        <pc:chgData name="함 진아" userId="853515ff651aadf9" providerId="LiveId" clId="{98458532-4AD3-8940-BDF8-53CECAD1C435}" dt="2020-08-15T07:44:59.821" v="5574" actId="2696"/>
        <pc:sldMkLst>
          <pc:docMk/>
          <pc:sldMk cId="1944872782" sldId="328"/>
        </pc:sldMkLst>
      </pc:sldChg>
      <pc:sldChg chg="del">
        <pc:chgData name="함 진아" userId="853515ff651aadf9" providerId="LiveId" clId="{98458532-4AD3-8940-BDF8-53CECAD1C435}" dt="2020-08-15T07:44:59.825" v="5575" actId="2696"/>
        <pc:sldMkLst>
          <pc:docMk/>
          <pc:sldMk cId="1200368305" sldId="329"/>
        </pc:sldMkLst>
      </pc:sldChg>
      <pc:sldChg chg="del">
        <pc:chgData name="함 진아" userId="853515ff651aadf9" providerId="LiveId" clId="{98458532-4AD3-8940-BDF8-53CECAD1C435}" dt="2020-08-15T07:44:59.830" v="5576" actId="2696"/>
        <pc:sldMkLst>
          <pc:docMk/>
          <pc:sldMk cId="4026956266" sldId="330"/>
        </pc:sldMkLst>
      </pc:sldChg>
      <pc:sldChg chg="del">
        <pc:chgData name="함 진아" userId="853515ff651aadf9" providerId="LiveId" clId="{98458532-4AD3-8940-BDF8-53CECAD1C435}" dt="2020-08-15T07:44:59.834" v="5577" actId="2696"/>
        <pc:sldMkLst>
          <pc:docMk/>
          <pc:sldMk cId="2531627371" sldId="331"/>
        </pc:sldMkLst>
      </pc:sldChg>
      <pc:sldChg chg="del">
        <pc:chgData name="함 진아" userId="853515ff651aadf9" providerId="LiveId" clId="{98458532-4AD3-8940-BDF8-53CECAD1C435}" dt="2020-08-15T07:44:59.837" v="5578" actId="2696"/>
        <pc:sldMkLst>
          <pc:docMk/>
          <pc:sldMk cId="4003958969" sldId="332"/>
        </pc:sldMkLst>
      </pc:sldChg>
      <pc:sldChg chg="del">
        <pc:chgData name="함 진아" userId="853515ff651aadf9" providerId="LiveId" clId="{98458532-4AD3-8940-BDF8-53CECAD1C435}" dt="2020-08-15T07:44:59.841" v="5579" actId="2696"/>
        <pc:sldMkLst>
          <pc:docMk/>
          <pc:sldMk cId="1696479981" sldId="333"/>
        </pc:sldMkLst>
      </pc:sldChg>
      <pc:sldChg chg="del">
        <pc:chgData name="함 진아" userId="853515ff651aadf9" providerId="LiveId" clId="{98458532-4AD3-8940-BDF8-53CECAD1C435}" dt="2020-08-15T07:44:59.844" v="5580" actId="2696"/>
        <pc:sldMkLst>
          <pc:docMk/>
          <pc:sldMk cId="1232694712" sldId="334"/>
        </pc:sldMkLst>
      </pc:sldChg>
      <pc:sldChg chg="del">
        <pc:chgData name="함 진아" userId="853515ff651aadf9" providerId="LiveId" clId="{98458532-4AD3-8940-BDF8-53CECAD1C435}" dt="2020-08-15T07:44:59.847" v="5581" actId="2696"/>
        <pc:sldMkLst>
          <pc:docMk/>
          <pc:sldMk cId="1200224850" sldId="335"/>
        </pc:sldMkLst>
      </pc:sldChg>
      <pc:sldChg chg="del">
        <pc:chgData name="함 진아" userId="853515ff651aadf9" providerId="LiveId" clId="{98458532-4AD3-8940-BDF8-53CECAD1C435}" dt="2020-08-15T07:44:59.851" v="5582" actId="2696"/>
        <pc:sldMkLst>
          <pc:docMk/>
          <pc:sldMk cId="4046909923" sldId="336"/>
        </pc:sldMkLst>
      </pc:sldChg>
      <pc:sldChg chg="del">
        <pc:chgData name="함 진아" userId="853515ff651aadf9" providerId="LiveId" clId="{98458532-4AD3-8940-BDF8-53CECAD1C435}" dt="2020-08-15T07:44:59.854" v="5583" actId="2696"/>
        <pc:sldMkLst>
          <pc:docMk/>
          <pc:sldMk cId="2578748782" sldId="337"/>
        </pc:sldMkLst>
      </pc:sldChg>
      <pc:sldChg chg="del">
        <pc:chgData name="함 진아" userId="853515ff651aadf9" providerId="LiveId" clId="{98458532-4AD3-8940-BDF8-53CECAD1C435}" dt="2020-08-15T07:44:59.857" v="5584" actId="2696"/>
        <pc:sldMkLst>
          <pc:docMk/>
          <pc:sldMk cId="2655069337" sldId="338"/>
        </pc:sldMkLst>
      </pc:sldChg>
      <pc:sldChg chg="del">
        <pc:chgData name="함 진아" userId="853515ff651aadf9" providerId="LiveId" clId="{98458532-4AD3-8940-BDF8-53CECAD1C435}" dt="2020-08-15T07:44:59.860" v="5585" actId="2696"/>
        <pc:sldMkLst>
          <pc:docMk/>
          <pc:sldMk cId="3034252731" sldId="339"/>
        </pc:sldMkLst>
      </pc:sldChg>
      <pc:sldChg chg="del">
        <pc:chgData name="함 진아" userId="853515ff651aadf9" providerId="LiveId" clId="{98458532-4AD3-8940-BDF8-53CECAD1C435}" dt="2020-08-15T07:44:59.863" v="5586" actId="2696"/>
        <pc:sldMkLst>
          <pc:docMk/>
          <pc:sldMk cId="289326201" sldId="340"/>
        </pc:sldMkLst>
      </pc:sldChg>
      <pc:sldChg chg="del">
        <pc:chgData name="함 진아" userId="853515ff651aadf9" providerId="LiveId" clId="{98458532-4AD3-8940-BDF8-53CECAD1C435}" dt="2020-08-15T07:44:59.874" v="5587" actId="2696"/>
        <pc:sldMkLst>
          <pc:docMk/>
          <pc:sldMk cId="3070525331" sldId="341"/>
        </pc:sldMkLst>
      </pc:sldChg>
      <pc:sldChg chg="addSp modSp add mod modClrScheme chgLayout">
        <pc:chgData name="함 진아" userId="853515ff651aadf9" providerId="LiveId" clId="{98458532-4AD3-8940-BDF8-53CECAD1C435}" dt="2020-08-15T05:57:10.769" v="571" actId="20577"/>
        <pc:sldMkLst>
          <pc:docMk/>
          <pc:sldMk cId="2724476807" sldId="342"/>
        </pc:sldMkLst>
        <pc:spChg chg="mod ord">
          <ac:chgData name="함 진아" userId="853515ff651aadf9" providerId="LiveId" clId="{98458532-4AD3-8940-BDF8-53CECAD1C435}" dt="2020-08-15T05:55:55.977" v="511" actId="700"/>
          <ac:spMkLst>
            <pc:docMk/>
            <pc:sldMk cId="2724476807" sldId="342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5:56:51.557" v="535" actId="20577"/>
          <ac:spMkLst>
            <pc:docMk/>
            <pc:sldMk cId="2724476807" sldId="342"/>
            <ac:spMk id="3" creationId="{2B979466-8226-B846-B32B-4B39A6E81EC9}"/>
          </ac:spMkLst>
        </pc:spChg>
        <pc:spChg chg="add mod ord">
          <ac:chgData name="함 진아" userId="853515ff651aadf9" providerId="LiveId" clId="{98458532-4AD3-8940-BDF8-53CECAD1C435}" dt="2020-08-15T05:57:10.769" v="571" actId="20577"/>
          <ac:spMkLst>
            <pc:docMk/>
            <pc:sldMk cId="2724476807" sldId="342"/>
            <ac:spMk id="4" creationId="{8E39C4F1-BC99-CA41-B30B-49FB9E15ED8F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04:08.511" v="1055"/>
        <pc:sldMkLst>
          <pc:docMk/>
          <pc:sldMk cId="2198057018" sldId="343"/>
        </pc:sldMkLst>
        <pc:spChg chg="mod ord">
          <ac:chgData name="함 진아" userId="853515ff651aadf9" providerId="LiveId" clId="{98458532-4AD3-8940-BDF8-53CECAD1C435}" dt="2020-08-15T06:00:15.892" v="680" actId="700"/>
          <ac:spMkLst>
            <pc:docMk/>
            <pc:sldMk cId="2198057018" sldId="343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03:16.344" v="940" actId="20577"/>
          <ac:spMkLst>
            <pc:docMk/>
            <pc:sldMk cId="2198057018" sldId="343"/>
            <ac:spMk id="3" creationId="{2B979466-8226-B846-B32B-4B39A6E81EC9}"/>
          </ac:spMkLst>
        </pc:spChg>
        <pc:spChg chg="add mod">
          <ac:chgData name="함 진아" userId="853515ff651aadf9" providerId="LiveId" clId="{98458532-4AD3-8940-BDF8-53CECAD1C435}" dt="2020-08-15T06:02:52.203" v="880" actId="1076"/>
          <ac:spMkLst>
            <pc:docMk/>
            <pc:sldMk cId="2198057018" sldId="343"/>
            <ac:spMk id="4" creationId="{856D5CE6-F49D-B048-83A3-659B21036AB3}"/>
          </ac:spMkLst>
        </pc:spChg>
        <pc:spChg chg="add mod ord">
          <ac:chgData name="함 진아" userId="853515ff651aadf9" providerId="LiveId" clId="{98458532-4AD3-8940-BDF8-53CECAD1C435}" dt="2020-08-15T06:03:51.236" v="1053" actId="20577"/>
          <ac:spMkLst>
            <pc:docMk/>
            <pc:sldMk cId="2198057018" sldId="343"/>
            <ac:spMk id="5" creationId="{BEE4F786-4883-794E-9D80-6029BEA92B46}"/>
          </ac:spMkLst>
        </pc:spChg>
        <pc:spChg chg="add del mod">
          <ac:chgData name="함 진아" userId="853515ff651aadf9" providerId="LiveId" clId="{98458532-4AD3-8940-BDF8-53CECAD1C435}" dt="2020-08-15T06:04:08.511" v="1055"/>
          <ac:spMkLst>
            <pc:docMk/>
            <pc:sldMk cId="2198057018" sldId="343"/>
            <ac:spMk id="6" creationId="{F19D51C3-23E7-2C4D-8A7F-87D0E0C30787}"/>
          </ac:spMkLst>
        </pc:spChg>
      </pc:sldChg>
      <pc:sldChg chg="delSp modSp add mod">
        <pc:chgData name="함 진아" userId="853515ff651aadf9" providerId="LiveId" clId="{98458532-4AD3-8940-BDF8-53CECAD1C435}" dt="2020-08-15T06:05:01.024" v="1176" actId="20577"/>
        <pc:sldMkLst>
          <pc:docMk/>
          <pc:sldMk cId="3607892974" sldId="344"/>
        </pc:sldMkLst>
        <pc:spChg chg="mod">
          <ac:chgData name="함 진아" userId="853515ff651aadf9" providerId="LiveId" clId="{98458532-4AD3-8940-BDF8-53CECAD1C435}" dt="2020-08-15T06:04:35.584" v="1108" actId="20577"/>
          <ac:spMkLst>
            <pc:docMk/>
            <pc:sldMk cId="3607892974" sldId="344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6:04:38.760" v="1109" actId="478"/>
          <ac:spMkLst>
            <pc:docMk/>
            <pc:sldMk cId="3607892974" sldId="344"/>
            <ac:spMk id="4" creationId="{856D5CE6-F49D-B048-83A3-659B21036AB3}"/>
          </ac:spMkLst>
        </pc:spChg>
        <pc:spChg chg="mod">
          <ac:chgData name="함 진아" userId="853515ff651aadf9" providerId="LiveId" clId="{98458532-4AD3-8940-BDF8-53CECAD1C435}" dt="2020-08-15T06:05:01.024" v="1176" actId="20577"/>
          <ac:spMkLst>
            <pc:docMk/>
            <pc:sldMk cId="3607892974" sldId="344"/>
            <ac:spMk id="5" creationId="{BEE4F786-4883-794E-9D80-6029BEA92B46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05:35.004" v="1235" actId="700"/>
        <pc:sldMkLst>
          <pc:docMk/>
          <pc:sldMk cId="602847010" sldId="345"/>
        </pc:sldMkLst>
        <pc:spChg chg="mod ord">
          <ac:chgData name="함 진아" userId="853515ff651aadf9" providerId="LiveId" clId="{98458532-4AD3-8940-BDF8-53CECAD1C435}" dt="2020-08-15T06:05:35.004" v="1235" actId="700"/>
          <ac:spMkLst>
            <pc:docMk/>
            <pc:sldMk cId="602847010" sldId="345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05:35.004" v="1235" actId="700"/>
          <ac:spMkLst>
            <pc:docMk/>
            <pc:sldMk cId="602847010" sldId="345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6:05:27.714" v="1233" actId="478"/>
          <ac:spMkLst>
            <pc:docMk/>
            <pc:sldMk cId="602847010" sldId="345"/>
            <ac:spMk id="4" creationId="{856D5CE6-F49D-B048-83A3-659B21036AB3}"/>
          </ac:spMkLst>
        </pc:spChg>
        <pc:spChg chg="del">
          <ac:chgData name="함 진아" userId="853515ff651aadf9" providerId="LiveId" clId="{98458532-4AD3-8940-BDF8-53CECAD1C435}" dt="2020-08-15T06:05:31.639" v="1234" actId="478"/>
          <ac:spMkLst>
            <pc:docMk/>
            <pc:sldMk cId="602847010" sldId="345"/>
            <ac:spMk id="5" creationId="{BEE4F786-4883-794E-9D80-6029BEA92B46}"/>
          </ac:spMkLst>
        </pc:spChg>
        <pc:spChg chg="add del mod">
          <ac:chgData name="함 진아" userId="853515ff651aadf9" providerId="LiveId" clId="{98458532-4AD3-8940-BDF8-53CECAD1C435}" dt="2020-08-15T06:05:35.004" v="1235" actId="700"/>
          <ac:spMkLst>
            <pc:docMk/>
            <pc:sldMk cId="602847010" sldId="345"/>
            <ac:spMk id="7" creationId="{D9338D18-3BF2-1A48-A8A2-283CD67C573D}"/>
          </ac:spMkLst>
        </pc:spChg>
      </pc:sldChg>
      <pc:sldChg chg="modSp add mod">
        <pc:chgData name="함 진아" userId="853515ff651aadf9" providerId="LiveId" clId="{98458532-4AD3-8940-BDF8-53CECAD1C435}" dt="2020-08-15T06:08:06.089" v="1534" actId="113"/>
        <pc:sldMkLst>
          <pc:docMk/>
          <pc:sldMk cId="4105763736" sldId="346"/>
        </pc:sldMkLst>
        <pc:spChg chg="mod">
          <ac:chgData name="함 진아" userId="853515ff651aadf9" providerId="LiveId" clId="{98458532-4AD3-8940-BDF8-53CECAD1C435}" dt="2020-08-15T06:05:54.998" v="1258" actId="20577"/>
          <ac:spMkLst>
            <pc:docMk/>
            <pc:sldMk cId="4105763736" sldId="346"/>
            <ac:spMk id="2" creationId="{25B318A0-7C21-1B48-82D5-D648A0AB5881}"/>
          </ac:spMkLst>
        </pc:spChg>
        <pc:spChg chg="mod">
          <ac:chgData name="함 진아" userId="853515ff651aadf9" providerId="LiveId" clId="{98458532-4AD3-8940-BDF8-53CECAD1C435}" dt="2020-08-15T06:08:06.089" v="1534" actId="113"/>
          <ac:spMkLst>
            <pc:docMk/>
            <pc:sldMk cId="4105763736" sldId="346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10:07.894" v="1829" actId="20577"/>
        <pc:sldMkLst>
          <pc:docMk/>
          <pc:sldMk cId="773886519" sldId="347"/>
        </pc:sldMkLst>
        <pc:spChg chg="mod">
          <ac:chgData name="함 진아" userId="853515ff651aadf9" providerId="LiveId" clId="{98458532-4AD3-8940-BDF8-53CECAD1C435}" dt="2020-08-15T06:10:07.894" v="1829" actId="20577"/>
          <ac:spMkLst>
            <pc:docMk/>
            <pc:sldMk cId="773886519" sldId="347"/>
            <ac:spMk id="3" creationId="{2B979466-8226-B846-B32B-4B39A6E81EC9}"/>
          </ac:spMkLst>
        </pc:spChg>
      </pc:sldChg>
      <pc:sldChg chg="add del">
        <pc:chgData name="함 진아" userId="853515ff651aadf9" providerId="LiveId" clId="{98458532-4AD3-8940-BDF8-53CECAD1C435}" dt="2020-08-15T06:08:23.581" v="1536" actId="2696"/>
        <pc:sldMkLst>
          <pc:docMk/>
          <pc:sldMk cId="2060750545" sldId="347"/>
        </pc:sldMkLst>
      </pc:sldChg>
      <pc:sldChg chg="modSp add mod">
        <pc:chgData name="함 진아" userId="853515ff651aadf9" providerId="LiveId" clId="{98458532-4AD3-8940-BDF8-53CECAD1C435}" dt="2020-08-15T06:10:46.428" v="1916" actId="20577"/>
        <pc:sldMkLst>
          <pc:docMk/>
          <pc:sldMk cId="2926823502" sldId="348"/>
        </pc:sldMkLst>
        <pc:spChg chg="mod">
          <ac:chgData name="함 진아" userId="853515ff651aadf9" providerId="LiveId" clId="{98458532-4AD3-8940-BDF8-53CECAD1C435}" dt="2020-08-15T06:10:46.428" v="1916" actId="20577"/>
          <ac:spMkLst>
            <pc:docMk/>
            <pc:sldMk cId="2926823502" sldId="348"/>
            <ac:spMk id="3" creationId="{2B979466-8226-B846-B32B-4B39A6E81EC9}"/>
          </ac:spMkLst>
        </pc:spChg>
      </pc:sldChg>
      <pc:sldChg chg="addSp modSp add mod modClrScheme chgLayout">
        <pc:chgData name="함 진아" userId="853515ff651aadf9" providerId="LiveId" clId="{98458532-4AD3-8940-BDF8-53CECAD1C435}" dt="2020-08-15T06:14:19.089" v="2251" actId="20577"/>
        <pc:sldMkLst>
          <pc:docMk/>
          <pc:sldMk cId="3229774812" sldId="349"/>
        </pc:sldMkLst>
        <pc:spChg chg="mod ord">
          <ac:chgData name="함 진아" userId="853515ff651aadf9" providerId="LiveId" clId="{98458532-4AD3-8940-BDF8-53CECAD1C435}" dt="2020-08-15T06:13:03.192" v="2068" actId="700"/>
          <ac:spMkLst>
            <pc:docMk/>
            <pc:sldMk cId="3229774812" sldId="349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13:15.233" v="2083" actId="20577"/>
          <ac:spMkLst>
            <pc:docMk/>
            <pc:sldMk cId="3229774812" sldId="349"/>
            <ac:spMk id="3" creationId="{2B979466-8226-B846-B32B-4B39A6E81EC9}"/>
          </ac:spMkLst>
        </pc:spChg>
        <pc:spChg chg="add mod ord">
          <ac:chgData name="함 진아" userId="853515ff651aadf9" providerId="LiveId" clId="{98458532-4AD3-8940-BDF8-53CECAD1C435}" dt="2020-08-15T06:14:19.089" v="2251" actId="20577"/>
          <ac:spMkLst>
            <pc:docMk/>
            <pc:sldMk cId="3229774812" sldId="349"/>
            <ac:spMk id="4" creationId="{14AFC675-D1A3-D246-A8DA-9031F06EA965}"/>
          </ac:spMkLst>
        </pc:spChg>
      </pc:sldChg>
      <pc:sldChg chg="add del">
        <pc:chgData name="함 진아" userId="853515ff651aadf9" providerId="LiveId" clId="{98458532-4AD3-8940-BDF8-53CECAD1C435}" dt="2020-08-15T06:14:24.747" v="2253" actId="2696"/>
        <pc:sldMkLst>
          <pc:docMk/>
          <pc:sldMk cId="147842364" sldId="350"/>
        </pc:sldMkLst>
      </pc:sldChg>
      <pc:sldChg chg="modSp add mod">
        <pc:chgData name="함 진아" userId="853515ff651aadf9" providerId="LiveId" clId="{98458532-4AD3-8940-BDF8-53CECAD1C435}" dt="2020-08-15T06:17:45.108" v="2502" actId="14"/>
        <pc:sldMkLst>
          <pc:docMk/>
          <pc:sldMk cId="1923259312" sldId="351"/>
        </pc:sldMkLst>
        <pc:spChg chg="mod">
          <ac:chgData name="함 진아" userId="853515ff651aadf9" providerId="LiveId" clId="{98458532-4AD3-8940-BDF8-53CECAD1C435}" dt="2020-08-15T06:17:45.108" v="2502" actId="14"/>
          <ac:spMkLst>
            <pc:docMk/>
            <pc:sldMk cId="1923259312" sldId="351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24:49.087" v="2829" actId="27636"/>
        <pc:sldMkLst>
          <pc:docMk/>
          <pc:sldMk cId="1374875333" sldId="352"/>
        </pc:sldMkLst>
        <pc:spChg chg="mod">
          <ac:chgData name="함 진아" userId="853515ff651aadf9" providerId="LiveId" clId="{98458532-4AD3-8940-BDF8-53CECAD1C435}" dt="2020-08-15T06:23:43.948" v="2712"/>
          <ac:spMkLst>
            <pc:docMk/>
            <pc:sldMk cId="1374875333" sldId="352"/>
            <ac:spMk id="3" creationId="{2B979466-8226-B846-B32B-4B39A6E81EC9}"/>
          </ac:spMkLst>
        </pc:spChg>
        <pc:spChg chg="mod">
          <ac:chgData name="함 진아" userId="853515ff651aadf9" providerId="LiveId" clId="{98458532-4AD3-8940-BDF8-53CECAD1C435}" dt="2020-08-15T06:24:49.087" v="2829" actId="27636"/>
          <ac:spMkLst>
            <pc:docMk/>
            <pc:sldMk cId="1374875333" sldId="352"/>
            <ac:spMk id="4" creationId="{8E39C4F1-BC99-CA41-B30B-49FB9E15ED8F}"/>
          </ac:spMkLst>
        </pc:spChg>
      </pc:sldChg>
      <pc:sldChg chg="delSp modSp add mod ord modClrScheme chgLayout">
        <pc:chgData name="함 진아" userId="853515ff651aadf9" providerId="LiveId" clId="{98458532-4AD3-8940-BDF8-53CECAD1C435}" dt="2020-08-15T06:23:40.391" v="2711"/>
        <pc:sldMkLst>
          <pc:docMk/>
          <pc:sldMk cId="2683872463" sldId="353"/>
        </pc:sldMkLst>
        <pc:spChg chg="mod ord">
          <ac:chgData name="함 진아" userId="853515ff651aadf9" providerId="LiveId" clId="{98458532-4AD3-8940-BDF8-53CECAD1C435}" dt="2020-08-15T06:23:37.628" v="2710" actId="700"/>
          <ac:spMkLst>
            <pc:docMk/>
            <pc:sldMk cId="2683872463" sldId="353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23:37.628" v="2710" actId="700"/>
          <ac:spMkLst>
            <pc:docMk/>
            <pc:sldMk cId="2683872463" sldId="353"/>
            <ac:spMk id="3" creationId="{2B979466-8226-B846-B32B-4B39A6E81EC9}"/>
          </ac:spMkLst>
        </pc:spChg>
        <pc:spChg chg="del mod">
          <ac:chgData name="함 진아" userId="853515ff651aadf9" providerId="LiveId" clId="{98458532-4AD3-8940-BDF8-53CECAD1C435}" dt="2020-08-15T06:23:33.811" v="2709" actId="478"/>
          <ac:spMkLst>
            <pc:docMk/>
            <pc:sldMk cId="2683872463" sldId="353"/>
            <ac:spMk id="4" creationId="{8E39C4F1-BC99-CA41-B30B-49FB9E15ED8F}"/>
          </ac:spMkLst>
        </pc:spChg>
      </pc:sldChg>
      <pc:sldChg chg="modSp add mod">
        <pc:chgData name="함 진아" userId="853515ff651aadf9" providerId="LiveId" clId="{98458532-4AD3-8940-BDF8-53CECAD1C435}" dt="2020-08-15T06:29:39.461" v="3070" actId="20577"/>
        <pc:sldMkLst>
          <pc:docMk/>
          <pc:sldMk cId="1858369410" sldId="354"/>
        </pc:sldMkLst>
        <pc:spChg chg="mod">
          <ac:chgData name="함 진아" userId="853515ff651aadf9" providerId="LiveId" clId="{98458532-4AD3-8940-BDF8-53CECAD1C435}" dt="2020-08-15T06:25:31.503" v="2965" actId="20577"/>
          <ac:spMkLst>
            <pc:docMk/>
            <pc:sldMk cId="1858369410" sldId="354"/>
            <ac:spMk id="3" creationId="{2B979466-8226-B846-B32B-4B39A6E81EC9}"/>
          </ac:spMkLst>
        </pc:spChg>
        <pc:spChg chg="mod">
          <ac:chgData name="함 진아" userId="853515ff651aadf9" providerId="LiveId" clId="{98458532-4AD3-8940-BDF8-53CECAD1C435}" dt="2020-08-15T06:29:39.461" v="3070" actId="20577"/>
          <ac:spMkLst>
            <pc:docMk/>
            <pc:sldMk cId="1858369410" sldId="354"/>
            <ac:spMk id="4" creationId="{8E39C4F1-BC99-CA41-B30B-49FB9E15ED8F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30:33.818" v="3115" actId="20577"/>
        <pc:sldMkLst>
          <pc:docMk/>
          <pc:sldMk cId="3036334099" sldId="355"/>
        </pc:sldMkLst>
        <pc:spChg chg="mod ord">
          <ac:chgData name="함 진아" userId="853515ff651aadf9" providerId="LiveId" clId="{98458532-4AD3-8940-BDF8-53CECAD1C435}" dt="2020-08-15T06:30:18.431" v="3084" actId="700"/>
          <ac:spMkLst>
            <pc:docMk/>
            <pc:sldMk cId="3036334099" sldId="355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30:33.818" v="3115" actId="20577"/>
          <ac:spMkLst>
            <pc:docMk/>
            <pc:sldMk cId="3036334099" sldId="355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6:29:50.847" v="3072" actId="478"/>
          <ac:spMkLst>
            <pc:docMk/>
            <pc:sldMk cId="3036334099" sldId="355"/>
            <ac:spMk id="4" creationId="{8E39C4F1-BC99-CA41-B30B-49FB9E15ED8F}"/>
          </ac:spMkLst>
        </pc:spChg>
        <pc:spChg chg="add del mod">
          <ac:chgData name="함 진아" userId="853515ff651aadf9" providerId="LiveId" clId="{98458532-4AD3-8940-BDF8-53CECAD1C435}" dt="2020-08-15T06:30:18.431" v="3084" actId="700"/>
          <ac:spMkLst>
            <pc:docMk/>
            <pc:sldMk cId="3036334099" sldId="355"/>
            <ac:spMk id="6" creationId="{D4675547-7893-C341-9780-8FC10E2F56E0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36:24.075" v="3647" actId="113"/>
        <pc:sldMkLst>
          <pc:docMk/>
          <pc:sldMk cId="4105106625" sldId="356"/>
        </pc:sldMkLst>
        <pc:spChg chg="mod ord">
          <ac:chgData name="함 진아" userId="853515ff651aadf9" providerId="LiveId" clId="{98458532-4AD3-8940-BDF8-53CECAD1C435}" dt="2020-08-15T06:35:17.287" v="3518" actId="700"/>
          <ac:spMkLst>
            <pc:docMk/>
            <pc:sldMk cId="4105106625" sldId="356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36:24.075" v="3647" actId="113"/>
          <ac:spMkLst>
            <pc:docMk/>
            <pc:sldMk cId="4105106625" sldId="356"/>
            <ac:spMk id="3" creationId="{2B979466-8226-B846-B32B-4B39A6E81EC9}"/>
          </ac:spMkLst>
        </pc:spChg>
        <pc:spChg chg="del mod">
          <ac:chgData name="함 진아" userId="853515ff651aadf9" providerId="LiveId" clId="{98458532-4AD3-8940-BDF8-53CECAD1C435}" dt="2020-08-15T06:34:45.561" v="3516" actId="478"/>
          <ac:spMkLst>
            <pc:docMk/>
            <pc:sldMk cId="4105106625" sldId="356"/>
            <ac:spMk id="4" creationId="{14AFC675-D1A3-D246-A8DA-9031F06EA965}"/>
          </ac:spMkLst>
        </pc:spChg>
        <pc:spChg chg="add del mod">
          <ac:chgData name="함 진아" userId="853515ff651aadf9" providerId="LiveId" clId="{98458532-4AD3-8940-BDF8-53CECAD1C435}" dt="2020-08-15T06:35:28.337" v="3519" actId="478"/>
          <ac:spMkLst>
            <pc:docMk/>
            <pc:sldMk cId="4105106625" sldId="356"/>
            <ac:spMk id="6" creationId="{2908B102-918D-284D-A23C-327E7606B297}"/>
          </ac:spMkLst>
        </pc:spChg>
      </pc:sldChg>
      <pc:sldChg chg="add del">
        <pc:chgData name="함 진아" userId="853515ff651aadf9" providerId="LiveId" clId="{98458532-4AD3-8940-BDF8-53CECAD1C435}" dt="2020-08-15T06:35:45.487" v="3521" actId="2696"/>
        <pc:sldMkLst>
          <pc:docMk/>
          <pc:sldMk cId="1427982995" sldId="357"/>
        </pc:sldMkLst>
      </pc:sldChg>
      <pc:sldChg chg="addSp modSp add mod chgLayout">
        <pc:chgData name="함 진아" userId="853515ff651aadf9" providerId="LiveId" clId="{98458532-4AD3-8940-BDF8-53CECAD1C435}" dt="2020-08-15T06:37:49.360" v="3942" actId="20577"/>
        <pc:sldMkLst>
          <pc:docMk/>
          <pc:sldMk cId="2738987455" sldId="357"/>
        </pc:sldMkLst>
        <pc:spChg chg="mod ord">
          <ac:chgData name="함 진아" userId="853515ff651aadf9" providerId="LiveId" clId="{98458532-4AD3-8940-BDF8-53CECAD1C435}" dt="2020-08-15T06:37:07.716" v="3758" actId="700"/>
          <ac:spMkLst>
            <pc:docMk/>
            <pc:sldMk cId="2738987455" sldId="357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37:07.716" v="3758" actId="700"/>
          <ac:spMkLst>
            <pc:docMk/>
            <pc:sldMk cId="2738987455" sldId="357"/>
            <ac:spMk id="3" creationId="{2B979466-8226-B846-B32B-4B39A6E81EC9}"/>
          </ac:spMkLst>
        </pc:spChg>
        <pc:spChg chg="add mod ord">
          <ac:chgData name="함 진아" userId="853515ff651aadf9" providerId="LiveId" clId="{98458532-4AD3-8940-BDF8-53CECAD1C435}" dt="2020-08-15T06:37:49.360" v="3942" actId="20577"/>
          <ac:spMkLst>
            <pc:docMk/>
            <pc:sldMk cId="2738987455" sldId="357"/>
            <ac:spMk id="4" creationId="{08502BDE-C5EA-F14C-8790-4D5BBE0D06F1}"/>
          </ac:spMkLst>
        </pc:spChg>
      </pc:sldChg>
      <pc:sldChg chg="add del">
        <pc:chgData name="함 진아" userId="853515ff651aadf9" providerId="LiveId" clId="{98458532-4AD3-8940-BDF8-53CECAD1C435}" dt="2020-08-15T06:38:09.033" v="3944" actId="2696"/>
        <pc:sldMkLst>
          <pc:docMk/>
          <pc:sldMk cId="120927659" sldId="358"/>
        </pc:sldMkLst>
      </pc:sldChg>
      <pc:sldChg chg="addSp delSp modSp add mod modClrScheme chgLayout">
        <pc:chgData name="함 진아" userId="853515ff651aadf9" providerId="LiveId" clId="{98458532-4AD3-8940-BDF8-53CECAD1C435}" dt="2020-08-15T06:40:10.124" v="4350" actId="20577"/>
        <pc:sldMkLst>
          <pc:docMk/>
          <pc:sldMk cId="1436103309" sldId="358"/>
        </pc:sldMkLst>
        <pc:spChg chg="mod ord">
          <ac:chgData name="함 진아" userId="853515ff651aadf9" providerId="LiveId" clId="{98458532-4AD3-8940-BDF8-53CECAD1C435}" dt="2020-08-15T06:38:38.701" v="3982" actId="700"/>
          <ac:spMkLst>
            <pc:docMk/>
            <pc:sldMk cId="1436103309" sldId="358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40:10.124" v="4350" actId="20577"/>
          <ac:spMkLst>
            <pc:docMk/>
            <pc:sldMk cId="1436103309" sldId="358"/>
            <ac:spMk id="3" creationId="{2B979466-8226-B846-B32B-4B39A6E81EC9}"/>
          </ac:spMkLst>
        </pc:spChg>
        <pc:spChg chg="del mod">
          <ac:chgData name="함 진아" userId="853515ff651aadf9" providerId="LiveId" clId="{98458532-4AD3-8940-BDF8-53CECAD1C435}" dt="2020-08-15T06:38:32.421" v="3980" actId="478"/>
          <ac:spMkLst>
            <pc:docMk/>
            <pc:sldMk cId="1436103309" sldId="358"/>
            <ac:spMk id="4" creationId="{08502BDE-C5EA-F14C-8790-4D5BBE0D06F1}"/>
          </ac:spMkLst>
        </pc:spChg>
        <pc:spChg chg="add del mod">
          <ac:chgData name="함 진아" userId="853515ff651aadf9" providerId="LiveId" clId="{98458532-4AD3-8940-BDF8-53CECAD1C435}" dt="2020-08-15T06:38:34.276" v="3981" actId="478"/>
          <ac:spMkLst>
            <pc:docMk/>
            <pc:sldMk cId="1436103309" sldId="358"/>
            <ac:spMk id="6" creationId="{77AFD598-668E-6C41-A3AA-500062DF6EC7}"/>
          </ac:spMkLst>
        </pc:spChg>
      </pc:sldChg>
      <pc:sldChg chg="modSp add mod">
        <pc:chgData name="함 진아" userId="853515ff651aadf9" providerId="LiveId" clId="{98458532-4AD3-8940-BDF8-53CECAD1C435}" dt="2020-08-15T06:47:14.152" v="4637" actId="113"/>
        <pc:sldMkLst>
          <pc:docMk/>
          <pc:sldMk cId="4115109199" sldId="359"/>
        </pc:sldMkLst>
        <pc:spChg chg="mod">
          <ac:chgData name="함 진아" userId="853515ff651aadf9" providerId="LiveId" clId="{98458532-4AD3-8940-BDF8-53CECAD1C435}" dt="2020-08-15T06:47:14.152" v="4637" actId="113"/>
          <ac:spMkLst>
            <pc:docMk/>
            <pc:sldMk cId="4115109199" sldId="359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47:30.575" v="4639" actId="20577"/>
        <pc:sldMkLst>
          <pc:docMk/>
          <pc:sldMk cId="3541103039" sldId="360"/>
        </pc:sldMkLst>
        <pc:spChg chg="mod">
          <ac:chgData name="함 진아" userId="853515ff651aadf9" providerId="LiveId" clId="{98458532-4AD3-8940-BDF8-53CECAD1C435}" dt="2020-08-15T06:47:30.575" v="4639" actId="20577"/>
          <ac:spMkLst>
            <pc:docMk/>
            <pc:sldMk cId="3541103039" sldId="360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51:27.441" v="5019" actId="20577"/>
        <pc:sldMkLst>
          <pc:docMk/>
          <pc:sldMk cId="3591753281" sldId="361"/>
        </pc:sldMkLst>
        <pc:spChg chg="mod">
          <ac:chgData name="함 진아" userId="853515ff651aadf9" providerId="LiveId" clId="{98458532-4AD3-8940-BDF8-53CECAD1C435}" dt="2020-08-15T06:51:27.441" v="5019" actId="20577"/>
          <ac:spMkLst>
            <pc:docMk/>
            <pc:sldMk cId="3591753281" sldId="361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51:13.806" v="5017" actId="20577"/>
        <pc:sldMkLst>
          <pc:docMk/>
          <pc:sldMk cId="3894620566" sldId="362"/>
        </pc:sldMkLst>
        <pc:spChg chg="mod">
          <ac:chgData name="함 진아" userId="853515ff651aadf9" providerId="LiveId" clId="{98458532-4AD3-8940-BDF8-53CECAD1C435}" dt="2020-08-15T06:51:13.806" v="5017" actId="20577"/>
          <ac:spMkLst>
            <pc:docMk/>
            <pc:sldMk cId="3894620566" sldId="362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52:37.085" v="5219" actId="20577"/>
        <pc:sldMkLst>
          <pc:docMk/>
          <pc:sldMk cId="677492897" sldId="363"/>
        </pc:sldMkLst>
        <pc:spChg chg="mod">
          <ac:chgData name="함 진아" userId="853515ff651aadf9" providerId="LiveId" clId="{98458532-4AD3-8940-BDF8-53CECAD1C435}" dt="2020-08-15T06:52:37.085" v="5219" actId="20577"/>
          <ac:spMkLst>
            <pc:docMk/>
            <pc:sldMk cId="677492897" sldId="363"/>
            <ac:spMk id="3" creationId="{2B979466-8226-B846-B32B-4B39A6E81EC9}"/>
          </ac:spMkLst>
        </pc:spChg>
      </pc:sldChg>
      <pc:sldChg chg="addSp modSp add mod modClrScheme chgLayout">
        <pc:chgData name="함 진아" userId="853515ff651aadf9" providerId="LiveId" clId="{98458532-4AD3-8940-BDF8-53CECAD1C435}" dt="2020-08-15T06:54:33.732" v="5373" actId="20577"/>
        <pc:sldMkLst>
          <pc:docMk/>
          <pc:sldMk cId="3009351521" sldId="364"/>
        </pc:sldMkLst>
        <pc:spChg chg="mod ord">
          <ac:chgData name="함 진아" userId="853515ff651aadf9" providerId="LiveId" clId="{98458532-4AD3-8940-BDF8-53CECAD1C435}" dt="2020-08-15T06:54:11.264" v="5330" actId="700"/>
          <ac:spMkLst>
            <pc:docMk/>
            <pc:sldMk cId="3009351521" sldId="364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54:33.732" v="5373" actId="20577"/>
          <ac:spMkLst>
            <pc:docMk/>
            <pc:sldMk cId="3009351521" sldId="364"/>
            <ac:spMk id="3" creationId="{2B979466-8226-B846-B32B-4B39A6E81EC9}"/>
          </ac:spMkLst>
        </pc:spChg>
        <pc:spChg chg="add mod ord">
          <ac:chgData name="함 진아" userId="853515ff651aadf9" providerId="LiveId" clId="{98458532-4AD3-8940-BDF8-53CECAD1C435}" dt="2020-08-15T06:54:23.741" v="5372" actId="20577"/>
          <ac:spMkLst>
            <pc:docMk/>
            <pc:sldMk cId="3009351521" sldId="364"/>
            <ac:spMk id="4" creationId="{4E4010FB-BFDE-8242-8519-6D78BF995521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55:39.875" v="5563" actId="20577"/>
        <pc:sldMkLst>
          <pc:docMk/>
          <pc:sldMk cId="2985194908" sldId="365"/>
        </pc:sldMkLst>
        <pc:spChg chg="mod ord">
          <ac:chgData name="함 진아" userId="853515ff651aadf9" providerId="LiveId" clId="{98458532-4AD3-8940-BDF8-53CECAD1C435}" dt="2020-08-15T06:54:57.212" v="5376" actId="700"/>
          <ac:spMkLst>
            <pc:docMk/>
            <pc:sldMk cId="2985194908" sldId="365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55:39.875" v="5563" actId="20577"/>
          <ac:spMkLst>
            <pc:docMk/>
            <pc:sldMk cId="2985194908" sldId="365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6:54:54.105" v="5375" actId="478"/>
          <ac:spMkLst>
            <pc:docMk/>
            <pc:sldMk cId="2985194908" sldId="365"/>
            <ac:spMk id="4" creationId="{4E4010FB-BFDE-8242-8519-6D78BF995521}"/>
          </ac:spMkLst>
        </pc:spChg>
        <pc:spChg chg="add del mod">
          <ac:chgData name="함 진아" userId="853515ff651aadf9" providerId="LiveId" clId="{98458532-4AD3-8940-BDF8-53CECAD1C435}" dt="2020-08-15T06:54:57.212" v="5376" actId="700"/>
          <ac:spMkLst>
            <pc:docMk/>
            <pc:sldMk cId="2985194908" sldId="365"/>
            <ac:spMk id="6" creationId="{C4AD99F5-4597-B840-8245-5A6C029D72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2022-06-10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2022-06-10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2022-06-10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2022-06-10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2022-06-10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759B7AD-2C20-8D47-9199-95FC7AE53D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4364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02B07A-1BA1-A249-AAF7-31BAD224D5BD}"/>
              </a:ext>
            </a:extLst>
          </p:cNvPr>
          <p:cNvGrpSpPr/>
          <p:nvPr userDrawn="1"/>
        </p:nvGrpSpPr>
        <p:grpSpPr>
          <a:xfrm>
            <a:off x="1524799" y="341089"/>
            <a:ext cx="9142364" cy="6336369"/>
            <a:chOff x="1630237" y="408464"/>
            <a:chExt cx="9142364" cy="633636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B147709-E2CC-3E49-9213-47960F534A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408464"/>
              <a:ext cx="1718924" cy="471564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8CB86F5-2A82-9745-88F0-C8F0F31DC1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78979" y="408465"/>
              <a:ext cx="1761889" cy="38225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73E02EC-FF1D-7742-A247-C75232274A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5124106"/>
              <a:ext cx="1718924" cy="162072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9D12ED1-7B21-884F-9129-237F6A41381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9161" y="6261999"/>
              <a:ext cx="2393023" cy="48283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D601D21-4984-ED4E-8B8C-0681E3CD9E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60503" y="408464"/>
              <a:ext cx="2712098" cy="112355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DB16737-E3E1-B341-ADBF-C886BF7297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2184" y="6261999"/>
              <a:ext cx="2907063" cy="48283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804FC99-B425-CD42-95B2-142F93A2552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8726" y="1532021"/>
              <a:ext cx="403875" cy="306125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57501E5-47A0-9646-BAE0-A2D9CAC9BDE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77231" y="4593277"/>
              <a:ext cx="395370" cy="13032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EB93D5E-143A-084E-AD03-628623C9A8C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3"/>
            <a:stretch/>
          </p:blipFill>
          <p:spPr>
            <a:xfrm>
              <a:off x="8633248" y="5896477"/>
              <a:ext cx="2139353" cy="848356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B3A7352-A9E9-FD40-9958-5A2A4C2CF3A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81370" y="408464"/>
              <a:ext cx="1617683" cy="382252"/>
            </a:xfrm>
            <a:prstGeom prst="rect">
              <a:avLst/>
            </a:prstGeom>
          </p:spPr>
        </p:pic>
      </p:grp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DC511079-74E5-DC43-AC5D-6079F1A9F98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144099" y="3747057"/>
            <a:ext cx="380767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CAAA8C1-D1BE-1C4D-B5BD-4AED9D420871}"/>
              </a:ext>
            </a:extLst>
          </p:cNvPr>
          <p:cNvSpPr/>
          <p:nvPr userDrawn="1"/>
        </p:nvSpPr>
        <p:spPr>
          <a:xfrm>
            <a:off x="5646000" y="262028"/>
            <a:ext cx="900000" cy="900000"/>
          </a:xfrm>
          <a:prstGeom prst="ellipse">
            <a:avLst/>
          </a:prstGeom>
          <a:solidFill>
            <a:srgbClr val="55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id="{28BA67BD-2D45-5848-A348-3B9CBA1A8940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08" y="408464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9128E3AD-7238-374B-94DA-CA616224B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95" y="1704771"/>
            <a:ext cx="6029210" cy="984954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F91E49C-71FB-7144-AE3C-4AD57CB5D31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833352"/>
            <a:ext cx="0" cy="76588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3">
            <a:extLst>
              <a:ext uri="{FF2B5EF4-FFF2-40B4-BE49-F238E27FC236}">
                <a16:creationId xmlns:a16="http://schemas.microsoft.com/office/drawing/2014/main" id="{A0CF28F1-F72E-4F47-909A-EA47CAB89C7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240225" y="3746778"/>
            <a:ext cx="384855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6231"/>
            </a:avLst>
          </a:prstGeom>
          <a:solidFill>
            <a:srgbClr val="D4D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63F73570-D1B4-3C40-A4C7-BC179A0B548B}"/>
              </a:ext>
            </a:extLst>
          </p:cNvPr>
          <p:cNvCxnSpPr/>
          <p:nvPr userDrawn="1"/>
        </p:nvCxnSpPr>
        <p:spPr>
          <a:xfrm>
            <a:off x="2762250" y="12382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0D6B230-73B3-D84A-B9CD-12CE9C2F46BF}"/>
              </a:ext>
            </a:extLst>
          </p:cNvPr>
          <p:cNvCxnSpPr/>
          <p:nvPr userDrawn="1"/>
        </p:nvCxnSpPr>
        <p:spPr>
          <a:xfrm>
            <a:off x="2828925" y="42100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EDAF17-5078-A048-B8BF-1B0856B63FFA}"/>
              </a:ext>
            </a:extLst>
          </p:cNvPr>
          <p:cNvGrpSpPr/>
          <p:nvPr userDrawn="1"/>
        </p:nvGrpSpPr>
        <p:grpSpPr>
          <a:xfrm>
            <a:off x="498000" y="5848358"/>
            <a:ext cx="540000" cy="540000"/>
            <a:chOff x="498000" y="5848358"/>
            <a:chExt cx="540000" cy="54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C43FDC0-C9AA-A04A-9845-229A3AFB461A}"/>
                </a:ext>
              </a:extLst>
            </p:cNvPr>
            <p:cNvSpPr/>
            <p:nvPr userDrawn="1"/>
          </p:nvSpPr>
          <p:spPr>
            <a:xfrm>
              <a:off x="498000" y="58483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37E1E1C-8935-7A4A-AD18-984AD8CF42C8}"/>
                </a:ext>
              </a:extLst>
            </p:cNvPr>
            <p:cNvSpPr/>
            <p:nvPr userDrawn="1"/>
          </p:nvSpPr>
          <p:spPr>
            <a:xfrm>
              <a:off x="858000" y="58483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D127ABCB-41B0-DA44-B292-2680D46179D4}"/>
                </a:ext>
              </a:extLst>
            </p:cNvPr>
            <p:cNvSpPr/>
            <p:nvPr userDrawn="1"/>
          </p:nvSpPr>
          <p:spPr>
            <a:xfrm>
              <a:off x="675350" y="60248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49E3F62-8519-CD4D-90D8-61FA2F78547A}"/>
              </a:ext>
            </a:extLst>
          </p:cNvPr>
          <p:cNvGrpSpPr/>
          <p:nvPr userDrawn="1"/>
        </p:nvGrpSpPr>
        <p:grpSpPr>
          <a:xfrm flipH="1">
            <a:off x="11155325" y="5841000"/>
            <a:ext cx="540000" cy="540000"/>
            <a:chOff x="650400" y="6000758"/>
            <a:chExt cx="540000" cy="540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9F3D78-1BE1-8242-A97F-778023C145E8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D6D8BE15-6EAB-BE43-9A58-087309860DE5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9710ADA2-FD6E-124A-9699-AF1A863E834A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7D98B8-58FE-4D49-9D06-C81C64804900}"/>
              </a:ext>
            </a:extLst>
          </p:cNvPr>
          <p:cNvGrpSpPr/>
          <p:nvPr userDrawn="1"/>
        </p:nvGrpSpPr>
        <p:grpSpPr>
          <a:xfrm flipH="1" flipV="1">
            <a:off x="11155325" y="477000"/>
            <a:ext cx="540000" cy="540000"/>
            <a:chOff x="650400" y="6000758"/>
            <a:chExt cx="540000" cy="540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71F563-469F-214F-9AE1-CDD5DF47CE45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6266CDA2-0F31-F24A-A9AF-061F28926EB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E3328E12-ACC4-DD4C-AB70-E25F3A4C8F05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C0CF47-42E8-2F4E-9062-AF6C90260981}"/>
              </a:ext>
            </a:extLst>
          </p:cNvPr>
          <p:cNvGrpSpPr/>
          <p:nvPr userDrawn="1"/>
        </p:nvGrpSpPr>
        <p:grpSpPr>
          <a:xfrm flipV="1">
            <a:off x="495350" y="469642"/>
            <a:ext cx="540000" cy="540000"/>
            <a:chOff x="650400" y="6000758"/>
            <a:chExt cx="540000" cy="5400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D72F1A-51F1-1345-BA2A-A69DB41AD5B2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EF7342CD-5B10-AE41-BAAB-930DFD7DBE0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82F2E492-DA61-9C45-855B-CE71EBDAA359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2022-06-10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2022-06-10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2022-06-10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2022-06-10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2022-06-10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BBFAE6-DF46-7444-9551-EBC0BBBD1CA3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433408" y="3747057"/>
            <a:ext cx="3807678" cy="229110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63A9"/>
                </a:solidFill>
              </a:rPr>
              <a:t>05-1</a:t>
            </a:r>
            <a:r>
              <a:rPr lang="ko-KR" altLang="en-US" dirty="0" smtClean="0"/>
              <a:t> </a:t>
            </a:r>
            <a:r>
              <a:rPr lang="ko-KR" altLang="en-US" dirty="0"/>
              <a:t>사용자 입력과 출력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0063A9"/>
                </a:solidFill>
              </a:rPr>
              <a:t>05-2</a:t>
            </a:r>
            <a:r>
              <a:rPr lang="ko-KR" altLang="en-US" dirty="0" smtClean="0">
                <a:solidFill>
                  <a:srgbClr val="0063A9"/>
                </a:solidFill>
              </a:rPr>
              <a:t> </a:t>
            </a:r>
            <a:r>
              <a:rPr lang="ko-KR" altLang="en-US" dirty="0" smtClean="0"/>
              <a:t>지역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전역 변수</a:t>
            </a:r>
            <a:endParaRPr lang="en-US" altLang="ko-KR" dirty="0" smtClean="0">
              <a:solidFill>
                <a:srgbClr val="0063A9"/>
              </a:solidFill>
            </a:endParaRPr>
          </a:p>
          <a:p>
            <a:r>
              <a:rPr lang="en-US" altLang="ko-KR" dirty="0" smtClean="0">
                <a:solidFill>
                  <a:srgbClr val="0063A9"/>
                </a:solidFill>
              </a:rPr>
              <a:t>05-3</a:t>
            </a:r>
            <a:r>
              <a:rPr lang="ko-KR" altLang="en-US" dirty="0" smtClean="0">
                <a:solidFill>
                  <a:srgbClr val="0063A9"/>
                </a:solidFill>
              </a:rPr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0063A9"/>
                </a:solidFill>
              </a:rPr>
              <a:t>05-4</a:t>
            </a:r>
            <a:r>
              <a:rPr lang="ko-KR" altLang="en-US" dirty="0" smtClean="0">
                <a:solidFill>
                  <a:srgbClr val="0063A9"/>
                </a:solidFill>
              </a:rPr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63A9"/>
                </a:solidFill>
              </a:rPr>
              <a:t>05-5</a:t>
            </a:r>
            <a:r>
              <a:rPr lang="ko-KR" altLang="en-US" dirty="0" smtClean="0">
                <a:solidFill>
                  <a:srgbClr val="0063A9"/>
                </a:solidFill>
              </a:rPr>
              <a:t> </a:t>
            </a:r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A1DDD-BD58-454F-AAAF-00FBFF9A15E0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75B077-11E4-BF4E-BB58-BC3C3FE2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날개 달기</a:t>
            </a:r>
          </a:p>
        </p:txBody>
      </p:sp>
    </p:spTree>
    <p:extLst>
      <p:ext uri="{BB962C8B-B14F-4D97-AF65-F5344CB8AC3E}">
        <p14:creationId xmlns:p14="http://schemas.microsoft.com/office/powerpoint/2010/main" val="42345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05-3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>
                <a:solidFill>
                  <a:srgbClr val="0063A9"/>
                </a:solidFill>
              </a:rPr>
              <a:t>모듈 만들기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모듈</a:t>
            </a:r>
            <a:endParaRPr kumimoji="1" lang="en-US" altLang="ko-KR" b="1" dirty="0"/>
          </a:p>
          <a:p>
            <a:pPr lvl="2"/>
            <a:r>
              <a:rPr kumimoji="1" lang="ko-KR" altLang="en-US" dirty="0"/>
              <a:t>함수나 변수 또는 클래스를 모아 놓은 파일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다른 </a:t>
            </a:r>
            <a:r>
              <a:rPr kumimoji="1" lang="ko-KR" altLang="en-US" dirty="0" err="1"/>
              <a:t>파이썬</a:t>
            </a:r>
            <a:r>
              <a:rPr kumimoji="1" lang="ko-KR" altLang="en-US" dirty="0"/>
              <a:t> 프로그램에서 불러와 사용할 수 있게끔 만든 </a:t>
            </a:r>
            <a:r>
              <a:rPr kumimoji="1" lang="ko-KR" altLang="en-US" dirty="0" err="1"/>
              <a:t>파이썬</a:t>
            </a:r>
            <a:r>
              <a:rPr kumimoji="1" lang="ko-KR" altLang="en-US" dirty="0"/>
              <a:t> 파일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add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sub</a:t>
            </a:r>
            <a:r>
              <a:rPr kumimoji="1" lang="ko-KR" altLang="en-US" dirty="0"/>
              <a:t> 함수만 있는 파일</a:t>
            </a:r>
            <a:r>
              <a:rPr kumimoji="1" lang="en-US" altLang="ko-KR" dirty="0"/>
              <a:t>(</a:t>
            </a:r>
            <a:r>
              <a:rPr kumimoji="1" lang="ko-KR" altLang="en-US" dirty="0"/>
              <a:t>모듈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mod1.py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 특정 디렉터리에 저장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8BCF84-C810-5D44-971C-30194551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878" y="4258015"/>
            <a:ext cx="4840244" cy="189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0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05-3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>
                <a:solidFill>
                  <a:srgbClr val="0063A9"/>
                </a:solidFill>
              </a:rPr>
              <a:t>모듈 불러오기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mod1.py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저장한 디렉터리로 이동한 다음 대화형 인터프리터 실행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저장한 디렉터리</a:t>
            </a:r>
            <a:r>
              <a:rPr kumimoji="1" lang="en-US" altLang="ko-KR" dirty="0"/>
              <a:t>: C:\</a:t>
            </a:r>
            <a:r>
              <a:rPr kumimoji="1" lang="en-US" altLang="ko-KR" dirty="0" err="1"/>
              <a:t>doit</a:t>
            </a: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82B9BC-B182-E149-8DA9-67BCFB33A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44" y="3310206"/>
            <a:ext cx="7588513" cy="261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8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05-3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>
                <a:solidFill>
                  <a:srgbClr val="0063A9"/>
                </a:solidFill>
              </a:rPr>
              <a:t>모듈 불러오기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대화형 인터프리터에서 </a:t>
            </a:r>
            <a:r>
              <a:rPr kumimoji="1" lang="en-US" altLang="ko-KR" dirty="0"/>
              <a:t>mod1.py </a:t>
            </a:r>
            <a:r>
              <a:rPr kumimoji="1" lang="ko-KR" altLang="en-US" dirty="0"/>
              <a:t>불러오기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r>
              <a:rPr kumimoji="1" lang="en-US" altLang="ko-KR" dirty="0"/>
              <a:t>import mod1</a:t>
            </a:r>
            <a:r>
              <a:rPr kumimoji="1" lang="ko-KR" altLang="en-US" dirty="0"/>
              <a:t>이라고 입력하여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mod1.py </a:t>
            </a:r>
            <a:r>
              <a:rPr kumimoji="1" lang="ko-KR" altLang="en-US" dirty="0"/>
              <a:t>불러오기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mod1.py</a:t>
            </a:r>
            <a:r>
              <a:rPr kumimoji="1" lang="ko-KR" altLang="en-US" dirty="0"/>
              <a:t> 파일에 있는 </a:t>
            </a:r>
            <a:r>
              <a:rPr kumimoji="1" lang="en-US" altLang="ko-KR" dirty="0"/>
              <a:t>add</a:t>
            </a:r>
            <a:r>
              <a:rPr kumimoji="1" lang="ko-KR" altLang="en-US" dirty="0"/>
              <a:t> 함수를 사용하려면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모듈 이름</a:t>
            </a:r>
            <a:r>
              <a:rPr kumimoji="1" lang="en-US" altLang="ko-KR" dirty="0"/>
              <a:t>(mod1)</a:t>
            </a:r>
            <a:r>
              <a:rPr kumimoji="1" lang="ko-KR" altLang="en-US" dirty="0"/>
              <a:t> 뒤에 </a:t>
            </a:r>
            <a:r>
              <a:rPr kumimoji="1" lang="en-US" altLang="ko-KR" dirty="0"/>
              <a:t>‘.’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도트 연산자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붙이고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함수 이름을 입력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0DE26C-7B6B-B540-817D-8379B2966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4950" y="2966126"/>
            <a:ext cx="5982100" cy="178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2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05-3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>
                <a:solidFill>
                  <a:srgbClr val="0063A9"/>
                </a:solidFill>
              </a:rPr>
              <a:t>모듈 불러오기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import</a:t>
            </a:r>
          </a:p>
          <a:p>
            <a:pPr lvl="2"/>
            <a:r>
              <a:rPr kumimoji="1" lang="ko-KR" altLang="en-US" dirty="0"/>
              <a:t>이미 만들어 놓은 </a:t>
            </a:r>
            <a:r>
              <a:rPr kumimoji="1" lang="ko-KR" altLang="en-US" dirty="0" err="1"/>
              <a:t>파이썬</a:t>
            </a:r>
            <a:r>
              <a:rPr kumimoji="1" lang="ko-KR" altLang="en-US" dirty="0"/>
              <a:t> 모듈을 사용할 수 있게 해주는 명령어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mod1.py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확장자</a:t>
            </a:r>
            <a:r>
              <a:rPr kumimoji="1" lang="ko-KR" altLang="en-US" dirty="0"/>
              <a:t> </a:t>
            </a:r>
            <a:r>
              <a:rPr kumimoji="1" lang="en-US" altLang="ko-KR" dirty="0"/>
              <a:t>.</a:t>
            </a:r>
            <a:r>
              <a:rPr kumimoji="1" lang="en-US" altLang="ko-KR" dirty="0" err="1"/>
              <a:t>py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제거한</a:t>
            </a:r>
            <a:r>
              <a:rPr kumimoji="1" lang="en-US" altLang="ko-KR" dirty="0"/>
              <a:t> </a:t>
            </a:r>
            <a:r>
              <a:rPr kumimoji="1" lang="en-US" altLang="ko-KR" b="1" dirty="0"/>
              <a:t>mod1</a:t>
            </a:r>
            <a:r>
              <a:rPr kumimoji="1" lang="ko-KR" altLang="en-US" dirty="0"/>
              <a:t>이 모듈 이름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en-US" altLang="ko-KR" dirty="0"/>
              <a:t>mod1.add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쓰지 않고 모듈 이름 없이 함수 이름만 쓰고 싶은 경우</a:t>
            </a:r>
            <a:endParaRPr kumimoji="1"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E5D4300-C6A2-9044-A92F-5A078E684674}"/>
              </a:ext>
            </a:extLst>
          </p:cNvPr>
          <p:cNvGrpSpPr/>
          <p:nvPr/>
        </p:nvGrpSpPr>
        <p:grpSpPr>
          <a:xfrm>
            <a:off x="1971674" y="3429000"/>
            <a:ext cx="4672014" cy="706567"/>
            <a:chOff x="996950" y="2978150"/>
            <a:chExt cx="5962282" cy="9017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8974632-09EA-F642-8D32-6CFFAACB09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96950" y="2978150"/>
              <a:ext cx="4868495" cy="9017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8319CAA-A631-464D-B727-065AE7F657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65445" y="2978150"/>
              <a:ext cx="1093787" cy="90170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8018ED-BC22-C841-A980-BF069B573AC6}"/>
              </a:ext>
            </a:extLst>
          </p:cNvPr>
          <p:cNvGrpSpPr/>
          <p:nvPr/>
        </p:nvGrpSpPr>
        <p:grpSpPr>
          <a:xfrm>
            <a:off x="1971674" y="4816816"/>
            <a:ext cx="4672014" cy="710050"/>
            <a:chOff x="1003300" y="2990850"/>
            <a:chExt cx="5765916" cy="8763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D24A732-67A0-E642-A4FA-696B26A61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03300" y="2990850"/>
              <a:ext cx="4411663" cy="8763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DD400B7-1DBF-CB45-BC55-1CD322150A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72191" y="2990850"/>
              <a:ext cx="1597025" cy="876300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D32035B-E85E-B840-A164-3757DCF6DE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43" y="4816816"/>
            <a:ext cx="3635386" cy="12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9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05-3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>
                <a:solidFill>
                  <a:srgbClr val="0063A9"/>
                </a:solidFill>
              </a:rPr>
              <a:t>모듈 불러오기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import</a:t>
            </a:r>
          </a:p>
          <a:p>
            <a:pPr lvl="2"/>
            <a:r>
              <a:rPr kumimoji="1" lang="ko-KR" altLang="en-US" dirty="0"/>
              <a:t>모듈의 함수를 여러 개 불러오고 싶은 경우</a:t>
            </a:r>
            <a:endParaRPr kumimoji="1" lang="en-US" altLang="ko-KR" dirty="0"/>
          </a:p>
          <a:p>
            <a:pPr marL="1714500" lvl="3" indent="-342900">
              <a:buFont typeface="+mj-lt"/>
              <a:buAutoNum type="arabicParenR"/>
            </a:pPr>
            <a:r>
              <a:rPr kumimoji="1" lang="ko-KR" altLang="en-US" dirty="0"/>
              <a:t>콤마로 구분하여 필요한 함수 불러오기</a:t>
            </a:r>
            <a:endParaRPr kumimoji="1" lang="en-US" altLang="ko-KR" dirty="0"/>
          </a:p>
          <a:p>
            <a:pPr marL="1714500" lvl="3" indent="-342900">
              <a:buFont typeface="+mj-lt"/>
              <a:buAutoNum type="arabicParenR"/>
            </a:pPr>
            <a:endParaRPr kumimoji="1" lang="en-US" altLang="ko-KR" dirty="0"/>
          </a:p>
          <a:p>
            <a:pPr marL="1714500" lvl="3" indent="-342900">
              <a:buFont typeface="+mj-lt"/>
              <a:buAutoNum type="arabicParenR"/>
            </a:pPr>
            <a:endParaRPr kumimoji="1" lang="en-US" altLang="ko-KR" dirty="0"/>
          </a:p>
          <a:p>
            <a:pPr marL="1714500" lvl="3" indent="-342900">
              <a:buFont typeface="+mj-lt"/>
              <a:buAutoNum type="arabicParenR"/>
            </a:pPr>
            <a:endParaRPr kumimoji="1" lang="en-US" altLang="ko-KR" dirty="0"/>
          </a:p>
          <a:p>
            <a:pPr marL="1714500" lvl="3" indent="-342900">
              <a:buFont typeface="+mj-lt"/>
              <a:buAutoNum type="arabicParenR"/>
            </a:pPr>
            <a:r>
              <a:rPr kumimoji="1" lang="ko-KR" altLang="en-US" dirty="0"/>
              <a:t>* 문자 사용하기</a:t>
            </a:r>
            <a:endParaRPr kumimoji="1" lang="en-US" altLang="ko-KR" dirty="0"/>
          </a:p>
          <a:p>
            <a:pPr lvl="4"/>
            <a:r>
              <a:rPr kumimoji="1" lang="ko-KR" altLang="en-US" dirty="0"/>
              <a:t>* 문자는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모든 것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이라는 뜻으로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모듈 내의 모든 함수를 불러오겠다는 의미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B41299-E782-7345-A720-9FF1C0871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74" y="3429000"/>
            <a:ext cx="5973104" cy="610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D59AEC-1DED-744C-B109-BF8E4EEB72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9375" y="4985121"/>
            <a:ext cx="5973104" cy="6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5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05-3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790393"/>
          </a:xfrm>
        </p:spPr>
        <p:txBody>
          <a:bodyPr>
            <a:normAutofit/>
          </a:bodyPr>
          <a:lstStyle/>
          <a:p>
            <a:r>
              <a:rPr kumimoji="1" lang="en-US" altLang="ko-KR" sz="2400" dirty="0">
                <a:solidFill>
                  <a:srgbClr val="0063A9"/>
                </a:solidFill>
              </a:rPr>
              <a:t>if __name__ == ”__main__”: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if __name__ == “__main__”</a:t>
            </a:r>
            <a:r>
              <a:rPr kumimoji="1" lang="ko-KR" altLang="en-US" dirty="0"/>
              <a:t> 사용하도록 </a:t>
            </a:r>
            <a:r>
              <a:rPr kumimoji="1" lang="en-US" altLang="ko-KR" dirty="0"/>
              <a:t>mod1.py </a:t>
            </a:r>
            <a:r>
              <a:rPr kumimoji="1" lang="ko-KR" altLang="en-US" dirty="0"/>
              <a:t>수정하기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__name__</a:t>
            </a:r>
            <a:r>
              <a:rPr kumimoji="1" lang="ko-KR" altLang="en-US" dirty="0"/>
              <a:t> 변수</a:t>
            </a:r>
            <a:endParaRPr kumimoji="1" lang="en-US" altLang="ko-KR" dirty="0"/>
          </a:p>
          <a:p>
            <a:pPr lvl="3"/>
            <a:r>
              <a:rPr kumimoji="1" lang="ko-KR" altLang="en-US" dirty="0" err="1"/>
              <a:t>파이썬이</a:t>
            </a:r>
            <a:r>
              <a:rPr kumimoji="1" lang="ko-KR" altLang="en-US" dirty="0"/>
              <a:t> 내부적으로 사용하는 특별한 변수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marL="1257300" lvl="2" indent="-342900">
              <a:buFont typeface="+mj-lt"/>
              <a:buAutoNum type="arabicParenR"/>
            </a:pPr>
            <a:r>
              <a:rPr kumimoji="1" lang="en-US" altLang="ko-KR" dirty="0"/>
              <a:t>python mod1.py</a:t>
            </a:r>
            <a:r>
              <a:rPr kumimoji="1" lang="ko-KR" altLang="en-US" dirty="0"/>
              <a:t>와 같이 이 파일을 실행한 경우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__name__</a:t>
            </a:r>
            <a:r>
              <a:rPr kumimoji="1" lang="ko-KR" altLang="en-US" dirty="0"/>
              <a:t> 변수에는 </a:t>
            </a:r>
            <a:r>
              <a:rPr kumimoji="1" lang="en-US" altLang="ko-KR" dirty="0"/>
              <a:t>__main__</a:t>
            </a:r>
            <a:r>
              <a:rPr kumimoji="1" lang="ko-KR" altLang="en-US" dirty="0"/>
              <a:t> 값이 저장되어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__name__ == “__main__”</a:t>
            </a:r>
            <a:r>
              <a:rPr kumimoji="1" lang="ko-KR" altLang="en-US" dirty="0"/>
              <a:t>이 참이 됨</a:t>
            </a:r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08FCD8-9CFA-8041-8667-6E5E9C83B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4634" y="2829334"/>
            <a:ext cx="4524848" cy="3263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8CA7EE-5A98-574E-952C-D4FBD58785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7392" y="4689328"/>
            <a:ext cx="4071984" cy="120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07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05-3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790393"/>
          </a:xfrm>
        </p:spPr>
        <p:txBody>
          <a:bodyPr>
            <a:normAutofit/>
          </a:bodyPr>
          <a:lstStyle/>
          <a:p>
            <a:r>
              <a:rPr kumimoji="1" lang="en-US" altLang="ko-KR" sz="2400" dirty="0">
                <a:solidFill>
                  <a:srgbClr val="0063A9"/>
                </a:solidFill>
              </a:rPr>
              <a:t>if __name__ == ”__main__”: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if __name__ == “__main__”</a:t>
            </a:r>
            <a:r>
              <a:rPr kumimoji="1" lang="ko-KR" altLang="en-US" dirty="0"/>
              <a:t> 사용하도록 </a:t>
            </a:r>
            <a:r>
              <a:rPr kumimoji="1" lang="en-US" altLang="ko-KR" dirty="0"/>
              <a:t>mod1.py </a:t>
            </a:r>
            <a:r>
              <a:rPr kumimoji="1" lang="ko-KR" altLang="en-US" dirty="0"/>
              <a:t>수정하기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__name__</a:t>
            </a:r>
            <a:r>
              <a:rPr kumimoji="1" lang="ko-KR" altLang="en-US" dirty="0"/>
              <a:t> 변수</a:t>
            </a:r>
            <a:endParaRPr kumimoji="1" lang="en-US" altLang="ko-KR" dirty="0"/>
          </a:p>
          <a:p>
            <a:pPr lvl="3"/>
            <a:r>
              <a:rPr kumimoji="1" lang="ko-KR" altLang="en-US" dirty="0" err="1"/>
              <a:t>파이썬이</a:t>
            </a:r>
            <a:r>
              <a:rPr kumimoji="1" lang="ko-KR" altLang="en-US" dirty="0"/>
              <a:t> 내부적으로 사용하는 특별한 변수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marL="1257300" lvl="2" indent="-342900">
              <a:buFont typeface="+mj-lt"/>
              <a:buAutoNum type="arabicParenR" startAt="2"/>
            </a:pPr>
            <a:r>
              <a:rPr kumimoji="1" lang="ko-KR" altLang="en-US" dirty="0"/>
              <a:t>대화형 인터프리터나 다른 파일에서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이 모듈을 불러서 사용할 경우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__name__ </a:t>
            </a:r>
            <a:r>
              <a:rPr kumimoji="1" lang="ko-KR" altLang="en-US" dirty="0"/>
              <a:t>변수에는 모듈 이름 </a:t>
            </a:r>
            <a:r>
              <a:rPr kumimoji="1" lang="en-US" altLang="ko-KR" dirty="0"/>
              <a:t>mod1</a:t>
            </a:r>
            <a:r>
              <a:rPr kumimoji="1" lang="ko-KR" altLang="en-US" dirty="0"/>
              <a:t>이 저장되어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__name__ == “__main__”</a:t>
            </a:r>
            <a:r>
              <a:rPr kumimoji="1" lang="ko-KR" altLang="en-US" dirty="0"/>
              <a:t>이 거짓이 됨</a:t>
            </a:r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08FCD8-9CFA-8041-8667-6E5E9C83B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4634" y="2829334"/>
            <a:ext cx="4524848" cy="32632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698CCB-CD1B-4247-A518-2B9894C755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7393" y="4975078"/>
            <a:ext cx="4071984" cy="91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35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05-3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790393"/>
          </a:xfrm>
        </p:spPr>
        <p:txBody>
          <a:bodyPr>
            <a:normAutofit/>
          </a:bodyPr>
          <a:lstStyle/>
          <a:p>
            <a:r>
              <a:rPr kumimoji="1" lang="ko-KR" altLang="en-US" sz="2400" dirty="0">
                <a:solidFill>
                  <a:srgbClr val="0063A9"/>
                </a:solidFill>
              </a:rPr>
              <a:t>다른 파일에서 모듈 불러오기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mod2.py</a:t>
            </a:r>
            <a:r>
              <a:rPr kumimoji="1" lang="ko-KR" altLang="en-US" dirty="0"/>
              <a:t> 파일 만들어서 저장하기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ko-KR" altLang="en-US" dirty="0"/>
              <a:t>원의 넓이를 계산하는 </a:t>
            </a:r>
            <a:r>
              <a:rPr kumimoji="1" lang="en-US" altLang="ko-KR" dirty="0"/>
              <a:t>Math</a:t>
            </a:r>
            <a:r>
              <a:rPr kumimoji="1" lang="ko-KR" altLang="en-US" dirty="0"/>
              <a:t> 클래스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두 값을 더하는 </a:t>
            </a:r>
            <a:r>
              <a:rPr kumimoji="1" lang="en-US" altLang="ko-KR" dirty="0"/>
              <a:t>add</a:t>
            </a:r>
            <a:r>
              <a:rPr kumimoji="1" lang="ko-KR" altLang="en-US" dirty="0"/>
              <a:t> 함수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원주율 값에 </a:t>
            </a:r>
            <a:r>
              <a:rPr kumimoji="1" lang="ko-KR" altLang="en-US" dirty="0" err="1"/>
              <a:t>대항되는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PI</a:t>
            </a:r>
            <a:r>
              <a:rPr kumimoji="1" lang="ko-KR" altLang="en-US" dirty="0"/>
              <a:t> 변수</a:t>
            </a: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7C9771-E356-F940-8A0D-317932881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4634" y="2829334"/>
            <a:ext cx="4524848" cy="296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05-3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790393"/>
          </a:xfrm>
        </p:spPr>
        <p:txBody>
          <a:bodyPr>
            <a:normAutofit/>
          </a:bodyPr>
          <a:lstStyle/>
          <a:p>
            <a:r>
              <a:rPr kumimoji="1" lang="ko-KR" altLang="en-US" sz="2400" dirty="0">
                <a:solidFill>
                  <a:srgbClr val="0063A9"/>
                </a:solidFill>
              </a:rPr>
              <a:t>다른 파일에서 모듈 불러오기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mod2.py</a:t>
            </a:r>
            <a:r>
              <a:rPr kumimoji="1" lang="ko-KR" altLang="en-US" dirty="0"/>
              <a:t> 파일을 다른 </a:t>
            </a:r>
            <a:r>
              <a:rPr kumimoji="1" lang="ko-KR" altLang="en-US" dirty="0" err="1"/>
              <a:t>파이썬</a:t>
            </a:r>
            <a:r>
              <a:rPr kumimoji="1" lang="ko-KR" altLang="en-US" dirty="0"/>
              <a:t> 파일 </a:t>
            </a:r>
            <a:r>
              <a:rPr kumimoji="1" lang="en-US" altLang="ko-KR" dirty="0" err="1"/>
              <a:t>modtest.py</a:t>
            </a:r>
            <a:r>
              <a:rPr kumimoji="1" lang="ko-KR" altLang="en-US" dirty="0"/>
              <a:t>에서 불러와 사용하기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대화형 인터프리터에서 한 것과 마찬가지로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en-US" altLang="ko-KR" dirty="0"/>
              <a:t>mod2.py</a:t>
            </a:r>
            <a:r>
              <a:rPr kumimoji="1" lang="ko-KR" altLang="en-US" dirty="0"/>
              <a:t>와 동일한 경로에 </a:t>
            </a:r>
            <a:r>
              <a:rPr kumimoji="1" lang="en-US" altLang="ko-KR" dirty="0" err="1"/>
              <a:t>modtest.py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만들고 </a:t>
            </a:r>
            <a:r>
              <a:rPr kumimoji="1" lang="en-US" altLang="ko-KR" dirty="0"/>
              <a:t>import mod2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mod2</a:t>
            </a:r>
            <a:r>
              <a:rPr kumimoji="1" lang="ko-KR" altLang="en-US" dirty="0"/>
              <a:t> 모듈을 불러올 수 있음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8A6907-E510-C742-AB10-5B5822917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429" y="3618252"/>
            <a:ext cx="5181142" cy="14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08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05-4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패키지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10726963" cy="4790393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>
                <a:solidFill>
                  <a:srgbClr val="0063A9"/>
                </a:solidFill>
              </a:rPr>
              <a:t>패키지란</a:t>
            </a:r>
            <a:r>
              <a:rPr kumimoji="1" lang="en-US" altLang="ko-KR" sz="2400" dirty="0">
                <a:solidFill>
                  <a:srgbClr val="0063A9"/>
                </a:solidFill>
              </a:rPr>
              <a:t>?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패키지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(Packages)</a:t>
            </a:r>
          </a:p>
          <a:p>
            <a:pPr lvl="2"/>
            <a:r>
              <a:rPr kumimoji="1" lang="ko-KR" altLang="en-US" dirty="0"/>
              <a:t>도트</a:t>
            </a:r>
            <a:r>
              <a:rPr kumimoji="1" lang="en-US" altLang="ko-KR" dirty="0"/>
              <a:t>(.)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</a:t>
            </a:r>
            <a:r>
              <a:rPr kumimoji="1" lang="ko-KR" altLang="en-US" dirty="0" err="1"/>
              <a:t>파이썬</a:t>
            </a:r>
            <a:r>
              <a:rPr kumimoji="1" lang="ko-KR" altLang="en-US" dirty="0"/>
              <a:t> 모듈을 계층적으로 관리 가능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모듈 이름이 </a:t>
            </a:r>
            <a:r>
              <a:rPr kumimoji="1" lang="en-US" altLang="ko-KR" dirty="0"/>
              <a:t>A.B</a:t>
            </a:r>
            <a:r>
              <a:rPr kumimoji="1" lang="ko-KR" altLang="en-US" dirty="0"/>
              <a:t>인 경우에 </a:t>
            </a:r>
            <a:r>
              <a:rPr kumimoji="1" lang="en-US" altLang="ko-KR" dirty="0"/>
              <a:t>A</a:t>
            </a:r>
            <a:r>
              <a:rPr kumimoji="1" lang="ko-KR" altLang="en-US" dirty="0"/>
              <a:t>는 패키지 이름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B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A</a:t>
            </a:r>
            <a:r>
              <a:rPr kumimoji="1" lang="ko-KR" altLang="en-US" dirty="0"/>
              <a:t> 패키지의 </a:t>
            </a:r>
            <a:r>
              <a:rPr kumimoji="1" lang="en-US" altLang="ko-KR" dirty="0"/>
              <a:t>B</a:t>
            </a:r>
            <a:r>
              <a:rPr kumimoji="1" lang="ko-KR" altLang="en-US" dirty="0"/>
              <a:t> 모듈</a:t>
            </a:r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2"/>
            <a:r>
              <a:rPr kumimoji="1" lang="ko-KR" altLang="en-US" dirty="0" err="1"/>
              <a:t>파이썬</a:t>
            </a:r>
            <a:r>
              <a:rPr kumimoji="1" lang="ko-KR" altLang="en-US" dirty="0"/>
              <a:t> 패키지는 디렉터리와 </a:t>
            </a:r>
            <a:r>
              <a:rPr kumimoji="1" lang="ko-KR" altLang="en-US" dirty="0" err="1"/>
              <a:t>파이썬</a:t>
            </a:r>
            <a:r>
              <a:rPr kumimoji="1" lang="ko-KR" altLang="en-US" dirty="0"/>
              <a:t> 모듈로 이루어짐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ko-KR" altLang="en-US" dirty="0"/>
              <a:t>패키지 사용의 장점</a:t>
            </a:r>
            <a:endParaRPr kumimoji="1" lang="en-US" altLang="ko-KR" dirty="0"/>
          </a:p>
          <a:p>
            <a:pPr marL="1714500" lvl="3" indent="-342900">
              <a:buFont typeface="+mj-lt"/>
              <a:buAutoNum type="arabicParenR"/>
            </a:pPr>
            <a:r>
              <a:rPr kumimoji="1" lang="ko-KR" altLang="en-US" dirty="0"/>
              <a:t>간단한 </a:t>
            </a:r>
            <a:r>
              <a:rPr kumimoji="1" lang="ko-KR" altLang="en-US" dirty="0" err="1"/>
              <a:t>파이썬</a:t>
            </a:r>
            <a:r>
              <a:rPr kumimoji="1" lang="ko-KR" altLang="en-US" dirty="0"/>
              <a:t> 프로그램이 아니라면 패키지 구조로 </a:t>
            </a:r>
            <a:r>
              <a:rPr kumimoji="1" lang="ko-KR" altLang="en-US" dirty="0" err="1"/>
              <a:t>파이썬</a:t>
            </a:r>
            <a:r>
              <a:rPr kumimoji="1" lang="ko-KR" altLang="en-US" dirty="0"/>
              <a:t> 프로그램을 만드는 것이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공동 작업이나 유지 보수 등 여러 면에서 유리함</a:t>
            </a:r>
            <a:endParaRPr kumimoji="1" lang="en-US" altLang="ko-KR" dirty="0"/>
          </a:p>
          <a:p>
            <a:pPr marL="1714500" lvl="3" indent="-342900">
              <a:buFont typeface="+mj-lt"/>
              <a:buAutoNum type="arabicParenR"/>
            </a:pPr>
            <a:r>
              <a:rPr kumimoji="1" lang="ko-KR" altLang="en-US" dirty="0"/>
              <a:t>패키지 구조로 모듈을 만들면 다른 모듈과 이름이 겹치더라도 더 안전하게 사용 가능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991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05-1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사용자 입력과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>
                <a:solidFill>
                  <a:srgbClr val="0063A9"/>
                </a:solidFill>
              </a:rPr>
              <a:t>input( )</a:t>
            </a:r>
            <a:r>
              <a:rPr kumimoji="1" lang="ko-KR" altLang="en-US" sz="2400" dirty="0">
                <a:solidFill>
                  <a:srgbClr val="0063A9"/>
                </a:solidFill>
              </a:rPr>
              <a:t> 사용법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사용자가 입력한 값을 어떤 변수에 대입하고 싶을 때 사용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input( )</a:t>
            </a:r>
            <a:r>
              <a:rPr kumimoji="1" lang="ko-KR" altLang="en-US" dirty="0"/>
              <a:t>은 입력되는 모든 것을 문자열로 취급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D1E5EF-2482-094E-98D7-9F9D35424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97" y="3613346"/>
            <a:ext cx="7095206" cy="19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87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05-4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패키지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7382782" cy="4790393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>
                <a:solidFill>
                  <a:srgbClr val="0063A9"/>
                </a:solidFill>
              </a:rPr>
              <a:t>패키지란</a:t>
            </a:r>
            <a:r>
              <a:rPr kumimoji="1" lang="en-US" altLang="ko-KR" sz="2400" dirty="0">
                <a:solidFill>
                  <a:srgbClr val="0063A9"/>
                </a:solidFill>
              </a:rPr>
              <a:t>?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가상의 </a:t>
            </a:r>
            <a:r>
              <a:rPr kumimoji="1" lang="en-US" altLang="ko-KR" dirty="0"/>
              <a:t>game </a:t>
            </a:r>
            <a:r>
              <a:rPr kumimoji="1" lang="ko-KR" altLang="en-US" dirty="0"/>
              <a:t>패키지 예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game, sound, graphic, play</a:t>
            </a:r>
            <a:r>
              <a:rPr kumimoji="1" lang="ko-KR" altLang="en-US" dirty="0"/>
              <a:t>는 디렉터리 이름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확장자가 </a:t>
            </a:r>
            <a:r>
              <a:rPr kumimoji="1" lang="en-US" altLang="ko-KR" dirty="0"/>
              <a:t>.</a:t>
            </a:r>
            <a:r>
              <a:rPr kumimoji="1" lang="en-US" altLang="ko-KR" dirty="0" err="1"/>
              <a:t>py</a:t>
            </a:r>
            <a:r>
              <a:rPr kumimoji="1" lang="ko-KR" altLang="en-US" dirty="0"/>
              <a:t>인 파일은 </a:t>
            </a:r>
            <a:r>
              <a:rPr kumimoji="1" lang="ko-KR" altLang="en-US" dirty="0" err="1"/>
              <a:t>파이썬</a:t>
            </a:r>
            <a:r>
              <a:rPr kumimoji="1" lang="ko-KR" altLang="en-US" dirty="0"/>
              <a:t> 모듈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en-US" altLang="ko-KR" dirty="0"/>
              <a:t>game</a:t>
            </a:r>
            <a:r>
              <a:rPr kumimoji="1" lang="ko-KR" altLang="en-US" dirty="0"/>
              <a:t> 디렉터리가 이 패키지의 루트 디렉터리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sound, graphic, play</a:t>
            </a:r>
            <a:r>
              <a:rPr kumimoji="1" lang="ko-KR" altLang="en-US" dirty="0"/>
              <a:t>는 서브 디렉터리</a:t>
            </a: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5A8A00-5126-8342-A75F-67E6A54BA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182" y="2166011"/>
            <a:ext cx="3091510" cy="40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43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05-4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패키지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10726963" cy="4790393"/>
          </a:xfrm>
        </p:spPr>
        <p:txBody>
          <a:bodyPr>
            <a:normAutofit/>
          </a:bodyPr>
          <a:lstStyle/>
          <a:p>
            <a:r>
              <a:rPr kumimoji="1" lang="ko-KR" altLang="en-US" sz="2400" dirty="0">
                <a:solidFill>
                  <a:srgbClr val="0063A9"/>
                </a:solidFill>
              </a:rPr>
              <a:t>패키지 만들기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패키지 기본 구성 요소 준비하기</a:t>
            </a:r>
            <a:endParaRPr kumimoji="1" lang="en-US" altLang="ko-KR" dirty="0"/>
          </a:p>
          <a:p>
            <a:pPr marL="1257300" lvl="2" indent="-342900">
              <a:buFont typeface="+mj-lt"/>
              <a:buAutoNum type="arabicParenR"/>
            </a:pPr>
            <a:r>
              <a:rPr kumimoji="1" lang="en-US" altLang="ko-KR" dirty="0"/>
              <a:t>C:\</a:t>
            </a:r>
            <a:r>
              <a:rPr kumimoji="1" lang="en-US" altLang="ko-KR" dirty="0" err="1"/>
              <a:t>doit</a:t>
            </a:r>
            <a:r>
              <a:rPr kumimoji="1" lang="ko-KR" altLang="en-US" dirty="0"/>
              <a:t> 디렉터리 밑에 </a:t>
            </a:r>
            <a:r>
              <a:rPr kumimoji="1" lang="en-US" altLang="ko-KR" dirty="0"/>
              <a:t>game</a:t>
            </a:r>
            <a:r>
              <a:rPr kumimoji="1" lang="ko-KR" altLang="en-US" dirty="0"/>
              <a:t>와 기타 서브 디렉터리 및 </a:t>
            </a:r>
            <a:r>
              <a:rPr kumimoji="1" lang="en-US" altLang="ko-KR" dirty="0"/>
              <a:t>.</a:t>
            </a:r>
            <a:r>
              <a:rPr kumimoji="1" lang="en-US" altLang="ko-KR" dirty="0" err="1"/>
              <a:t>py</a:t>
            </a:r>
            <a:r>
              <a:rPr kumimoji="1" lang="ko-KR" altLang="en-US" dirty="0"/>
              <a:t> 파일 생성</a:t>
            </a:r>
            <a:endParaRPr kumimoji="1"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432570-2C0C-FD47-AB90-E952701926DB}"/>
              </a:ext>
            </a:extLst>
          </p:cNvPr>
          <p:cNvGrpSpPr/>
          <p:nvPr/>
        </p:nvGrpSpPr>
        <p:grpSpPr>
          <a:xfrm>
            <a:off x="2464474" y="3429000"/>
            <a:ext cx="7263047" cy="2009174"/>
            <a:chOff x="1887155" y="3429000"/>
            <a:chExt cx="7263047" cy="200917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8E4E32A-B80B-2D4F-9B42-D790DA977A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87155" y="3429000"/>
              <a:ext cx="6359381" cy="200471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DE3E827-C27F-3C49-B66A-1CE18E0429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46536" y="3433462"/>
              <a:ext cx="903666" cy="2004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191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05-4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패키지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10726963" cy="4790393"/>
          </a:xfrm>
        </p:spPr>
        <p:txBody>
          <a:bodyPr>
            <a:normAutofit/>
          </a:bodyPr>
          <a:lstStyle/>
          <a:p>
            <a:r>
              <a:rPr kumimoji="1" lang="ko-KR" altLang="en-US" sz="2400" dirty="0">
                <a:solidFill>
                  <a:srgbClr val="0063A9"/>
                </a:solidFill>
              </a:rPr>
              <a:t>패키지 만들기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패키지 기본 구성 요소 준비하기</a:t>
            </a:r>
            <a:endParaRPr kumimoji="1" lang="en-US" altLang="ko-KR" dirty="0"/>
          </a:p>
          <a:p>
            <a:pPr marL="1257300" lvl="2" indent="-342900">
              <a:buFont typeface="+mj-lt"/>
              <a:buAutoNum type="arabicParenR" startAt="2"/>
            </a:pPr>
            <a:r>
              <a:rPr kumimoji="1" lang="ko-KR" altLang="en-US" dirty="0"/>
              <a:t>각 디렉터리에 </a:t>
            </a:r>
            <a:r>
              <a:rPr kumimoji="1" lang="en-US" altLang="ko-KR" dirty="0"/>
              <a:t>__</a:t>
            </a:r>
            <a:r>
              <a:rPr kumimoji="1" lang="en-US" altLang="ko-KR" dirty="0" err="1"/>
              <a:t>init</a:t>
            </a:r>
            <a:r>
              <a:rPr kumimoji="1" lang="en-US" altLang="ko-KR" dirty="0"/>
              <a:t>__.</a:t>
            </a:r>
            <a:r>
              <a:rPr kumimoji="1" lang="en-US" altLang="ko-KR" dirty="0" err="1"/>
              <a:t>py</a:t>
            </a:r>
            <a:r>
              <a:rPr kumimoji="1" lang="ko-KR" altLang="en-US" dirty="0"/>
              <a:t> 파일 생성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내용은 </a:t>
            </a:r>
            <a:r>
              <a:rPr kumimoji="1" lang="ko-KR" altLang="en-US" dirty="0" err="1"/>
              <a:t>비워둠</a:t>
            </a:r>
            <a:endParaRPr kumimoji="1" lang="en-US" altLang="ko-KR" dirty="0"/>
          </a:p>
          <a:p>
            <a:pPr lvl="3"/>
            <a:endParaRPr kumimoji="1" lang="en-US" altLang="ko-KR" dirty="0"/>
          </a:p>
          <a:p>
            <a:pPr marL="1257300" lvl="2" indent="-342900">
              <a:buFont typeface="+mj-lt"/>
              <a:buAutoNum type="arabicParenR" startAt="2"/>
            </a:pPr>
            <a:r>
              <a:rPr kumimoji="1" lang="en-US" altLang="ko-KR" dirty="0" err="1"/>
              <a:t>echo.py</a:t>
            </a:r>
            <a:r>
              <a:rPr kumimoji="1" lang="ko-KR" altLang="en-US" dirty="0"/>
              <a:t> 파일 생성</a:t>
            </a: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EF850C-B1DD-004F-BA83-9D456CC89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17" y="4187895"/>
            <a:ext cx="6354771" cy="123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00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05-4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패키지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10726963" cy="4790393"/>
          </a:xfrm>
        </p:spPr>
        <p:txBody>
          <a:bodyPr>
            <a:normAutofit/>
          </a:bodyPr>
          <a:lstStyle/>
          <a:p>
            <a:r>
              <a:rPr kumimoji="1" lang="ko-KR" altLang="en-US" sz="2400" dirty="0">
                <a:solidFill>
                  <a:srgbClr val="0063A9"/>
                </a:solidFill>
              </a:rPr>
              <a:t>패키지 만들기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패키지 기본 구성 요소 준비하기</a:t>
            </a:r>
            <a:endParaRPr kumimoji="1" lang="en-US" altLang="ko-KR" dirty="0"/>
          </a:p>
          <a:p>
            <a:pPr marL="1257300" lvl="2" indent="-342900">
              <a:buFont typeface="+mj-lt"/>
              <a:buAutoNum type="arabicParenR" startAt="4"/>
            </a:pPr>
            <a:r>
              <a:rPr kumimoji="1" lang="en-US" altLang="ko-KR" dirty="0" err="1"/>
              <a:t>render.py</a:t>
            </a:r>
            <a:r>
              <a:rPr kumimoji="1" lang="ko-KR" altLang="en-US" dirty="0"/>
              <a:t> 파일 생성</a:t>
            </a:r>
            <a:endParaRPr kumimoji="1" lang="en-US" altLang="ko-KR" dirty="0"/>
          </a:p>
          <a:p>
            <a:pPr marL="1257300" lvl="2" indent="-342900">
              <a:buFont typeface="+mj-lt"/>
              <a:buAutoNum type="arabicParenR" startAt="4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arenR" startAt="4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arenR" startAt="4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arenR" startAt="4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arenR" startAt="4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arenR" startAt="4"/>
            </a:pPr>
            <a:r>
              <a:rPr kumimoji="1" lang="ko-KR" altLang="en-US" dirty="0"/>
              <a:t>생성한 </a:t>
            </a:r>
            <a:r>
              <a:rPr kumimoji="1" lang="en-US" altLang="ko-KR" dirty="0"/>
              <a:t>game</a:t>
            </a:r>
            <a:r>
              <a:rPr kumimoji="1" lang="ko-KR" altLang="en-US" dirty="0"/>
              <a:t> 패키지를 참조할 수 있도록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명령 프롬프트 창에서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 명령어로 </a:t>
            </a:r>
            <a:r>
              <a:rPr kumimoji="1" lang="en-US" altLang="ko-KR" dirty="0"/>
              <a:t>PYTHONPATH</a:t>
            </a:r>
            <a:r>
              <a:rPr kumimoji="1" lang="ko-KR" altLang="en-US" dirty="0"/>
              <a:t> 환경 변수에 </a:t>
            </a:r>
            <a:r>
              <a:rPr kumimoji="1" lang="en-US" altLang="ko-KR" dirty="0"/>
              <a:t>C:\</a:t>
            </a:r>
            <a:r>
              <a:rPr kumimoji="1" lang="en-US" altLang="ko-KR" dirty="0" err="1"/>
              <a:t>doit</a:t>
            </a:r>
            <a:r>
              <a:rPr kumimoji="1" lang="ko-KR" altLang="en-US" dirty="0"/>
              <a:t> 디렉터리 추가</a:t>
            </a:r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68C7CB-DE69-D743-8E05-8ADE42C09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8612" y="3096329"/>
            <a:ext cx="6354771" cy="12308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68A04A-0419-3248-B423-39F4183068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8611" y="5397990"/>
            <a:ext cx="6354771" cy="4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05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05-4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패키지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>
                <a:solidFill>
                  <a:srgbClr val="0063A9"/>
                </a:solidFill>
              </a:rPr>
              <a:t>패키지 안 함수 실행하기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패키지 안의 함수를 실행하는 방법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각 예제 실행 시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인터프리터 종료 후 재실행 필요</a:t>
            </a:r>
            <a:endParaRPr kumimoji="1" lang="en-US" altLang="ko-KR" dirty="0"/>
          </a:p>
          <a:p>
            <a:pPr marL="1257300" lvl="2" indent="-342900">
              <a:buFont typeface="+mj-lt"/>
              <a:buAutoNum type="arabicParenR"/>
            </a:pPr>
            <a:endParaRPr kumimoji="1" lang="en-US" altLang="ko-KR" dirty="0"/>
          </a:p>
          <a:p>
            <a:pPr marL="1257300" lvl="2" indent="-342900">
              <a:buFont typeface="+mj-lt"/>
              <a:buAutoNum type="arabicParenR"/>
            </a:pPr>
            <a:r>
              <a:rPr kumimoji="1" lang="en-US" altLang="ko-KR" dirty="0"/>
              <a:t>echo </a:t>
            </a:r>
            <a:r>
              <a:rPr kumimoji="1" lang="ko-KR" altLang="en-US" dirty="0"/>
              <a:t>모듈을 </a:t>
            </a:r>
            <a:r>
              <a:rPr kumimoji="1" lang="en-US" altLang="ko-KR" dirty="0"/>
              <a:t>import</a:t>
            </a:r>
            <a:r>
              <a:rPr kumimoji="1" lang="ko-KR" altLang="en-US" dirty="0"/>
              <a:t>하여 실행하는 방법</a:t>
            </a:r>
            <a:endParaRPr kumimoji="1"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F52C14D-44FA-7B41-B5DC-1559C1FC6F4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21927" y="1567545"/>
            <a:ext cx="5737555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marL="1257300" lvl="2" indent="-342900">
              <a:buFont typeface="+mj-lt"/>
              <a:buAutoNum type="arabicParenR" startAt="2"/>
            </a:pPr>
            <a:r>
              <a:rPr lang="en-US" altLang="ko-KR" dirty="0"/>
              <a:t>echo</a:t>
            </a:r>
            <a:r>
              <a:rPr lang="ko-KR" altLang="en-US" dirty="0"/>
              <a:t> 모듈이 있는 디렉터리를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from ... import</a:t>
            </a:r>
            <a:r>
              <a:rPr lang="ko-KR" altLang="en-US" dirty="0"/>
              <a:t>하여 실행하는 방법</a:t>
            </a:r>
            <a:endParaRPr lang="en-US" altLang="ko-KR" dirty="0"/>
          </a:p>
          <a:p>
            <a:pPr marL="1257300" lvl="2" indent="-342900">
              <a:buFont typeface="+mj-lt"/>
              <a:buAutoNum type="arabicParenR" startAt="2"/>
            </a:pPr>
            <a:endParaRPr lang="en-US" altLang="ko-KR" dirty="0"/>
          </a:p>
          <a:p>
            <a:pPr marL="1257300" lvl="2" indent="-342900">
              <a:buFont typeface="+mj-lt"/>
              <a:buAutoNum type="arabicParenR" startAt="2"/>
            </a:pPr>
            <a:endParaRPr lang="en-US" altLang="ko-KR" dirty="0"/>
          </a:p>
          <a:p>
            <a:pPr marL="1257300" lvl="2" indent="-342900">
              <a:buFont typeface="+mj-lt"/>
              <a:buAutoNum type="arabicParenR" startAt="2"/>
            </a:pPr>
            <a:endParaRPr lang="en-US" altLang="ko-KR" dirty="0"/>
          </a:p>
          <a:p>
            <a:pPr marL="1257300" lvl="2" indent="-342900">
              <a:buFont typeface="+mj-lt"/>
              <a:buAutoNum type="arabicParenR" startAt="2"/>
            </a:pPr>
            <a:endParaRPr lang="en-US" altLang="ko-KR" dirty="0"/>
          </a:p>
          <a:p>
            <a:pPr marL="1257300" lvl="2" indent="-342900">
              <a:buFont typeface="+mj-lt"/>
              <a:buAutoNum type="arabicParenR" startAt="2"/>
            </a:pPr>
            <a:r>
              <a:rPr lang="en-US" altLang="ko-KR" dirty="0"/>
              <a:t>echo</a:t>
            </a:r>
            <a:r>
              <a:rPr lang="ko-KR" altLang="en-US" dirty="0"/>
              <a:t> 모듈의 </a:t>
            </a:r>
            <a:r>
              <a:rPr lang="en-US" altLang="ko-KR" dirty="0" err="1"/>
              <a:t>echo_test</a:t>
            </a:r>
            <a:r>
              <a:rPr lang="ko-KR" altLang="en-US" dirty="0"/>
              <a:t> 함수를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직접 </a:t>
            </a:r>
            <a:r>
              <a:rPr lang="en-US" altLang="ko-KR" dirty="0"/>
              <a:t>import</a:t>
            </a:r>
            <a:r>
              <a:rPr lang="ko-KR" altLang="en-US" dirty="0"/>
              <a:t>하여 실행하는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A6318F-6CBB-A34E-A951-256A396B8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4211" y="4059576"/>
            <a:ext cx="4091789" cy="12308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991FCF-65AE-1E46-9EB0-813C967D49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3620" y="2997472"/>
            <a:ext cx="4091789" cy="12308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5B2113-9607-124C-8139-2A1CFD182C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3619" y="4973547"/>
            <a:ext cx="4091789" cy="123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56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05-5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예외 처리 기법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try, except</a:t>
            </a:r>
            <a:r>
              <a:rPr kumimoji="1" lang="ko-KR" altLang="en-US" b="1" dirty="0"/>
              <a:t>문</a:t>
            </a:r>
            <a:endParaRPr kumimoji="1" lang="en-US" altLang="ko-KR" b="1" dirty="0"/>
          </a:p>
          <a:p>
            <a:pPr lvl="2"/>
            <a:r>
              <a:rPr kumimoji="1" lang="ko-KR" altLang="en-US" dirty="0"/>
              <a:t>오류 처리를 위한 구문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try</a:t>
            </a:r>
            <a:r>
              <a:rPr kumimoji="1" lang="ko-KR" altLang="en-US" dirty="0"/>
              <a:t> 블록 수행 중 오류가 발생하면</a:t>
            </a:r>
            <a:r>
              <a:rPr kumimoji="1" lang="en-US" altLang="ko-KR" dirty="0"/>
              <a:t> except </a:t>
            </a:r>
            <a:r>
              <a:rPr kumimoji="1" lang="ko-KR" altLang="en-US" dirty="0"/>
              <a:t>블록 수행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try</a:t>
            </a:r>
            <a:r>
              <a:rPr kumimoji="1" lang="ko-KR" altLang="en-US" dirty="0"/>
              <a:t> 블록에서 오류가 발생하지 않으면 </a:t>
            </a:r>
            <a:r>
              <a:rPr kumimoji="1" lang="en-US" altLang="ko-KR" dirty="0"/>
              <a:t>except</a:t>
            </a:r>
            <a:r>
              <a:rPr kumimoji="1" lang="ko-KR" altLang="en-US" dirty="0"/>
              <a:t> 블록 미수행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en-US" altLang="ko-KR" dirty="0"/>
              <a:t>except </a:t>
            </a:r>
            <a:r>
              <a:rPr kumimoji="1" lang="ko-KR" altLang="en-US" dirty="0"/>
              <a:t>구문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3"/>
            <a:r>
              <a:rPr kumimoji="1" lang="en-US" altLang="ko-KR" dirty="0"/>
              <a:t>[</a:t>
            </a:r>
            <a:r>
              <a:rPr kumimoji="1" lang="ko-KR" altLang="en-US" dirty="0"/>
              <a:t> </a:t>
            </a:r>
            <a:r>
              <a:rPr kumimoji="1" lang="en-US" altLang="ko-KR" dirty="0"/>
              <a:t>]</a:t>
            </a:r>
            <a:r>
              <a:rPr kumimoji="1" lang="ko-KR" altLang="en-US" dirty="0"/>
              <a:t> 기호</a:t>
            </a:r>
            <a:endParaRPr kumimoji="1" lang="en-US" altLang="ko-KR" dirty="0"/>
          </a:p>
          <a:p>
            <a:pPr lvl="4"/>
            <a:r>
              <a:rPr kumimoji="1" lang="ko-KR" altLang="en-US" dirty="0"/>
              <a:t>괄호 안의 내용을 생략할 수 있다는 관례 표기 기법</a:t>
            </a: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FB49F9-4929-E542-A651-37E8A00D7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428" y="2571506"/>
            <a:ext cx="3788054" cy="135492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C6FFDF-78EF-FA47-B97A-961EB5702779}"/>
              </a:ext>
            </a:extLst>
          </p:cNvPr>
          <p:cNvGrpSpPr/>
          <p:nvPr/>
        </p:nvGrpSpPr>
        <p:grpSpPr>
          <a:xfrm>
            <a:off x="1937304" y="4476878"/>
            <a:ext cx="6252540" cy="713921"/>
            <a:chOff x="1009650" y="2990850"/>
            <a:chExt cx="7674665" cy="8763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0846BC9-DB9E-2A48-A702-A22EDBA322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09650" y="2990850"/>
              <a:ext cx="6305550" cy="8763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19B91EC-25E1-6B4C-980B-C4926B2151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15200" y="2990850"/>
              <a:ext cx="1369115" cy="876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6955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05-5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예외 처리 기법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try, except</a:t>
            </a:r>
            <a:r>
              <a:rPr kumimoji="1" lang="ko-KR" altLang="en-US" b="1" dirty="0"/>
              <a:t>문</a:t>
            </a:r>
            <a:endParaRPr kumimoji="1" lang="en-US" altLang="ko-KR" b="1" dirty="0"/>
          </a:p>
          <a:p>
            <a:pPr lvl="2"/>
            <a:r>
              <a:rPr kumimoji="1" lang="en-US" altLang="ko-KR" dirty="0"/>
              <a:t>except </a:t>
            </a:r>
            <a:r>
              <a:rPr kumimoji="1" lang="ko-KR" altLang="en-US" dirty="0"/>
              <a:t>구문 사용법</a:t>
            </a:r>
            <a:endParaRPr kumimoji="1" lang="en-US" altLang="ko-KR" dirty="0"/>
          </a:p>
          <a:p>
            <a:pPr marL="1714500" lvl="3" indent="-342900">
              <a:buFont typeface="+mj-lt"/>
              <a:buAutoNum type="arabicParenR"/>
            </a:pPr>
            <a:r>
              <a:rPr kumimoji="1" lang="en-US" altLang="ko-KR" dirty="0"/>
              <a:t>try, except</a:t>
            </a:r>
            <a:r>
              <a:rPr kumimoji="1" lang="ko-KR" altLang="en-US" dirty="0"/>
              <a:t>만 쓰는 방법</a:t>
            </a:r>
            <a:endParaRPr kumimoji="1" lang="en-US" altLang="ko-KR" dirty="0"/>
          </a:p>
          <a:p>
            <a:pPr lvl="4"/>
            <a:r>
              <a:rPr kumimoji="1" lang="ko-KR" altLang="en-US" dirty="0"/>
              <a:t>오류 종류에 상관없이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오류가 발생하면 </a:t>
            </a:r>
            <a:r>
              <a:rPr kumimoji="1" lang="en-US" altLang="ko-KR" dirty="0"/>
              <a:t>except</a:t>
            </a:r>
            <a:r>
              <a:rPr kumimoji="1" lang="ko-KR" altLang="en-US" dirty="0"/>
              <a:t> 블록 수행</a:t>
            </a:r>
            <a:endParaRPr kumimoji="1" lang="en-US" altLang="ko-KR" dirty="0"/>
          </a:p>
          <a:p>
            <a:pPr lvl="4"/>
            <a:endParaRPr kumimoji="1" lang="en-US" altLang="ko-KR" dirty="0"/>
          </a:p>
          <a:p>
            <a:pPr lvl="4"/>
            <a:endParaRPr kumimoji="1" lang="en-US" altLang="ko-KR" dirty="0"/>
          </a:p>
          <a:p>
            <a:pPr marL="1714500" lvl="3" indent="-342900">
              <a:buFont typeface="+mj-lt"/>
              <a:buAutoNum type="arabicParenR"/>
            </a:pPr>
            <a:r>
              <a:rPr kumimoji="1" lang="ko-KR" altLang="en-US" dirty="0"/>
              <a:t>발생 오류만 포함하는 방법</a:t>
            </a:r>
            <a:endParaRPr kumimoji="1" lang="en-US" altLang="ko-KR" dirty="0"/>
          </a:p>
          <a:p>
            <a:pPr lvl="4"/>
            <a:r>
              <a:rPr kumimoji="1" lang="ko-KR" altLang="en-US" dirty="0"/>
              <a:t>오류가 발생했을 때 </a:t>
            </a:r>
            <a:r>
              <a:rPr kumimoji="1" lang="en-US" altLang="ko-KR" dirty="0"/>
              <a:t>except</a:t>
            </a:r>
            <a:r>
              <a:rPr kumimoji="1" lang="ko-KR" altLang="en-US" dirty="0"/>
              <a:t>문에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미리 정해 놓은 오류 이름과 일치할 때만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except</a:t>
            </a:r>
            <a:r>
              <a:rPr kumimoji="1" lang="ko-KR" altLang="en-US" dirty="0"/>
              <a:t> 블록을 수행한다는 뜻</a:t>
            </a:r>
            <a:endParaRPr kumimoji="1"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1800CF3-21D5-D84C-B1F9-9ED061674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189" y="4541182"/>
            <a:ext cx="3788054" cy="135492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E8302BE-C76F-F34A-A351-0D9A5CE53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189" y="2940780"/>
            <a:ext cx="3788054" cy="13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21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05-5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예외 처리 기법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try, except</a:t>
            </a:r>
            <a:r>
              <a:rPr kumimoji="1" lang="ko-KR" altLang="en-US" b="1" dirty="0"/>
              <a:t>문</a:t>
            </a:r>
            <a:endParaRPr kumimoji="1" lang="en-US" altLang="ko-KR" b="1" dirty="0"/>
          </a:p>
          <a:p>
            <a:pPr lvl="2"/>
            <a:r>
              <a:rPr kumimoji="1" lang="en-US" altLang="ko-KR" dirty="0"/>
              <a:t>except </a:t>
            </a:r>
            <a:r>
              <a:rPr kumimoji="1" lang="ko-KR" altLang="en-US" dirty="0"/>
              <a:t>구문 사용법</a:t>
            </a:r>
            <a:endParaRPr kumimoji="1" lang="en-US" altLang="ko-KR" dirty="0"/>
          </a:p>
          <a:p>
            <a:pPr marL="1714500" lvl="3" indent="-342900">
              <a:buFont typeface="+mj-lt"/>
              <a:buAutoNum type="arabicParenR" startAt="3"/>
            </a:pPr>
            <a:r>
              <a:rPr kumimoji="1" lang="ko-KR" altLang="en-US" dirty="0"/>
              <a:t>발생 오류와 오류 메시지 변수를 포함한 </a:t>
            </a:r>
            <a:r>
              <a:rPr kumimoji="1" lang="en-US" altLang="ko-KR" dirty="0"/>
              <a:t>except</a:t>
            </a:r>
            <a:r>
              <a:rPr kumimoji="1" lang="ko-KR" altLang="en-US" dirty="0"/>
              <a:t>문</a:t>
            </a:r>
            <a:endParaRPr kumimoji="1" lang="en-US" altLang="ko-KR" dirty="0"/>
          </a:p>
          <a:p>
            <a:pPr lvl="4"/>
            <a:r>
              <a:rPr kumimoji="1" lang="ko-KR" altLang="en-US" dirty="0"/>
              <a:t>오류가 발생했을 때 </a:t>
            </a:r>
            <a:r>
              <a:rPr kumimoji="1" lang="en-US" altLang="ko-KR" dirty="0"/>
              <a:t>except</a:t>
            </a:r>
            <a:r>
              <a:rPr kumimoji="1" lang="ko-KR" altLang="en-US" dirty="0"/>
              <a:t>문에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미리 정해 놓은 오류 이름과 일치할 때만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except</a:t>
            </a:r>
            <a:r>
              <a:rPr kumimoji="1" lang="ko-KR" altLang="en-US" dirty="0"/>
              <a:t> 블록을 수행하고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오류 메시지의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내용까지 알고 싶을 때 사용하는 방법</a:t>
            </a:r>
            <a:endParaRPr kumimoji="1"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B843DB-9FC0-8B47-BBD8-8D6A3C442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730" y="2940780"/>
            <a:ext cx="3778513" cy="13740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1E51B1-9830-264E-801B-246D0EE37C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8618" y="4603192"/>
            <a:ext cx="3635845" cy="137452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3C74E2D-33D2-744C-B66B-B5FE156C4A0C}"/>
              </a:ext>
            </a:extLst>
          </p:cNvPr>
          <p:cNvGrpSpPr/>
          <p:nvPr/>
        </p:nvGrpSpPr>
        <p:grpSpPr>
          <a:xfrm>
            <a:off x="7060730" y="5010458"/>
            <a:ext cx="2936350" cy="559992"/>
            <a:chOff x="1009651" y="3009900"/>
            <a:chExt cx="4395154" cy="8382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F078CCA-5D8B-4C4B-8AA7-F037076BB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09651" y="3009900"/>
              <a:ext cx="4238539" cy="8382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96FE806-23C0-A64F-B43E-D4E8F725C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67994" y="3009900"/>
              <a:ext cx="1136811" cy="83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3573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05-5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예외 처리 기법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try ... finally</a:t>
            </a:r>
          </a:p>
          <a:p>
            <a:pPr lvl="2"/>
            <a:r>
              <a:rPr kumimoji="1" lang="en-US" altLang="ko-KR" dirty="0"/>
              <a:t>finally</a:t>
            </a:r>
            <a:r>
              <a:rPr kumimoji="1" lang="ko-KR" altLang="en-US" dirty="0"/>
              <a:t>절은 </a:t>
            </a:r>
            <a:r>
              <a:rPr kumimoji="1" lang="en-US" altLang="ko-KR" dirty="0"/>
              <a:t>try</a:t>
            </a:r>
            <a:r>
              <a:rPr kumimoji="1" lang="ko-KR" altLang="en-US" dirty="0"/>
              <a:t>문 수행 도중 예외 발생 여부에 상관없이 항상 수행됨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보통 </a:t>
            </a:r>
            <a:r>
              <a:rPr kumimoji="1" lang="en-US" altLang="ko-KR" dirty="0"/>
              <a:t>finally</a:t>
            </a:r>
            <a:r>
              <a:rPr kumimoji="1" lang="ko-KR" altLang="en-US" dirty="0"/>
              <a:t>절은 사용한 리소스를 </a:t>
            </a:r>
            <a:r>
              <a:rPr kumimoji="1" lang="en-US" altLang="ko-KR" dirty="0"/>
              <a:t>close</a:t>
            </a:r>
            <a:r>
              <a:rPr kumimoji="1" lang="ko-KR" altLang="en-US" dirty="0"/>
              <a:t>해야 할 때에 많이 사용함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foo.txt</a:t>
            </a:r>
            <a:r>
              <a:rPr kumimoji="1" lang="ko-KR" altLang="en-US" dirty="0"/>
              <a:t> 파일을 쓰기 모드로 열어 </a:t>
            </a:r>
            <a:r>
              <a:rPr kumimoji="1" lang="en-US" altLang="ko-KR" dirty="0"/>
              <a:t>try</a:t>
            </a:r>
            <a:r>
              <a:rPr kumimoji="1" lang="ko-KR" altLang="en-US" dirty="0"/>
              <a:t>문을 수행한 후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예외 발생 여부와 상관없이 </a:t>
            </a:r>
            <a:r>
              <a:rPr kumimoji="1" lang="en-US" altLang="ko-KR" dirty="0"/>
              <a:t>finally</a:t>
            </a:r>
            <a:r>
              <a:rPr kumimoji="1" lang="ko-KR" altLang="en-US" dirty="0"/>
              <a:t>절에서 </a:t>
            </a:r>
            <a:r>
              <a:rPr kumimoji="1" lang="en-US" altLang="ko-KR" dirty="0" err="1"/>
              <a:t>f.close</a:t>
            </a:r>
            <a:r>
              <a:rPr kumimoji="1" lang="en-US" altLang="ko-KR" dirty="0"/>
              <a:t>()</a:t>
            </a:r>
            <a:r>
              <a:rPr kumimoji="1" lang="ko-KR" altLang="en-US" dirty="0"/>
              <a:t>로 열린 파일을 닫을 수 있음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F5589A-A678-414A-9B88-F0A8A49CA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86" y="4135356"/>
            <a:ext cx="6116228" cy="178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38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05-5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예외 처리 기법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여러 개의 오류 처리하기</a:t>
            </a:r>
            <a:endParaRPr kumimoji="1" lang="en-US" altLang="ko-KR" b="1" dirty="0"/>
          </a:p>
          <a:p>
            <a:pPr lvl="2"/>
            <a:r>
              <a:rPr kumimoji="1" lang="en-US" altLang="ko-KR" dirty="0"/>
              <a:t>try</a:t>
            </a:r>
            <a:r>
              <a:rPr kumimoji="1" lang="ko-KR" altLang="en-US" dirty="0"/>
              <a:t>문 안에서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여러 개의 오류를 처리하기 위한 방법</a:t>
            </a:r>
            <a:endParaRPr kumimoji="1"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6301A-5A74-D447-81A0-5185BED4ABD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68287" y="1567545"/>
            <a:ext cx="5891195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 err="1"/>
              <a:t>으로</a:t>
            </a:r>
            <a:r>
              <a:rPr lang="ko-KR" altLang="en-US" dirty="0"/>
              <a:t> 나누는 오류와 인덱싱 오류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2961A5-DAC4-FE40-ACC7-754BEA223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797" y="3429000"/>
            <a:ext cx="3501804" cy="20800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910FCF-E1C0-594A-9C64-7610F773D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1060" y="3133207"/>
            <a:ext cx="4180709" cy="26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2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05-1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사용자 입력과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>
                <a:solidFill>
                  <a:srgbClr val="0063A9"/>
                </a:solidFill>
              </a:rPr>
              <a:t>input( )</a:t>
            </a:r>
            <a:r>
              <a:rPr kumimoji="1" lang="ko-KR" altLang="en-US" sz="2400" dirty="0">
                <a:solidFill>
                  <a:srgbClr val="0063A9"/>
                </a:solidFill>
              </a:rPr>
              <a:t> 사용법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프롬프트 값을 띄워서 사용자 </a:t>
            </a:r>
            <a:r>
              <a:rPr kumimoji="1" lang="ko-KR" altLang="en-US" dirty="0" err="1"/>
              <a:t>입력받기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사용자에게 </a:t>
            </a:r>
            <a:r>
              <a:rPr kumimoji="1" lang="ko-KR" altLang="en-US" dirty="0" err="1"/>
              <a:t>입력받을</a:t>
            </a:r>
            <a:r>
              <a:rPr kumimoji="1" lang="ko-KR" altLang="en-US" dirty="0"/>
              <a:t> 때 안내 문구 또는 질문이 나오도록 하고 싶을 때</a:t>
            </a:r>
            <a:endParaRPr kumimoji="1"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E856D0B-BD80-454D-898C-49B390726111}"/>
              </a:ext>
            </a:extLst>
          </p:cNvPr>
          <p:cNvGrpSpPr/>
          <p:nvPr/>
        </p:nvGrpSpPr>
        <p:grpSpPr>
          <a:xfrm>
            <a:off x="3933592" y="3238257"/>
            <a:ext cx="4324815" cy="733365"/>
            <a:chOff x="1009650" y="2990850"/>
            <a:chExt cx="5167734" cy="8763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814A3B1-274A-E544-A933-0FF67AC27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09650" y="2990850"/>
              <a:ext cx="3268436" cy="8763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36994D9-6407-E646-9E63-BDBE7BDE24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78086" y="2990850"/>
              <a:ext cx="1899298" cy="876300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E366CDF-C4B7-6B4F-93A6-5C0BE1D1C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15" y="4084198"/>
            <a:ext cx="6171570" cy="195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01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05-5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예외 처리 기법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여러 개의 오류 처리하기</a:t>
            </a:r>
            <a:endParaRPr kumimoji="1" lang="en-US" altLang="ko-KR" b="1" dirty="0"/>
          </a:p>
          <a:p>
            <a:pPr lvl="2"/>
            <a:r>
              <a:rPr kumimoji="1" lang="ko-KR" altLang="en-US" dirty="0"/>
              <a:t>오류 메시지 가져오기</a:t>
            </a:r>
            <a:endParaRPr kumimoji="1"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6301A-5A74-D447-81A0-5185BED4ABD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68287" y="1567545"/>
            <a:ext cx="5891195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개 이상의 오류를 동시에 처리하기 위해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괄호를 사용하여 함께 묶어 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2B0603-F720-8740-9FFA-CA9257D41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5291" y="3133206"/>
            <a:ext cx="4180709" cy="2671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13A01F-F73D-6641-9469-AF584B26B3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1060" y="3428998"/>
            <a:ext cx="4180709" cy="208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21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05-5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오류 회피하기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특정 오류가 발생할 경우 그냥 통과시키는 방법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r>
              <a:rPr kumimoji="1" lang="en-US" altLang="ko-KR" dirty="0"/>
              <a:t>try</a:t>
            </a:r>
            <a:r>
              <a:rPr kumimoji="1" lang="ko-KR" altLang="en-US" dirty="0"/>
              <a:t>문 안에서 </a:t>
            </a:r>
            <a:r>
              <a:rPr kumimoji="1" lang="en-US" altLang="ko-KR" dirty="0" err="1"/>
              <a:t>FileNotFoundError</a:t>
            </a:r>
            <a:r>
              <a:rPr kumimoji="1" lang="ko-KR" altLang="en-US" dirty="0"/>
              <a:t>가 발생할 경우에 </a:t>
            </a:r>
            <a:r>
              <a:rPr kumimoji="1" lang="en-US" altLang="ko-KR" dirty="0"/>
              <a:t>pass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오류를 그냥 회피하도록 함</a:t>
            </a:r>
            <a:endParaRPr kumimoji="1"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54DBB0-EA3C-AB4A-9E23-6DCB09A4C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677" y="3085397"/>
            <a:ext cx="6440646" cy="154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44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05-5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오류 일부러 발생시키기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raise</a:t>
            </a:r>
            <a:r>
              <a:rPr kumimoji="1" lang="ko-KR" altLang="en-US" dirty="0"/>
              <a:t> 명령어를 사용해 오류를 강제로 발생시킬 수 있음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Bird</a:t>
            </a:r>
            <a:r>
              <a:rPr kumimoji="1" lang="ko-KR" altLang="en-US" dirty="0"/>
              <a:t> 클래스를 상속받는 자식 클래스가 반드시 </a:t>
            </a:r>
            <a:r>
              <a:rPr kumimoji="1" lang="en-US" altLang="ko-KR" dirty="0"/>
              <a:t>fly</a:t>
            </a:r>
            <a:r>
              <a:rPr kumimoji="1" lang="ko-KR" altLang="en-US" dirty="0"/>
              <a:t>라는 함수를 구현하도록 하고 싶은 경우</a:t>
            </a:r>
            <a:endParaRPr kumimoji="1" lang="en-US" altLang="ko-KR" dirty="0"/>
          </a:p>
          <a:p>
            <a:pPr lvl="3"/>
            <a:r>
              <a:rPr kumimoji="1" lang="ko-KR" altLang="en-US" dirty="0" err="1"/>
              <a:t>파이썬</a:t>
            </a:r>
            <a:r>
              <a:rPr kumimoji="1" lang="ko-KR" altLang="en-US" dirty="0"/>
              <a:t> 내장 오류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NotImplementedError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raise</a:t>
            </a:r>
            <a:r>
              <a:rPr kumimoji="1" lang="ko-KR" altLang="en-US" dirty="0"/>
              <a:t>문 활용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fly</a:t>
            </a:r>
            <a:r>
              <a:rPr kumimoji="1" lang="ko-KR" altLang="en-US" dirty="0"/>
              <a:t> 함수를 구현하지 않은 상태로 </a:t>
            </a:r>
            <a:r>
              <a:rPr kumimoji="1" lang="en-US" altLang="ko-KR" dirty="0"/>
              <a:t>fly</a:t>
            </a:r>
            <a:r>
              <a:rPr kumimoji="1" lang="ko-KR" altLang="en-US" dirty="0"/>
              <a:t> 함수 호출 시 </a:t>
            </a:r>
            <a:r>
              <a:rPr kumimoji="1" lang="en-US" altLang="ko-KR" dirty="0" err="1"/>
              <a:t>NotImplementedError</a:t>
            </a:r>
            <a:r>
              <a:rPr kumimoji="1" lang="en-US" altLang="ko-KR" dirty="0"/>
              <a:t> </a:t>
            </a:r>
            <a:r>
              <a:rPr kumimoji="1" lang="ko-KR" altLang="en-US" dirty="0"/>
              <a:t>오류 발생</a:t>
            </a:r>
            <a:endParaRPr kumimoji="1" lang="en-US" altLang="ko-KR" dirty="0"/>
          </a:p>
          <a:p>
            <a:pPr lvl="3"/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059E63-412B-DC46-BF7D-659E184BF3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8057" y="3793358"/>
            <a:ext cx="4858296" cy="9152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C58F06-D84D-324C-B2A5-6B3801A741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8057" y="4799924"/>
            <a:ext cx="4858296" cy="14403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B007DE-494A-F642-8810-49AC31CF1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11" y="4340622"/>
            <a:ext cx="3669216" cy="1899665"/>
          </a:xfrm>
          <a:prstGeom prst="rect">
            <a:avLst/>
          </a:prstGeom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4273CA8D-A91E-CC43-8B7B-51C4DCFA5CDB}"/>
              </a:ext>
            </a:extLst>
          </p:cNvPr>
          <p:cNvSpPr/>
          <p:nvPr/>
        </p:nvSpPr>
        <p:spPr>
          <a:xfrm>
            <a:off x="6758576" y="5251979"/>
            <a:ext cx="475013" cy="484632"/>
          </a:xfrm>
          <a:prstGeom prst="rightArrow">
            <a:avLst/>
          </a:prstGeom>
          <a:solidFill>
            <a:srgbClr val="00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7054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05-5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예외 만들기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 err="1"/>
              <a:t>파이썬</a:t>
            </a:r>
            <a:r>
              <a:rPr kumimoji="1" lang="ko-KR" altLang="en-US" dirty="0"/>
              <a:t> 내장 클래스인 </a:t>
            </a:r>
            <a:r>
              <a:rPr kumimoji="1" lang="en-US" altLang="ko-KR" dirty="0"/>
              <a:t>Exception</a:t>
            </a:r>
            <a:r>
              <a:rPr kumimoji="1" lang="ko-KR" altLang="en-US" dirty="0"/>
              <a:t> 클래스를 상속하여 생성 가능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별명을 출력해주는 함수에서 </a:t>
            </a:r>
            <a:r>
              <a:rPr kumimoji="1" lang="en-US" altLang="ko-KR" dirty="0" err="1"/>
              <a:t>MyError</a:t>
            </a:r>
            <a:r>
              <a:rPr kumimoji="1" lang="ko-KR" altLang="en-US" dirty="0"/>
              <a:t> 사용하기</a:t>
            </a:r>
            <a:endParaRPr kumimoji="1" lang="en-US" altLang="ko-KR" dirty="0"/>
          </a:p>
          <a:p>
            <a:pPr lvl="3"/>
            <a:endParaRPr kumimoji="1"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51CA11-EFEF-1C40-B2FF-32C669F0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68" y="2778577"/>
            <a:ext cx="4179264" cy="8969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4DA528-BF69-1A49-A88D-DFC9832DB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6091" y="4354268"/>
            <a:ext cx="4179264" cy="12646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C807F8-DADA-D848-A36A-416186469F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6091" y="5720725"/>
            <a:ext cx="4179264" cy="4007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ED6C3F-7AC2-7B40-9166-B1934E30D6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1658" y="4270387"/>
            <a:ext cx="4179264" cy="1851089"/>
          </a:xfrm>
          <a:prstGeom prst="rect">
            <a:avLst/>
          </a:prstGeom>
        </p:spPr>
      </p:pic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219BD6C8-1A48-EA4C-8B05-962CAA822626}"/>
              </a:ext>
            </a:extLst>
          </p:cNvPr>
          <p:cNvSpPr/>
          <p:nvPr/>
        </p:nvSpPr>
        <p:spPr>
          <a:xfrm>
            <a:off x="6096000" y="5636844"/>
            <a:ext cx="475013" cy="484632"/>
          </a:xfrm>
          <a:prstGeom prst="rightArrow">
            <a:avLst/>
          </a:prstGeom>
          <a:solidFill>
            <a:srgbClr val="00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6635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05-5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예외 만들기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 err="1"/>
              <a:t>파이썬</a:t>
            </a:r>
            <a:r>
              <a:rPr kumimoji="1" lang="ko-KR" altLang="en-US" dirty="0"/>
              <a:t> 내장 클래스인 </a:t>
            </a:r>
            <a:r>
              <a:rPr kumimoji="1" lang="en-US" altLang="ko-KR" dirty="0"/>
              <a:t>Exception</a:t>
            </a:r>
            <a:r>
              <a:rPr kumimoji="1" lang="ko-KR" altLang="en-US" dirty="0"/>
              <a:t> 클래스를 상속하여 생성 가능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예외처리 기법을 사용하여 </a:t>
            </a:r>
            <a:r>
              <a:rPr kumimoji="1" lang="en-US" altLang="ko-KR" dirty="0" err="1"/>
              <a:t>MyError</a:t>
            </a:r>
            <a:r>
              <a:rPr kumimoji="1" lang="ko-KR" altLang="en-US" dirty="0"/>
              <a:t> 발생 예외 처리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3"/>
            <a:endParaRPr kumimoji="1" lang="en-US" altLang="ko-KR" dirty="0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219BD6C8-1A48-EA4C-8B05-962CAA822626}"/>
              </a:ext>
            </a:extLst>
          </p:cNvPr>
          <p:cNvSpPr/>
          <p:nvPr/>
        </p:nvSpPr>
        <p:spPr>
          <a:xfrm>
            <a:off x="6096000" y="4071262"/>
            <a:ext cx="475013" cy="484632"/>
          </a:xfrm>
          <a:prstGeom prst="rightArrow">
            <a:avLst/>
          </a:prstGeom>
          <a:solidFill>
            <a:srgbClr val="00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620EF0-7B03-0C49-A46F-51C2682A28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6091" y="3429000"/>
            <a:ext cx="4179264" cy="17691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788B00-4852-8F41-BF68-3C6573E5C6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1658" y="3867089"/>
            <a:ext cx="4179264" cy="8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35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05-5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예외 만들기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 err="1"/>
              <a:t>파이썬</a:t>
            </a:r>
            <a:r>
              <a:rPr kumimoji="1" lang="ko-KR" altLang="en-US" dirty="0"/>
              <a:t> 내장 클래스인 </a:t>
            </a:r>
            <a:r>
              <a:rPr kumimoji="1" lang="en-US" altLang="ko-KR" dirty="0"/>
              <a:t>Exception</a:t>
            </a:r>
            <a:r>
              <a:rPr kumimoji="1" lang="ko-KR" altLang="en-US" dirty="0"/>
              <a:t> 클래스를 상속하여 생성 가능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MyError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__str__</a:t>
            </a:r>
            <a:r>
              <a:rPr kumimoji="1" lang="ko-KR" altLang="en-US" dirty="0"/>
              <a:t> 메서드 구현하여 오류 메시지 사용하기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3"/>
            <a:endParaRPr kumimoji="1" lang="en-US" altLang="ko-KR" dirty="0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219BD6C8-1A48-EA4C-8B05-962CAA822626}"/>
              </a:ext>
            </a:extLst>
          </p:cNvPr>
          <p:cNvSpPr/>
          <p:nvPr/>
        </p:nvSpPr>
        <p:spPr>
          <a:xfrm>
            <a:off x="6096000" y="5022112"/>
            <a:ext cx="475013" cy="484632"/>
          </a:xfrm>
          <a:prstGeom prst="rightArrow">
            <a:avLst/>
          </a:prstGeom>
          <a:solidFill>
            <a:srgbClr val="00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88B00-4852-8F41-BF68-3C6573E5C6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1658" y="4817939"/>
            <a:ext cx="4179264" cy="8929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36FC51-15DA-044B-9635-240E65451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30" y="3149634"/>
            <a:ext cx="5343351" cy="11831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28FB21-DB9A-3747-95FA-26CA299A65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6091" y="4479234"/>
            <a:ext cx="4179264" cy="156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39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7720"/>
            <a:ext cx="10515600" cy="1381290"/>
          </a:xfrm>
        </p:spPr>
        <p:txBody>
          <a:bodyPr>
            <a:normAutofit/>
          </a:bodyPr>
          <a:lstStyle/>
          <a:p>
            <a:r>
              <a:rPr lang="ko-KR" altLang="en-US" sz="1600" spc="-90" dirty="0">
                <a:solidFill>
                  <a:srgbClr val="0063A9"/>
                </a:solidFill>
              </a:rPr>
              <a:t>인생은 너무 짧으니</a:t>
            </a:r>
            <a:r>
              <a:rPr lang="en-US" altLang="ko-KR" sz="1600" spc="-90" dirty="0">
                <a:solidFill>
                  <a:srgbClr val="0063A9"/>
                </a:solidFill>
              </a:rPr>
              <a:t>,</a:t>
            </a:r>
          </a:p>
          <a:p>
            <a:r>
              <a:rPr lang="ko-KR" altLang="en-US" sz="1600" spc="-90" dirty="0" err="1">
                <a:solidFill>
                  <a:srgbClr val="0063A9"/>
                </a:solidFill>
              </a:rPr>
              <a:t>파이썬이</a:t>
            </a:r>
            <a:r>
              <a:rPr lang="ko-KR" altLang="en-US" sz="1600" spc="-90" dirty="0">
                <a:solidFill>
                  <a:srgbClr val="0063A9"/>
                </a:solidFill>
              </a:rPr>
              <a:t> 필요해</a:t>
            </a:r>
            <a:r>
              <a:rPr lang="en-US" altLang="ko-KR" sz="1600" spc="-90" dirty="0">
                <a:solidFill>
                  <a:srgbClr val="0063A9"/>
                </a:solidFill>
              </a:rPr>
              <a:t>!</a:t>
            </a:r>
            <a:endParaRPr lang="ko-KR" altLang="en-US" sz="1600" spc="-90" dirty="0">
              <a:solidFill>
                <a:srgbClr val="0063A9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“Life is too short,</a:t>
            </a:r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You need Python!”</a:t>
            </a:r>
            <a:endParaRPr lang="ko-KR" altLang="en-US" sz="1800" dirty="0">
              <a:solidFill>
                <a:srgbClr val="0063A9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05-1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사용자 입력과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print</a:t>
            </a:r>
            <a:r>
              <a:rPr kumimoji="1" lang="en-US" altLang="ko-KR" sz="2400" dirty="0">
                <a:solidFill>
                  <a:srgbClr val="0063A9"/>
                </a:solidFill>
              </a:rPr>
              <a:t>( )</a:t>
            </a:r>
            <a:r>
              <a:rPr kumimoji="1" lang="ko-KR" altLang="en-US" sz="2400" dirty="0">
                <a:solidFill>
                  <a:srgbClr val="0063A9"/>
                </a:solidFill>
              </a:rPr>
              <a:t> 사용법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입력한 </a:t>
            </a:r>
            <a:r>
              <a:rPr kumimoji="1" lang="ko-KR" altLang="en-US" dirty="0" err="1"/>
              <a:t>자료형을</a:t>
            </a:r>
            <a:r>
              <a:rPr kumimoji="1" lang="ko-KR" altLang="en-US" dirty="0"/>
              <a:t> 출력함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A17E64-A799-5842-BB79-1E6417637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864" y="2907526"/>
            <a:ext cx="6698272" cy="308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3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05-1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사용자 입력과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print</a:t>
            </a:r>
            <a:r>
              <a:rPr kumimoji="1" lang="en-US" altLang="ko-KR" sz="2400" dirty="0">
                <a:solidFill>
                  <a:srgbClr val="0063A9"/>
                </a:solidFill>
              </a:rPr>
              <a:t>( )</a:t>
            </a:r>
            <a:r>
              <a:rPr kumimoji="1" lang="ko-KR" altLang="en-US" sz="2400" dirty="0">
                <a:solidFill>
                  <a:srgbClr val="0063A9"/>
                </a:solidFill>
              </a:rPr>
              <a:t> 사용법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큰따옴표</a:t>
            </a:r>
            <a:r>
              <a:rPr kumimoji="1" lang="en-US" altLang="ko-KR" b="1" dirty="0"/>
              <a:t>(“)</a:t>
            </a:r>
            <a:r>
              <a:rPr kumimoji="1" lang="ko-KR" altLang="en-US" b="1" dirty="0"/>
              <a:t>로 문자열 연결하기</a:t>
            </a:r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marL="457200" lvl="1" indent="0">
              <a:buNone/>
            </a:pPr>
            <a:endParaRPr kumimoji="1" lang="en-US" altLang="ko-KR" b="1" dirty="0"/>
          </a:p>
          <a:p>
            <a:pPr lvl="2"/>
            <a:r>
              <a:rPr kumimoji="1" lang="ko-KR" altLang="en-US" dirty="0">
                <a:solidFill>
                  <a:srgbClr val="0063A9"/>
                </a:solidFill>
              </a:rPr>
              <a:t>①</a:t>
            </a:r>
            <a:r>
              <a:rPr kumimoji="1" lang="ko-KR" altLang="en-US" dirty="0"/>
              <a:t>과 </a:t>
            </a:r>
            <a:r>
              <a:rPr kumimoji="1" lang="ko-KR" altLang="en-US" dirty="0">
                <a:solidFill>
                  <a:srgbClr val="0063A9"/>
                </a:solidFill>
              </a:rPr>
              <a:t>②</a:t>
            </a:r>
            <a:r>
              <a:rPr kumimoji="1" lang="ko-KR" altLang="en-US" dirty="0"/>
              <a:t>는 완전히 동일한 </a:t>
            </a:r>
            <a:r>
              <a:rPr kumimoji="1" lang="ko-KR" altLang="en-US" dirty="0" err="1"/>
              <a:t>결괏값을</a:t>
            </a:r>
            <a:r>
              <a:rPr kumimoji="1" lang="ko-KR" altLang="en-US" dirty="0"/>
              <a:t> 출력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따옴표로 둘러싸인 문자열을 연속해서 쓰면 </a:t>
            </a:r>
            <a:r>
              <a:rPr kumimoji="1" lang="en-US" altLang="ko-KR" dirty="0"/>
              <a:t>+</a:t>
            </a:r>
            <a:r>
              <a:rPr kumimoji="1" lang="ko-KR" altLang="en-US" dirty="0"/>
              <a:t> 연산을 한 것과 동일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4CC53B-A254-DB40-B1C2-502BEAEF2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983" y="3039597"/>
            <a:ext cx="7536033" cy="16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9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05-1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사용자 입력과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print</a:t>
            </a:r>
            <a:r>
              <a:rPr kumimoji="1" lang="en-US" altLang="ko-KR" sz="2400" dirty="0">
                <a:solidFill>
                  <a:srgbClr val="0063A9"/>
                </a:solidFill>
              </a:rPr>
              <a:t>( )</a:t>
            </a:r>
            <a:r>
              <a:rPr kumimoji="1" lang="ko-KR" altLang="en-US" sz="2400" dirty="0">
                <a:solidFill>
                  <a:srgbClr val="0063A9"/>
                </a:solidFill>
              </a:rPr>
              <a:t> 사용법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문자열 띄어쓰기</a:t>
            </a:r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2"/>
            <a:r>
              <a:rPr kumimoji="1" lang="ko-KR" altLang="en-US" dirty="0"/>
              <a:t>콤마</a:t>
            </a:r>
            <a:r>
              <a:rPr kumimoji="1" lang="en-US" altLang="ko-KR" dirty="0"/>
              <a:t>(,)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사용하면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문자열 사이에 띄어쓰기를 할 수 있음</a:t>
            </a:r>
            <a:endParaRPr kumimoji="1" lang="en-US" altLang="ko-KR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marL="457200" lvl="1" indent="0">
              <a:buNone/>
            </a:pPr>
            <a:endParaRPr kumimoji="1" lang="en-US" altLang="ko-KR" b="1" dirty="0"/>
          </a:p>
          <a:p>
            <a:pPr lvl="2"/>
            <a:endParaRPr kumimoji="1"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03DE1D-0F02-114F-98DB-9B2043E4E9C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b="1" dirty="0"/>
              <a:t>끝 문자 지정하기</a:t>
            </a:r>
            <a:endParaRPr lang="en-US" altLang="ko-KR" b="1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매개변수 </a:t>
            </a:r>
            <a:r>
              <a:rPr lang="en-US" altLang="ko-KR" dirty="0"/>
              <a:t>end</a:t>
            </a:r>
            <a:r>
              <a:rPr lang="ko-KR" altLang="en-US" dirty="0" err="1"/>
              <a:t>를</a:t>
            </a:r>
            <a:r>
              <a:rPr lang="ko-KR" altLang="en-US" dirty="0"/>
              <a:t> 사용해 끝 문자를 지정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082BFA-7738-E24A-BBDC-4127202B5E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8398" y="2925198"/>
            <a:ext cx="4375202" cy="10076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6FE00E-96C9-B04B-89D9-8B1ED1378A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880" y="2925198"/>
            <a:ext cx="4375202" cy="164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8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05-2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지역 변수</a:t>
            </a:r>
            <a:r>
              <a:rPr kumimoji="1" lang="en-US" altLang="ko-KR" sz="3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kumimoji="1" lang="ko-KR" altLang="en-US" sz="3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전역 변수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지역 변수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 smtClean="0"/>
              <a:t>함수 안에서 선언되고 사용되는 변수</a:t>
            </a:r>
            <a:endParaRPr kumimoji="1" lang="en-US" altLang="ko-KR" b="1" dirty="0"/>
          </a:p>
          <a:p>
            <a:pPr lvl="2"/>
            <a:r>
              <a:rPr kumimoji="1" lang="ko-KR" altLang="en-US" dirty="0" smtClean="0"/>
              <a:t>함수 안에서 선언되고 사용되고 삭제되는 변수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함수 안에서만 접근이 가능하고 함수 밖에서는 접근이 불가능함</a:t>
            </a:r>
            <a:endParaRPr kumimoji="1" lang="en-US" altLang="ko-KR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marL="457200" lvl="1" indent="0">
              <a:buNone/>
            </a:pPr>
            <a:endParaRPr kumimoji="1" lang="en-US" altLang="ko-KR" b="1" dirty="0"/>
          </a:p>
          <a:p>
            <a:pPr lvl="2"/>
            <a:endParaRPr kumimoji="1"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03DE1D-0F02-114F-98DB-9B2043E4E9C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ko-KR" altLang="en-US" dirty="0" smtClean="0"/>
              <a:t>전역 변수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b="1" dirty="0" smtClean="0"/>
              <a:t>함수 밖에서 선언되고 사용되는 변수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함수 밖에서 선언되고 프로그램 전체에서 사용되는 함수</a:t>
            </a:r>
            <a:endParaRPr lang="en-US" altLang="ko-KR" dirty="0"/>
          </a:p>
          <a:p>
            <a:pPr lvl="2"/>
            <a:r>
              <a:rPr lang="ko-KR" altLang="en-US" dirty="0" smtClean="0"/>
              <a:t>함수 안이나 밖에서 모두 접근이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9028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05-2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지역 변수</a:t>
            </a:r>
            <a:r>
              <a:rPr kumimoji="1" lang="en-US" altLang="ko-KR" sz="3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kumimoji="1" lang="ko-KR" altLang="en-US" sz="3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전역 변수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함수 안에서의 전역 변수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 smtClean="0"/>
              <a:t>함수 안에서 </a:t>
            </a:r>
            <a:r>
              <a:rPr kumimoji="1" lang="ko-KR" altLang="en-US" b="1" dirty="0" smtClean="0"/>
              <a:t>전역 변수 호출이 가능</a:t>
            </a:r>
            <a:endParaRPr kumimoji="1" lang="en-US" altLang="ko-KR" b="1" dirty="0"/>
          </a:p>
          <a:p>
            <a:pPr lvl="2"/>
            <a:r>
              <a:rPr kumimoji="1" lang="ko-KR" altLang="en-US" dirty="0" smtClean="0"/>
              <a:t>함수 안에서 전역 변수를 호출하여 함수의 데이터를 사용하는 것은 가능함</a:t>
            </a:r>
            <a:endParaRPr kumimoji="1" lang="en-US" altLang="ko-KR" dirty="0" smtClean="0"/>
          </a:p>
          <a:p>
            <a:pPr lvl="2"/>
            <a:endParaRPr kumimoji="1" lang="en-US" altLang="ko-KR" dirty="0" smtClean="0"/>
          </a:p>
          <a:p>
            <a:pPr lvl="1"/>
            <a:r>
              <a:rPr kumimoji="1" lang="ko-KR" altLang="en-US" b="1" dirty="0" smtClean="0"/>
              <a:t>함수 안에서 전역 변수 수정은 불가능</a:t>
            </a:r>
            <a:endParaRPr kumimoji="1" lang="en-US" altLang="ko-KR" b="1" dirty="0" smtClean="0"/>
          </a:p>
          <a:p>
            <a:pPr lvl="2"/>
            <a:r>
              <a:rPr kumimoji="1" lang="ko-KR" altLang="en-US" dirty="0" smtClean="0"/>
              <a:t>함수 안에서 전역 변수의 데이터를 수정하는 것은 불가능함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함수 안에서 전역 변수를 수정하기 위해서 전역 변수와 같은 이름의 변수를 선언 시 해당 변수는 지역 변수가 됨</a:t>
            </a:r>
            <a:endParaRPr kumimoji="1" lang="en-US" altLang="ko-KR" dirty="0" smtClean="0"/>
          </a:p>
          <a:p>
            <a:pPr lvl="3"/>
            <a:r>
              <a:rPr kumimoji="1" lang="ko-KR" altLang="en-US" dirty="0" smtClean="0"/>
              <a:t>전역 변수와 지역 변수의 이름이 같을 경우 지역 변수의 우선 순위가 높음</a:t>
            </a:r>
            <a:endParaRPr kumimoji="1" lang="en-US" altLang="ko-KR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marL="457200" lvl="1" indent="0">
              <a:buNone/>
            </a:pPr>
            <a:endParaRPr kumimoji="1" lang="en-US" altLang="ko-KR" b="1" dirty="0"/>
          </a:p>
          <a:p>
            <a:pPr lvl="2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961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05-2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지역 변수</a:t>
            </a:r>
            <a:r>
              <a:rPr kumimoji="1" lang="en-US" altLang="ko-KR" sz="3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kumimoji="1" lang="ko-KR" altLang="en-US" sz="3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전역 변수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ko-KR" dirty="0"/>
              <a:t>global </a:t>
            </a:r>
            <a:r>
              <a:rPr kumimoji="1" lang="ko-KR" altLang="en-US" dirty="0"/>
              <a:t>키워드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 smtClean="0"/>
              <a:t> </a:t>
            </a:r>
            <a:r>
              <a:rPr kumimoji="1" lang="en-US" altLang="ko-KR" b="1" dirty="0" smtClean="0"/>
              <a:t>global </a:t>
            </a:r>
            <a:r>
              <a:rPr kumimoji="1" lang="ko-KR" altLang="en-US" b="1" dirty="0" smtClean="0"/>
              <a:t>키워드 사용 시 함수 안에서 전역 변수 수정이 가능함</a:t>
            </a:r>
            <a:endParaRPr kumimoji="1" lang="en-US" altLang="ko-KR" b="1" dirty="0" smtClean="0"/>
          </a:p>
          <a:p>
            <a:pPr lvl="2"/>
            <a:r>
              <a:rPr kumimoji="1" lang="ko-KR" altLang="en-US" dirty="0" smtClean="0"/>
              <a:t> </a:t>
            </a:r>
            <a:r>
              <a:rPr kumimoji="1" lang="en-US" altLang="ko-KR" dirty="0" smtClean="0"/>
              <a:t>global </a:t>
            </a:r>
            <a:r>
              <a:rPr kumimoji="1" lang="ko-KR" altLang="en-US" dirty="0" smtClean="0"/>
              <a:t>키워드 사용 시 </a:t>
            </a:r>
            <a:r>
              <a:rPr kumimoji="1" lang="ko-KR" altLang="en-US" dirty="0" smtClean="0"/>
              <a:t>함수 안의 지역 변수가 전역 변수로 선언됨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함수 안의 전역 변수의 데이터를 수정할 수 있음</a:t>
            </a:r>
            <a:endParaRPr kumimoji="1" lang="en-US" altLang="ko-KR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marL="457200" lvl="1" indent="0">
              <a:buNone/>
            </a:pPr>
            <a:endParaRPr kumimoji="1" lang="en-US" altLang="ko-KR" b="1" dirty="0"/>
          </a:p>
          <a:p>
            <a:pPr lvl="2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00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323F45"/>
      </a:dk1>
      <a:lt1>
        <a:sysClr val="window" lastClr="E9EBE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323F45"/>
      </a:dk1>
      <a:lt1>
        <a:sysClr val="window" lastClr="E9EBE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7366</TotalTime>
  <Words>1306</Words>
  <Application>Microsoft Office PowerPoint</Application>
  <PresentationFormat>와이드스크린</PresentationFormat>
  <Paragraphs>328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맑은 고딕</vt:lpstr>
      <vt:lpstr>맑은 고딕</vt:lpstr>
      <vt:lpstr>바탕</vt:lpstr>
      <vt:lpstr>Arial</vt:lpstr>
      <vt:lpstr>Wingdings</vt:lpstr>
      <vt:lpstr>Office 테마</vt:lpstr>
      <vt:lpstr>PowerPoint 프레젠테이션</vt:lpstr>
      <vt:lpstr>05-1 사용자 입력과 출력</vt:lpstr>
      <vt:lpstr>05-1 사용자 입력과 출력</vt:lpstr>
      <vt:lpstr>05-1 사용자 입력과 출력</vt:lpstr>
      <vt:lpstr>05-1 사용자 입력과 출력</vt:lpstr>
      <vt:lpstr>05-1 사용자 입력과 출력</vt:lpstr>
      <vt:lpstr>05-2 지역 변수, 전역 변수</vt:lpstr>
      <vt:lpstr>05-2 지역 변수, 전역 변수</vt:lpstr>
      <vt:lpstr>05-2 지역 변수, 전역 변수</vt:lpstr>
      <vt:lpstr>05-3 모듈</vt:lpstr>
      <vt:lpstr>05-3 모듈</vt:lpstr>
      <vt:lpstr>05-3 모듈</vt:lpstr>
      <vt:lpstr>05-3 모듈</vt:lpstr>
      <vt:lpstr>05-3 모듈</vt:lpstr>
      <vt:lpstr>05-3 모듈</vt:lpstr>
      <vt:lpstr>05-3 모듈</vt:lpstr>
      <vt:lpstr>05-3 모듈</vt:lpstr>
      <vt:lpstr>05-3 모듈</vt:lpstr>
      <vt:lpstr>05-4 패키지</vt:lpstr>
      <vt:lpstr>05-4 패키지</vt:lpstr>
      <vt:lpstr>05-4 패키지</vt:lpstr>
      <vt:lpstr>05-4 패키지</vt:lpstr>
      <vt:lpstr>05-4 패키지</vt:lpstr>
      <vt:lpstr>05-4 패키지</vt:lpstr>
      <vt:lpstr>05-5 예외 처리</vt:lpstr>
      <vt:lpstr>05-5 예외 처리</vt:lpstr>
      <vt:lpstr>05-5 예외 처리</vt:lpstr>
      <vt:lpstr>05-5 예외 처리</vt:lpstr>
      <vt:lpstr>05-5 예외 처리</vt:lpstr>
      <vt:lpstr>05-5 예외 처리</vt:lpstr>
      <vt:lpstr>05-5 예외 처리</vt:lpstr>
      <vt:lpstr>05-5 예외 처리</vt:lpstr>
      <vt:lpstr>05-5 예외 처리</vt:lpstr>
      <vt:lpstr>05-5 예외 처리</vt:lpstr>
      <vt:lpstr>05-5 예외 처리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Administrator</cp:lastModifiedBy>
  <cp:revision>198</cp:revision>
  <cp:lastPrinted>2020-07-23T17:41:23Z</cp:lastPrinted>
  <dcterms:created xsi:type="dcterms:W3CDTF">2020-07-22T11:00:58Z</dcterms:created>
  <dcterms:modified xsi:type="dcterms:W3CDTF">2022-06-10T09:28:01Z</dcterms:modified>
</cp:coreProperties>
</file>