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3" r:id="rId10"/>
    <p:sldId id="382" r:id="rId11"/>
    <p:sldId id="384" r:id="rId12"/>
    <p:sldId id="386" r:id="rId13"/>
    <p:sldId id="387" r:id="rId14"/>
    <p:sldId id="388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9" r:id="rId24"/>
    <p:sldId id="400" r:id="rId25"/>
    <p:sldId id="401" r:id="rId26"/>
    <p:sldId id="402" r:id="rId27"/>
    <p:sldId id="25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7" clrIdx="0">
    <p:extLst>
      <p:ext uri="{19B8F6BF-5375-455C-9EA6-DF929625EA0E}">
        <p15:presenceInfo xmlns="" xmlns:p15="http://schemas.microsoft.com/office/powerpoint/2012/main" userId="sgwoo" providerId="None"/>
      </p:ext>
    </p:extLst>
  </p:cmAuthor>
  <p:cmAuthor id="2" name="오 정민" initials="오정" lastIdx="1" clrIdx="1">
    <p:extLst>
      <p:ext uri="{19B8F6BF-5375-455C-9EA6-DF929625EA0E}">
        <p15:presenceInfo xmlns="" xmlns:p15="http://schemas.microsoft.com/office/powerpoint/2012/main" userId="7af117258d4444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0B869"/>
    <a:srgbClr val="E7F4EC"/>
    <a:srgbClr val="E8F4ED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="" xmlns:a16="http://schemas.microsoft.com/office/drawing/2014/main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="" xmlns:a16="http://schemas.microsoft.com/office/drawing/2014/main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="" xmlns:p14="http://schemas.microsoft.com/office/powerpoint/2010/main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03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="" xmlns:a16="http://schemas.microsoft.com/office/drawing/2014/main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텍스트 파일 가공하기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7" y="4460523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03-1 </a:t>
            </a:r>
            <a:r>
              <a:rPr kumimoji="1" lang="ko-KR" altLang="en-US" sz="2000" dirty="0"/>
              <a:t>파일 </a:t>
            </a:r>
            <a:r>
              <a:rPr kumimoji="1" lang="ko-KR" altLang="en-US" sz="2000"/>
              <a:t>입출력 연습하기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="" xmlns:p14="http://schemas.microsoft.com/office/powerpoint/2010/main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폴더 안의 파일 확인하기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listdir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해당 경로 안에 있는 파일 및 폴더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AA74C15-89ED-422C-B51C-53756FA5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3429000"/>
            <a:ext cx="7449590" cy="1829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0746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폴더 안의 파일 확인하기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listdir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리스트 형식이기 때문에 응용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8327AF3-9142-40BF-A145-210DB8FD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3429000"/>
            <a:ext cx="7421011" cy="26483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FC532DA-9680-4B88-9CAD-1AC63CD36828}"/>
              </a:ext>
            </a:extLst>
          </p:cNvPr>
          <p:cNvSpPr/>
          <p:nvPr/>
        </p:nvSpPr>
        <p:spPr>
          <a:xfrm>
            <a:off x="5129048" y="3615559"/>
            <a:ext cx="4330262" cy="1114096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973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열기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(open)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open()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함수로 원하는 파일을 열 수 있음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입출력 공식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6BF288A-5791-4F5F-BCB7-66B54C35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68" y="4001294"/>
            <a:ext cx="8021463" cy="1208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846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열기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(open)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open()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함수로 연 파일을 다른 객체에 저장할까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파일을 연 다음 또다른 명령을 하려면 코드가 길어지므로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함수를 여는 명령을 객체에 저장해 사용함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030C89F-4451-4E45-9C66-4A53412B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4349403"/>
            <a:ext cx="7019925" cy="847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466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닫기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(close)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파일을 열고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파일을 닫으려면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f.close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명령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파일을 연 상태에서는 파일 삭제 불가능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파일을 닫은 후에 이후 작업 가능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01482BE6-8594-4BC7-B7C3-32EA7B75874F}"/>
              </a:ext>
            </a:extLst>
          </p:cNvPr>
          <p:cNvGrpSpPr/>
          <p:nvPr/>
        </p:nvGrpSpPr>
        <p:grpSpPr>
          <a:xfrm>
            <a:off x="6425114" y="2449201"/>
            <a:ext cx="4258928" cy="2604062"/>
            <a:chOff x="6665745" y="2699458"/>
            <a:chExt cx="4001102" cy="2390088"/>
          </a:xfrm>
        </p:grpSpPr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0E04D758-837E-442B-B4AE-9DCEF7BBB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5745" y="3546281"/>
              <a:ext cx="2591162" cy="15432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73A109BE-4614-4431-A5C6-B2ED92D6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3497" y="2699458"/>
              <a:ext cx="3943350" cy="93345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2B14C63D-6DF4-4835-861A-0815107FAC73}"/>
                </a:ext>
              </a:extLst>
            </p:cNvPr>
            <p:cNvSpPr/>
            <p:nvPr/>
          </p:nvSpPr>
          <p:spPr>
            <a:xfrm>
              <a:off x="8999621" y="3429000"/>
              <a:ext cx="1667226" cy="1460634"/>
            </a:xfrm>
            <a:prstGeom prst="rect">
              <a:avLst/>
            </a:prstGeom>
            <a:solidFill>
              <a:srgbClr val="E7F4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6180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열기 모드의 종류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E794E79-A660-4863-A9EA-60C84947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2841957"/>
            <a:ext cx="8030696" cy="2133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904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쓰기 모드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파일에 새로운 내용을 작성할 때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열기 모드로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‘w’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8A77A72-A118-43B7-A225-4701947E0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87" y="3510688"/>
            <a:ext cx="3658111" cy="9812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0376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쓰기 모드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write()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통하여 파일에 데이터 작성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반환되는 숫자는 입력한 데이터의 양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53045ED-B996-4AE0-92B3-09A97DCEFDAA}"/>
              </a:ext>
            </a:extLst>
          </p:cNvPr>
          <p:cNvGrpSpPr/>
          <p:nvPr/>
        </p:nvGrpSpPr>
        <p:grpSpPr>
          <a:xfrm>
            <a:off x="3642969" y="4001294"/>
            <a:ext cx="4906061" cy="1857635"/>
            <a:chOff x="3642970" y="4244164"/>
            <a:chExt cx="4906061" cy="185763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EB1FC47C-383B-4AD7-8713-F861DD72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2970" y="4244164"/>
              <a:ext cx="4906061" cy="185763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970C4401-2EEE-4234-A51F-092CFA517B0A}"/>
                </a:ext>
              </a:extLst>
            </p:cNvPr>
            <p:cNvSpPr/>
            <p:nvPr/>
          </p:nvSpPr>
          <p:spPr>
            <a:xfrm>
              <a:off x="6085490" y="4925061"/>
              <a:ext cx="2455572" cy="90152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78348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읽기 모드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파일을 읽을 때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read()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함수로 파일 내용을 읽을 수 있음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읽을 것이 없으면 빈 문자열 반환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rgbClr val="008000"/>
              </a:buClr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773EA1E-52C6-4844-A7DF-83D31911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05" y="2662844"/>
            <a:ext cx="3953427" cy="26768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261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읽기 모드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seek()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통해 파일의 커서 이동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9DEC07B-3B31-4BE2-B93A-CD48F219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83" y="2681897"/>
            <a:ext cx="3267531" cy="2638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160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위치 설정하기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명령 프롬프트를 열 경우 기본 경로인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‘C:\User\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이름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으로 지정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명령어를 칠 경우 해당 경로에서 파이썬 실행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950815D-B5EC-42BE-BFC8-FFCD9F5E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08" y="3734602"/>
            <a:ext cx="7711528" cy="24423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248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읽기 모드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읽기 모드는 무조건 읽을 파일이 존재해야 사용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존재하지 않을 경우 오류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6FAB024-761C-43B1-9CAA-EC59B2F64D14}"/>
              </a:ext>
            </a:extLst>
          </p:cNvPr>
          <p:cNvGrpSpPr/>
          <p:nvPr/>
        </p:nvGrpSpPr>
        <p:grpSpPr>
          <a:xfrm>
            <a:off x="2273681" y="3801796"/>
            <a:ext cx="7644638" cy="2375167"/>
            <a:chOff x="1980625" y="3663580"/>
            <a:chExt cx="8235430" cy="2648320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5083D98-4DDB-4C5C-9E53-8E1280C87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0625" y="3663580"/>
              <a:ext cx="8230749" cy="264832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56451C7-2BBF-40AD-8885-F3222CA1BA93}"/>
                </a:ext>
              </a:extLst>
            </p:cNvPr>
            <p:cNvSpPr/>
            <p:nvPr/>
          </p:nvSpPr>
          <p:spPr>
            <a:xfrm>
              <a:off x="7556938" y="3899338"/>
              <a:ext cx="2659117" cy="578069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861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읽기 모드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read()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로 읽은 것은 문자열이므로 응용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B7FC848-5187-4F5A-B891-7EF90B15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132" y="2506683"/>
            <a:ext cx="3179144" cy="29892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18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 추가 모드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파일에 내용을 추가할 때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write()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함수로 파일 마지막에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문장을 추가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13F742E2-B816-4DCC-8702-78DEB924DB4F}"/>
              </a:ext>
            </a:extLst>
          </p:cNvPr>
          <p:cNvGrpSpPr/>
          <p:nvPr/>
        </p:nvGrpSpPr>
        <p:grpSpPr>
          <a:xfrm>
            <a:off x="5118209" y="2053159"/>
            <a:ext cx="5944430" cy="3896269"/>
            <a:chOff x="5118209" y="2053159"/>
            <a:chExt cx="5944430" cy="3896269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4E2E0B2B-AD93-4240-A6E7-7C8E46201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18209" y="2053159"/>
              <a:ext cx="5944430" cy="389626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E1908C82-C7D8-439E-97F6-F807C6C979AC}"/>
                </a:ext>
              </a:extLst>
            </p:cNvPr>
            <p:cNvSpPr/>
            <p:nvPr/>
          </p:nvSpPr>
          <p:spPr>
            <a:xfrm>
              <a:off x="10623416" y="2267607"/>
              <a:ext cx="439223" cy="232278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5294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문으로 객체를 만들지 않고 파일 입출력하기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계속 반복하는 것은 비효율적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통하여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하지 않아도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자동 적용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21A576-47B9-468A-A6A6-F17F41FE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46" y="4173286"/>
            <a:ext cx="9886908" cy="18321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601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문으로 객체를 만들지 않고 파일 입출력하기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하지 않아도 자동으로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적용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452637B5-3FD1-4DF2-A9F5-73852F0F1DD8}"/>
              </a:ext>
            </a:extLst>
          </p:cNvPr>
          <p:cNvGrpSpPr/>
          <p:nvPr/>
        </p:nvGrpSpPr>
        <p:grpSpPr>
          <a:xfrm>
            <a:off x="3257154" y="3561691"/>
            <a:ext cx="5677692" cy="2276793"/>
            <a:chOff x="3257154" y="3783072"/>
            <a:chExt cx="5677692" cy="2276793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5202B2FF-5564-4DE5-A4E8-EF4865907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7154" y="3783072"/>
              <a:ext cx="5677692" cy="227679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6B480D2-3B74-4BAA-A538-5E2F443DA51D}"/>
                </a:ext>
              </a:extLst>
            </p:cNvPr>
            <p:cNvSpPr/>
            <p:nvPr/>
          </p:nvSpPr>
          <p:spPr>
            <a:xfrm>
              <a:off x="7966841" y="4001294"/>
              <a:ext cx="956442" cy="486623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32709263-1F6A-44A0-9192-927E17EB14AE}"/>
                </a:ext>
              </a:extLst>
            </p:cNvPr>
            <p:cNvSpPr/>
            <p:nvPr/>
          </p:nvSpPr>
          <p:spPr>
            <a:xfrm>
              <a:off x="7966841" y="5388480"/>
              <a:ext cx="956442" cy="486623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18029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한글 파일 오류 해결하기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한글파일을 열 때 오류가 발생할 수 있음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AC1B4CC-5E3B-4ABF-9B73-374AF355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13" y="3353285"/>
            <a:ext cx="7464973" cy="28236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B480D2-3B74-4BAA-A538-5E2F443DA51D}"/>
              </a:ext>
            </a:extLst>
          </p:cNvPr>
          <p:cNvSpPr/>
          <p:nvPr/>
        </p:nvSpPr>
        <p:spPr>
          <a:xfrm>
            <a:off x="6169573" y="3389141"/>
            <a:ext cx="3121572" cy="983162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359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한글 파일 오류 해결하기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codecs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모듈로 해결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78D49C0-3B30-4639-8CFA-0CBD8BF40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3429000"/>
            <a:ext cx="6296904" cy="23053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236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891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위치 설정하기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모듈이란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다른 파이썬 프로그램에서 불러와 사용할 수 있게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만들어 놓은 파이썬 파일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명령으로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모듈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8C405D8-2422-40CC-8BCB-468233C6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28" y="3406161"/>
            <a:ext cx="3368674" cy="11902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9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위치 확인하기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getcwd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os.getcwd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현재 위치를 확인하는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명령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BDB030B-6B5A-4E33-A0E1-1B773F94D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170" y="3143489"/>
            <a:ext cx="3618451" cy="1721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113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현재 위치 확인하기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getcwd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위치에 따라 반환되는 값이 다름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D5B3B59-7A78-48F6-B9B0-56590ADD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146910"/>
            <a:ext cx="7686675" cy="29241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971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폴더 이동하기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chdir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폴더 이동을 위해서는 폴더의 경로가 필요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탐색기에서 주소를 복사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3A4844A-B1C4-4F58-BBFC-69126932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85" y="3499122"/>
            <a:ext cx="6226230" cy="2514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686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폴더 이동하기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chdir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os.chdir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이용하여 경로 수정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rgbClr val="008000"/>
              </a:buClr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8E113C-A87F-4F3F-B7DD-6032F174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3491635"/>
            <a:ext cx="5277587" cy="10193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351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폴더 이동하기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chdir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\(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역슬래시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안붙이고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쉽게 쓰기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51567BE-D1DF-4C81-B627-DD095D185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73" y="3553521"/>
            <a:ext cx="6335009" cy="866896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="" xmlns:a16="http://schemas.microsoft.com/office/drawing/2014/main" id="{C9D88340-439D-40F0-8E98-051B41DB75EF}"/>
              </a:ext>
            </a:extLst>
          </p:cNvPr>
          <p:cNvSpPr/>
          <p:nvPr/>
        </p:nvSpPr>
        <p:spPr>
          <a:xfrm>
            <a:off x="2507873" y="5210688"/>
            <a:ext cx="687554" cy="2985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848E068-C133-4E17-9C49-5B1F6C76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992" y="5083683"/>
            <a:ext cx="6373114" cy="552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137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03-1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파일 입출력</a:t>
            </a:r>
            <a:r>
              <a:rPr lang="ko-KR" altLang="en-US" sz="3600" dirty="0"/>
              <a:t> 연습하기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폴더 이동하기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chdir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getcwd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통하여 현재 위치가 바뀌었는지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E35186B-9618-49B1-8E57-32BAAA20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3559595"/>
            <a:ext cx="4058216" cy="1428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037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491</Words>
  <Application>Microsoft Office PowerPoint</Application>
  <PresentationFormat>사용자 지정</PresentationFormat>
  <Paragraphs>131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슬라이드 1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03-1 파일 입출력 연습하기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374</cp:revision>
  <dcterms:created xsi:type="dcterms:W3CDTF">2020-08-05T08:09:40Z</dcterms:created>
  <dcterms:modified xsi:type="dcterms:W3CDTF">2022-01-14T06:39:21Z</dcterms:modified>
</cp:coreProperties>
</file>