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04" r:id="rId3"/>
    <p:sldId id="405" r:id="rId4"/>
    <p:sldId id="40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2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7" clrIdx="0">
    <p:extLst>
      <p:ext uri="{19B8F6BF-5375-455C-9EA6-DF929625EA0E}">
        <p15:presenceInfo xmlns:p15="http://schemas.microsoft.com/office/powerpoint/2012/main" xmlns="" userId="sgwoo" providerId="None"/>
      </p:ext>
    </p:extLst>
  </p:cmAuthor>
  <p:cmAuthor id="2" name="오 정민" initials="오정" lastIdx="1" clrIdx="1">
    <p:extLst>
      <p:ext uri="{19B8F6BF-5375-455C-9EA6-DF929625EA0E}">
        <p15:presenceInfo xmlns:p15="http://schemas.microsoft.com/office/powerpoint/2012/main" xmlns="" userId="7af117258d4444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0B869"/>
    <a:srgbClr val="E7F4EC"/>
    <a:srgbClr val="E8F4ED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03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텍스트 파일 가공하기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03-2 </a:t>
            </a:r>
            <a:r>
              <a:rPr kumimoji="1" lang="ko-KR" altLang="en-US" sz="2000" dirty="0"/>
              <a:t>정규 표현식으로 문자열 다루기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있음으로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EF263B-05DE-4FB5-ADEB-1D8A4CB9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6" y="3628725"/>
            <a:ext cx="3789947" cy="20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122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있음으로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Not a Match!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46B52C-996C-4A8A-B77C-27DC312C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3593683"/>
            <a:ext cx="395342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491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 중간에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있음으로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Not a Match!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40244D4-3827-4E17-AE52-0B1F860D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50" y="3731787"/>
            <a:ext cx="39439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947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전체에서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비슷하지만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는 모든 구간과 비교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12D0E1-F2A3-4F5B-891A-39B4D52C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3770288"/>
            <a:ext cx="925006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46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전체에서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cool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E9BCE3-DCEE-44B4-AAF1-31231E96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30" y="2435115"/>
            <a:ext cx="4201111" cy="1200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052E155-2366-405D-8D0C-4FD0493A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30" y="4094135"/>
            <a:ext cx="433448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153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알아야할 정규 표현식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6EE6300-C10C-4D19-BD2C-A614EFEF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26" y="2706779"/>
            <a:ext cx="7783548" cy="32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403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패턴을 모두 찾아 리스트로 반환하기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와는 다르게 찾지 못하면 빈 리스트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94B7BC-03FE-4CF6-9ED7-78C96A52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94" y="4001294"/>
            <a:ext cx="927864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31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정규표현식의 탐욕 제어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 표현식은 매칭된 이후의 모든 문자를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E5FE5DF-26EE-4FE9-A0EC-C6EBE6E8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3429000"/>
            <a:ext cx="9259592" cy="25625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E72EA6D-D50F-4E84-A797-DA1498D74057}"/>
              </a:ext>
            </a:extLst>
          </p:cNvPr>
          <p:cNvSpPr/>
          <p:nvPr/>
        </p:nvSpPr>
        <p:spPr>
          <a:xfrm>
            <a:off x="1713186" y="4001294"/>
            <a:ext cx="4834759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168E940-9701-4415-AC03-63088AEFD7F7}"/>
              </a:ext>
            </a:extLst>
          </p:cNvPr>
          <p:cNvSpPr/>
          <p:nvPr/>
        </p:nvSpPr>
        <p:spPr>
          <a:xfrm>
            <a:off x="1713186" y="4702045"/>
            <a:ext cx="8229600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CB887F5-7230-4598-BD27-1544A3053193}"/>
              </a:ext>
            </a:extLst>
          </p:cNvPr>
          <p:cNvSpPr/>
          <p:nvPr/>
        </p:nvSpPr>
        <p:spPr>
          <a:xfrm>
            <a:off x="1713186" y="5449818"/>
            <a:ext cx="8229600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223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정규표현식의 탐욕 제어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탐욕을 멈추기 위하여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‘?’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B74CFB7-8437-4AD7-989B-27F14B71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73" y="3793679"/>
            <a:ext cx="374384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654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나누는 패턴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특정한 패턴이 나올 때 문자를 분할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20A5B9-B3FE-4C85-8723-1886212B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3934182"/>
            <a:ext cx="928817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006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어떤 긴 문자열에서 원하는 형태의 문자열 찾기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문자열의 포맷이 맞는지 확인하기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전화번호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이메일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22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나누는 패턴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마침표를 문장 끝으로 인식하여 문장을 분할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7C76D6-08D1-4653-B85F-3DF60765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3741235"/>
            <a:ext cx="884996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96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나누는 패턴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데이터를 쉽게 분할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7919676-818D-4D2D-BE8F-E46BD290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44" y="3921289"/>
            <a:ext cx="3124636" cy="78115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37043AB1-DEDA-4D78-8FBE-12971DD297A1}"/>
              </a:ext>
            </a:extLst>
          </p:cNvPr>
          <p:cNvSpPr/>
          <p:nvPr/>
        </p:nvSpPr>
        <p:spPr>
          <a:xfrm>
            <a:off x="5383924" y="4036273"/>
            <a:ext cx="1117600" cy="711200"/>
          </a:xfrm>
          <a:prstGeom prst="rightArrow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BD4F74B-2DEC-4C9C-921A-7EA9E5F2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68" y="3006762"/>
            <a:ext cx="383911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060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문자를 대체하는 메서드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3797D8-1EC5-46C4-90E1-7F150BA0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3841903"/>
            <a:ext cx="933580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30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으로 수정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E4F6EE-FDA4-430D-BFEA-159A6D73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3227250"/>
            <a:ext cx="9221487" cy="1181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DA086F8-4ED2-49E5-BFD6-D80F17D2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39" y="4633698"/>
            <a:ext cx="9269119" cy="15432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4D6C45B-711C-4FD5-AEAD-59AA4B1927EE}"/>
              </a:ext>
            </a:extLst>
          </p:cNvPr>
          <p:cNvSpPr/>
          <p:nvPr/>
        </p:nvSpPr>
        <p:spPr>
          <a:xfrm>
            <a:off x="5486399" y="4838679"/>
            <a:ext cx="4771697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861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공백 삭제처럼 유용하게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D29F04-EC2B-440D-8572-78F73D86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40" y="2977685"/>
            <a:ext cx="9259592" cy="33342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4D6C45B-711C-4FD5-AEAD-59AA4B1927EE}"/>
              </a:ext>
            </a:extLst>
          </p:cNvPr>
          <p:cNvSpPr/>
          <p:nvPr/>
        </p:nvSpPr>
        <p:spPr>
          <a:xfrm>
            <a:off x="8011506" y="3232288"/>
            <a:ext cx="2354316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003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공백 삭제처럼 유용하게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0C7837-8B71-4D43-A7A1-ADA1479E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34" y="3774791"/>
            <a:ext cx="381053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567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정규표현식이란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사람의 이름과 년도를 선택하는 정규표현식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FACBDBC-CA41-4206-846D-9A9509FBDBF1}"/>
              </a:ext>
            </a:extLst>
          </p:cNvPr>
          <p:cNvGrpSpPr/>
          <p:nvPr/>
        </p:nvGrpSpPr>
        <p:grpSpPr>
          <a:xfrm>
            <a:off x="2944068" y="3310753"/>
            <a:ext cx="6303864" cy="2734011"/>
            <a:chOff x="2944068" y="3310753"/>
            <a:chExt cx="6303864" cy="27340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B6032A69-06D4-4E6D-9E4F-161DD07F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4068" y="3310753"/>
              <a:ext cx="6303864" cy="273401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ED4D414-14AD-4A1E-AA3A-26B04A3A261C}"/>
                </a:ext>
              </a:extLst>
            </p:cNvPr>
            <p:cNvSpPr/>
            <p:nvPr/>
          </p:nvSpPr>
          <p:spPr>
            <a:xfrm>
              <a:off x="3005958" y="3759308"/>
              <a:ext cx="3121572" cy="23451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7EE1029-BA9D-4D79-84CA-D8C39ED9990A}"/>
                </a:ext>
              </a:extLst>
            </p:cNvPr>
            <p:cNvSpPr/>
            <p:nvPr/>
          </p:nvSpPr>
          <p:spPr>
            <a:xfrm>
              <a:off x="3005958" y="5670440"/>
              <a:ext cx="3121572" cy="23451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75618228-D30C-41C3-9DE8-D8D9778AB7D7}"/>
                </a:ext>
              </a:extLst>
            </p:cNvPr>
            <p:cNvSpPr/>
            <p:nvPr/>
          </p:nvSpPr>
          <p:spPr>
            <a:xfrm>
              <a:off x="3005958" y="4918340"/>
              <a:ext cx="3121572" cy="23451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532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정규표현식의 정의와 필요성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정규표현식이란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1" indent="0">
              <a:buClr>
                <a:srgbClr val="008000"/>
              </a:buClr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특정한 문자의 규칙을 찾고 가공하는 방법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kumimoji="1" lang="en-US" altLang="ko-KR" sz="1600" dirty="0">
                <a:solidFill>
                  <a:schemeClr val="tx1"/>
                </a:solidFill>
              </a:rPr>
              <a:t>regular expression, 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regexp</a:t>
            </a:r>
            <a:r>
              <a:rPr kumimoji="1" lang="en-US" altLang="ko-KR" sz="1600" dirty="0">
                <a:solidFill>
                  <a:schemeClr val="tx1"/>
                </a:solidFill>
              </a:rPr>
              <a:t>, regex, rational expression </a:t>
            </a:r>
            <a:r>
              <a:rPr kumimoji="1" lang="ko-KR" altLang="en-US" sz="1600" dirty="0">
                <a:solidFill>
                  <a:schemeClr val="tx1"/>
                </a:solidFill>
              </a:rPr>
              <a:t>등으로 다양하게 표현</a:t>
            </a:r>
            <a:r>
              <a:rPr kumimoji="1" lang="en-US" altLang="ko-KR" sz="1600" dirty="0">
                <a:solidFill>
                  <a:schemeClr val="tx1"/>
                </a:solidFill>
              </a:rPr>
              <a:t> </a:t>
            </a:r>
            <a:endParaRPr kumimoji="1" lang="ko-KR" altLang="en-US" sz="1600" dirty="0">
              <a:solidFill>
                <a:schemeClr val="tx1"/>
              </a:solidFill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특정한 문자열을 찾을 때 유용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모듈을 임포트해 정규표현식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A6E2AA-9DBA-44E1-BE13-768C2CAF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716" y="4377158"/>
            <a:ext cx="2666459" cy="11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75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메서드를 통하여 패턴에 맞는 문자열을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1E0979-EDB2-4E11-85EC-97A3402D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3568157"/>
            <a:ext cx="936438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96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메서드를 통하여 패턴에 맞는 문자열을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3ADEB0F-56D6-46A6-96CF-E73D761138CF}"/>
              </a:ext>
            </a:extLst>
          </p:cNvPr>
          <p:cNvGrpSpPr/>
          <p:nvPr/>
        </p:nvGrpSpPr>
        <p:grpSpPr>
          <a:xfrm>
            <a:off x="3152364" y="3332747"/>
            <a:ext cx="5887272" cy="2600688"/>
            <a:chOff x="3152364" y="3332747"/>
            <a:chExt cx="5887272" cy="26006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441C4B0-8B0F-4580-8D19-10B28578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2364" y="3332747"/>
              <a:ext cx="5887272" cy="26006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EF3842E4-32D5-46AC-832C-87237446DBBE}"/>
                </a:ext>
              </a:extLst>
            </p:cNvPr>
            <p:cNvSpPr/>
            <p:nvPr/>
          </p:nvSpPr>
          <p:spPr>
            <a:xfrm>
              <a:off x="7157544" y="3478613"/>
              <a:ext cx="1881352" cy="125073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8436B37-0976-41AA-A201-AE130993326E}"/>
              </a:ext>
            </a:extLst>
          </p:cNvPr>
          <p:cNvSpPr/>
          <p:nvPr/>
        </p:nvSpPr>
        <p:spPr>
          <a:xfrm>
            <a:off x="7252136" y="5161582"/>
            <a:ext cx="1786760" cy="49924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83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변수 지정 없이 한 줄로 줄여서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92EDE7-1B26-4236-BC86-F48F8BF2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4001294"/>
            <a:ext cx="506800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88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매칭이 되지 않을 경우 오류 발생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3D5CBC-ABE7-42AC-937A-016A8DE6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3429000"/>
            <a:ext cx="761153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202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pattern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문자열이 있는지 확인하는 함수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35D860-148D-4C1B-A6CF-17221E58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3512948"/>
            <a:ext cx="409632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615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428</Words>
  <Application>Microsoft Office PowerPoint</Application>
  <PresentationFormat>사용자 지정</PresentationFormat>
  <Paragraphs>115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375</cp:revision>
  <dcterms:created xsi:type="dcterms:W3CDTF">2020-08-05T08:09:40Z</dcterms:created>
  <dcterms:modified xsi:type="dcterms:W3CDTF">2022-01-14T06:30:10Z</dcterms:modified>
</cp:coreProperties>
</file>