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430" r:id="rId3"/>
    <p:sldId id="431" r:id="rId4"/>
    <p:sldId id="436" r:id="rId5"/>
    <p:sldId id="437" r:id="rId6"/>
    <p:sldId id="438" r:id="rId7"/>
    <p:sldId id="439" r:id="rId8"/>
    <p:sldId id="440" r:id="rId9"/>
    <p:sldId id="441" r:id="rId10"/>
    <p:sldId id="444" r:id="rId11"/>
    <p:sldId id="445" r:id="rId12"/>
    <p:sldId id="446" r:id="rId13"/>
    <p:sldId id="447" r:id="rId14"/>
    <p:sldId id="448" r:id="rId15"/>
    <p:sldId id="449" r:id="rId16"/>
    <p:sldId id="450" r:id="rId17"/>
    <p:sldId id="452" r:id="rId18"/>
    <p:sldId id="454" r:id="rId19"/>
    <p:sldId id="455" r:id="rId20"/>
    <p:sldId id="456" r:id="rId21"/>
    <p:sldId id="457" r:id="rId22"/>
    <p:sldId id="458" r:id="rId23"/>
    <p:sldId id="459" r:id="rId24"/>
    <p:sldId id="460" r:id="rId25"/>
    <p:sldId id="461" r:id="rId26"/>
    <p:sldId id="462" r:id="rId27"/>
    <p:sldId id="463" r:id="rId28"/>
    <p:sldId id="464" r:id="rId29"/>
    <p:sldId id="465" r:id="rId30"/>
    <p:sldId id="466" r:id="rId31"/>
    <p:sldId id="467" r:id="rId32"/>
    <p:sldId id="468" r:id="rId33"/>
    <p:sldId id="259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gwoo" initials="s" lastIdx="17" clrIdx="0">
    <p:extLst>
      <p:ext uri="{19B8F6BF-5375-455C-9EA6-DF929625EA0E}">
        <p15:presenceInfo xmlns:p15="http://schemas.microsoft.com/office/powerpoint/2012/main" xmlns="" userId="sgwoo" providerId="None"/>
      </p:ext>
    </p:extLst>
  </p:cmAuthor>
  <p:cmAuthor id="2" name="오 정민" initials="오정" lastIdx="1" clrIdx="1">
    <p:extLst>
      <p:ext uri="{19B8F6BF-5375-455C-9EA6-DF929625EA0E}">
        <p15:presenceInfo xmlns:p15="http://schemas.microsoft.com/office/powerpoint/2012/main" xmlns="" userId="7af117258d44449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50B869"/>
    <a:srgbClr val="E7F4EC"/>
    <a:srgbClr val="E8F4ED"/>
    <a:srgbClr val="008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-84" y="-6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92274EB-EC14-48D4-B403-82D7B4F86F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797952"/>
            <a:ext cx="12192000" cy="1006475"/>
          </a:xfrm>
        </p:spPr>
        <p:txBody>
          <a:bodyPr anchor="b"/>
          <a:lstStyle>
            <a:lvl1pPr algn="ctr">
              <a:defRPr sz="6000" b="1">
                <a:effectLst/>
              </a:defRPr>
            </a:lvl1pPr>
          </a:lstStyle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9635E7B-EC78-42C5-91E2-5B94E66EE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1B9F4-9423-4495-B011-CDBCE471B9EA}" type="datetimeFigureOut">
              <a:rPr lang="ko-KR" altLang="en-US" smtClean="0"/>
              <a:pPr/>
              <a:t>2022-01-14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FA3E898-5AEB-4C22-8303-6DB0F9A26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8FEE74B-B591-4700-9B37-9B6C3AD34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2353-14C5-40C4-BD3F-20419EB5B7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62960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3FD9A56-FA38-4C05-9A1D-D68A8D45A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C33766C3-6550-4860-89EB-DDC91B2E96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400258B-CA76-434F-A733-E918F7DE2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1B9F4-9423-4495-B011-CDBCE471B9EA}" type="datetimeFigureOut">
              <a:rPr lang="ko-KR" altLang="en-US" smtClean="0"/>
              <a:pPr/>
              <a:t>2022-01-14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66A8FEF-F87F-464D-B12A-210C9EB18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72E3526-2E83-46C4-89AE-FAB01FD9F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2353-14C5-40C4-BD3F-20419EB5B7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05333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8F14F8F5-2EDE-4A8B-A0B6-C9FA62559E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3DC32CD4-007C-4C98-AC60-8D755429D0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7529703-6001-488C-9943-0C024CDC9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1B9F4-9423-4495-B011-CDBCE471B9EA}" type="datetimeFigureOut">
              <a:rPr lang="ko-KR" altLang="en-US" smtClean="0"/>
              <a:pPr/>
              <a:t>2022-01-14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EB8B2EA-F4F7-443C-8CF6-B03E52519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99D488DA-B621-4B18-B0FF-AC9B717B9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2353-14C5-40C4-BD3F-20419EB5B7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22043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스크린샷, 꽃, 조류이(가) 표시된 사진&#10;&#10;자동 생성된 설명">
            <a:extLst>
              <a:ext uri="{FF2B5EF4-FFF2-40B4-BE49-F238E27FC236}">
                <a16:creationId xmlns:a16="http://schemas.microsoft.com/office/drawing/2014/main" xmlns="" id="{2D970DDF-B657-483D-8325-2DA4F10218D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464" r="1464"/>
          <a:stretch/>
        </p:blipFill>
        <p:spPr>
          <a:xfrm>
            <a:off x="0" y="0"/>
            <a:ext cx="12192000" cy="6857013"/>
          </a:xfrm>
          <a:prstGeom prst="rect">
            <a:avLst/>
          </a:prstGeom>
        </p:spPr>
      </p:pic>
      <p:pic>
        <p:nvPicPr>
          <p:cNvPr id="12" name="그림 11" descr="스크린샷, 꽃, 조류이(가) 표시된 사진&#10;&#10;자동 생성된 설명">
            <a:extLst>
              <a:ext uri="{FF2B5EF4-FFF2-40B4-BE49-F238E27FC236}">
                <a16:creationId xmlns:a16="http://schemas.microsoft.com/office/drawing/2014/main" xmlns="" id="{74648A90-77AA-4D8A-8FC8-876D99B5ABC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464" r="42631" b="88160"/>
          <a:stretch/>
        </p:blipFill>
        <p:spPr>
          <a:xfrm>
            <a:off x="2585258" y="3343275"/>
            <a:ext cx="7021484" cy="3455439"/>
          </a:xfrm>
          <a:prstGeom prst="rect">
            <a:avLst/>
          </a:prstGeom>
        </p:spPr>
      </p:pic>
      <p:sp>
        <p:nvSpPr>
          <p:cNvPr id="13" name="타원 12">
            <a:extLst>
              <a:ext uri="{FF2B5EF4-FFF2-40B4-BE49-F238E27FC236}">
                <a16:creationId xmlns:a16="http://schemas.microsoft.com/office/drawing/2014/main" xmlns="" id="{84F789DA-AB25-436B-AE8B-ED700476B78D}"/>
              </a:ext>
            </a:extLst>
          </p:cNvPr>
          <p:cNvSpPr/>
          <p:nvPr userDrawn="1"/>
        </p:nvSpPr>
        <p:spPr>
          <a:xfrm>
            <a:off x="5200650" y="1409700"/>
            <a:ext cx="1790700" cy="1790700"/>
          </a:xfrm>
          <a:prstGeom prst="ellipse">
            <a:avLst/>
          </a:prstGeom>
          <a:solidFill>
            <a:srgbClr val="50B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212797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ABD95E4-8F96-4FE2-A8AF-E2B4B0E53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416B29D7-8D1C-4561-A3A9-00DD5F274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0D24DC5-F779-403D-AD47-ACAC84F43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1B9F4-9423-4495-B011-CDBCE471B9EA}" type="datetimeFigureOut">
              <a:rPr lang="ko-KR" altLang="en-US" smtClean="0"/>
              <a:pPr/>
              <a:t>2022-01-14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4AF08F97-D9AA-4BFE-A19C-0E3CA4497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DD633C4-7F7F-4666-8057-7499F5848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2353-14C5-40C4-BD3F-20419EB5B7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65142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44C86696-28BC-4DD4-984E-27FC28A7739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xmlns="" id="{E3963829-07B3-434F-A5D4-1E009DC5AFAD}"/>
              </a:ext>
            </a:extLst>
          </p:cNvPr>
          <p:cNvSpPr/>
          <p:nvPr userDrawn="1"/>
        </p:nvSpPr>
        <p:spPr>
          <a:xfrm>
            <a:off x="490537" y="365124"/>
            <a:ext cx="11210925" cy="612775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8CE4A04-D254-4EF9-9CA7-8A93E82CF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829A048-C8F7-43DE-AA3A-4CC97E46C9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8F3A673F-18E4-4F98-8386-BD6336FED5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9FADFDC3-C380-4DD4-B37F-221A35064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1B9F4-9423-4495-B011-CDBCE471B9EA}" type="datetimeFigureOut">
              <a:rPr lang="ko-KR" altLang="en-US" smtClean="0"/>
              <a:pPr/>
              <a:t>2022-01-14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441BE17B-6598-4F6E-A79E-E55BBCE2A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C2D3B6B7-1990-42EC-87FA-C096845C8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2353-14C5-40C4-BD3F-20419EB5B7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664116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814B80D4-718E-4C49-9AA9-5097FF12E50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xmlns="" id="{A2E5C845-C9CC-45E4-B999-22C70DB8A831}"/>
              </a:ext>
            </a:extLst>
          </p:cNvPr>
          <p:cNvSpPr/>
          <p:nvPr userDrawn="1"/>
        </p:nvSpPr>
        <p:spPr>
          <a:xfrm>
            <a:off x="490537" y="365124"/>
            <a:ext cx="11210925" cy="612775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C26CB8F-A4E5-4208-B766-FF042D8C4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3EF2F710-12FF-4E61-9C78-267C0549E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1A321310-2B69-4A61-B34C-CAEEC97E68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6F695939-A10B-417C-BF8C-AFC442FCB3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17458B64-6565-4AC9-8295-27E287F0EC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3D50A02E-6F43-4F0B-81B5-DCC5117D1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1B9F4-9423-4495-B011-CDBCE471B9EA}" type="datetimeFigureOut">
              <a:rPr lang="ko-KR" altLang="en-US" smtClean="0"/>
              <a:pPr/>
              <a:t>2022-01-14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18545281-993F-4CFA-A2A9-E3BB6D024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50938877-9DBA-44E8-AF61-93A6468CF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2353-14C5-40C4-BD3F-20419EB5B7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426930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2973A7CC-B191-4230-A185-930EE37D009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xmlns="" id="{14AAE2D0-DBAE-41CA-B0CC-6282DB159337}"/>
              </a:ext>
            </a:extLst>
          </p:cNvPr>
          <p:cNvSpPr/>
          <p:nvPr userDrawn="1"/>
        </p:nvSpPr>
        <p:spPr>
          <a:xfrm>
            <a:off x="490537" y="365124"/>
            <a:ext cx="11210925" cy="612775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92A9A95-C6E6-4C0B-B68D-C0EFD4B76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6D06D794-1722-470D-A1CD-14886D3AD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1B9F4-9423-4495-B011-CDBCE471B9EA}" type="datetimeFigureOut">
              <a:rPr lang="ko-KR" altLang="en-US" smtClean="0"/>
              <a:pPr/>
              <a:t>2022-01-14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E5D4984C-AF7F-4D75-9616-C3615DB70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FC8F0BD6-4495-4CD6-8B7F-1153E0D16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2353-14C5-40C4-BD3F-20419EB5B75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텍스트 개체 틀 2">
            <a:extLst>
              <a:ext uri="{FF2B5EF4-FFF2-40B4-BE49-F238E27FC236}">
                <a16:creationId xmlns:a16="http://schemas.microsoft.com/office/drawing/2014/main" xmlns="" id="{132E053C-4AD0-42B7-B56F-ECCF6D515B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105140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xmlns="" id="{E9F8E8F6-C0AC-40E1-B62A-BCD2384992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1051401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xmlns="" val="1261127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3FF8C2AA-5E42-4A54-8516-EC697F4FF1C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02E74F98-0462-4E70-A93E-A2835601C869}"/>
              </a:ext>
            </a:extLst>
          </p:cNvPr>
          <p:cNvSpPr/>
          <p:nvPr userDrawn="1"/>
        </p:nvSpPr>
        <p:spPr>
          <a:xfrm>
            <a:off x="490537" y="365124"/>
            <a:ext cx="11210925" cy="612775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F936282E-2166-4CF2-8D56-939E8A353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1B9F4-9423-4495-B011-CDBCE471B9EA}" type="datetimeFigureOut">
              <a:rPr lang="ko-KR" altLang="en-US" smtClean="0"/>
              <a:pPr/>
              <a:t>2022-01-14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E9F95FBA-D4FD-4A97-B604-4DEBE4212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1B9122D3-FD39-4E85-B47A-7CE0E0E6E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2353-14C5-40C4-BD3F-20419EB5B7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957478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29CA790-3AF2-4B3E-9D27-15FDB460D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C580488-456E-40E6-A933-F07027F03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C1D21B61-6CCF-41BE-8FF7-A389441DFF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D4C50736-C9FC-4AAE-82B0-CC426EBFF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1B9F4-9423-4495-B011-CDBCE471B9EA}" type="datetimeFigureOut">
              <a:rPr lang="ko-KR" altLang="en-US" smtClean="0"/>
              <a:pPr/>
              <a:t>2022-01-14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19A8C89C-09E5-4E26-83F7-A7AD8437D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8DD14EC0-B916-4A5B-8500-A276D82E4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2353-14C5-40C4-BD3F-20419EB5B7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78010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29FE799-1078-4754-B460-956432697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D9FD0FA9-236B-4909-B82A-EF21569ACB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E9FC43EA-76F0-47DE-B9B5-5AF9159C31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960828CC-9C5D-4ADB-84CA-74B481484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1B9F4-9423-4495-B011-CDBCE471B9EA}" type="datetimeFigureOut">
              <a:rPr lang="ko-KR" altLang="en-US" smtClean="0"/>
              <a:pPr/>
              <a:t>2022-01-14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08B38FF1-021A-4920-A7F2-64D4AB540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EB97A650-7553-47D7-80D0-A2D68E3CB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2353-14C5-40C4-BD3F-20419EB5B7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34949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F589043D-7F24-4833-8D51-A54FAEC7D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371F7E88-56BE-4191-B0E0-C0458F22A1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324A394-4760-4560-AB6B-7ED1C2CDB0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1B9F4-9423-4495-B011-CDBCE471B9EA}" type="datetimeFigureOut">
              <a:rPr lang="ko-KR" altLang="en-US" smtClean="0"/>
              <a:pPr/>
              <a:t>2022-01-14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E413DC7-F9B3-4035-B5C1-BA697ED435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3E9234D7-81E5-4230-9124-41F368A827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22353-14C5-40C4-BD3F-20419EB5B7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39229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449FDFCC-51B9-4E2B-A023-55C941579DDF}"/>
              </a:ext>
            </a:extLst>
          </p:cNvPr>
          <p:cNvSpPr txBox="1">
            <a:spLocks/>
          </p:cNvSpPr>
          <p:nvPr/>
        </p:nvSpPr>
        <p:spPr>
          <a:xfrm>
            <a:off x="5433426" y="1905001"/>
            <a:ext cx="1325146" cy="98495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en-US" altLang="ko-KR" sz="5400" b="1" dirty="0">
                <a:solidFill>
                  <a:schemeClr val="bg1"/>
                </a:solidFill>
              </a:rPr>
              <a:t>03</a:t>
            </a:r>
            <a:endParaRPr kumimoji="1"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5" name="텍스트 개체 틀 1">
            <a:extLst>
              <a:ext uri="{FF2B5EF4-FFF2-40B4-BE49-F238E27FC236}">
                <a16:creationId xmlns:a16="http://schemas.microsoft.com/office/drawing/2014/main" xmlns="" id="{55C4289A-490C-49BA-B354-0843C39FD68B}"/>
              </a:ext>
            </a:extLst>
          </p:cNvPr>
          <p:cNvSpPr txBox="1">
            <a:spLocks/>
          </p:cNvSpPr>
          <p:nvPr/>
        </p:nvSpPr>
        <p:spPr>
          <a:xfrm>
            <a:off x="0" y="3475569"/>
            <a:ext cx="12192000" cy="98495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ko-KR" altLang="en-US" sz="4000" b="1" dirty="0"/>
              <a:t>텍스트 파일 가공하기</a:t>
            </a:r>
          </a:p>
        </p:txBody>
      </p:sp>
      <p:sp>
        <p:nvSpPr>
          <p:cNvPr id="6" name="텍스트 개체 틀 2">
            <a:extLst>
              <a:ext uri="{FF2B5EF4-FFF2-40B4-BE49-F238E27FC236}">
                <a16:creationId xmlns:a16="http://schemas.microsoft.com/office/drawing/2014/main" xmlns="" id="{711A4579-55AA-4883-A264-F82E55FA4C62}"/>
              </a:ext>
            </a:extLst>
          </p:cNvPr>
          <p:cNvSpPr txBox="1">
            <a:spLocks/>
          </p:cNvSpPr>
          <p:nvPr/>
        </p:nvSpPr>
        <p:spPr>
          <a:xfrm>
            <a:off x="3386137" y="4460523"/>
            <a:ext cx="5419725" cy="123949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ko-KR" sz="2000" dirty="0"/>
              <a:t>03-3</a:t>
            </a:r>
            <a:r>
              <a:rPr kumimoji="1" lang="ko-KR" altLang="en-US" sz="2000" dirty="0"/>
              <a:t>드라마 대본 텍스트 파일 가공하기</a:t>
            </a:r>
          </a:p>
        </p:txBody>
      </p:sp>
    </p:spTree>
    <p:extLst>
      <p:ext uri="{BB962C8B-B14F-4D97-AF65-F5344CB8AC3E}">
        <p14:creationId xmlns:p14="http://schemas.microsoft.com/office/powerpoint/2010/main" xmlns="" val="853974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03-3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dirty="0"/>
              <a:t>드라마 대본 </a:t>
            </a:r>
            <a:r>
              <a:rPr lang="ko-KR" altLang="en-US" sz="3600" b="1" dirty="0"/>
              <a:t>텍스트 파일 가공</a:t>
            </a:r>
            <a:r>
              <a:rPr lang="ko-KR" altLang="en-US" sz="3600" dirty="0"/>
              <a:t>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특정 등장인물의 대사만 모으기</a:t>
            </a:r>
            <a:endParaRPr lang="en-US" altLang="ko-KR" sz="24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파일 확인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ko-KR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줄바꿈이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되어있지 않은 상태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8FC71FCF-975D-4DD9-810F-63BD2E864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240939"/>
            <a:ext cx="3600741" cy="371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87889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03-3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dirty="0"/>
              <a:t>드라마 대본 </a:t>
            </a:r>
            <a:r>
              <a:rPr lang="ko-KR" altLang="en-US" sz="3600" b="1" dirty="0"/>
              <a:t>텍스트 파일 가공</a:t>
            </a:r>
            <a:r>
              <a:rPr lang="ko-KR" altLang="en-US" sz="3600" dirty="0"/>
              <a:t>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특정 등장인물의 대사만 모으기</a:t>
            </a:r>
            <a:endParaRPr lang="en-US" altLang="ko-KR" sz="24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\n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을 통하여 </a:t>
            </a:r>
            <a:r>
              <a:rPr lang="ko-KR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줄바꿈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0F259F65-73CF-478C-8B89-F3662EC9E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021" y="3609857"/>
            <a:ext cx="7401958" cy="105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07223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03-3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dirty="0"/>
              <a:t>드라마 대본 </a:t>
            </a:r>
            <a:r>
              <a:rPr lang="ko-KR" altLang="en-US" sz="3600" b="1" dirty="0"/>
              <a:t>텍스트 파일 가공</a:t>
            </a:r>
            <a:r>
              <a:rPr lang="ko-KR" altLang="en-US" sz="3600" dirty="0"/>
              <a:t>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특정 등장인물의 대사만 모으기</a:t>
            </a:r>
            <a:endParaRPr lang="en-US" altLang="ko-KR" sz="24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\n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을 통하여 </a:t>
            </a:r>
            <a:r>
              <a:rPr lang="ko-KR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줄바꿈을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적용한 상태로 파일 출력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AC9A232F-046A-4E7E-AF2D-2B7161510D2D}"/>
              </a:ext>
            </a:extLst>
          </p:cNvPr>
          <p:cNvGrpSpPr/>
          <p:nvPr/>
        </p:nvGrpSpPr>
        <p:grpSpPr>
          <a:xfrm>
            <a:off x="3161971" y="3212688"/>
            <a:ext cx="5868057" cy="2964275"/>
            <a:chOff x="2839715" y="3022046"/>
            <a:chExt cx="6512570" cy="3289854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xmlns="" id="{8CA893FA-E465-4619-B0E5-CB15C4D18F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39715" y="3022046"/>
              <a:ext cx="6512570" cy="3289854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2E115417-1100-4255-9F00-E82AC8E45667}"/>
                </a:ext>
              </a:extLst>
            </p:cNvPr>
            <p:cNvSpPr/>
            <p:nvPr/>
          </p:nvSpPr>
          <p:spPr>
            <a:xfrm>
              <a:off x="4950372" y="3195145"/>
              <a:ext cx="4172607" cy="893379"/>
            </a:xfrm>
            <a:prstGeom prst="rect">
              <a:avLst/>
            </a:prstGeom>
            <a:solidFill>
              <a:srgbClr val="E8F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FAC11B2D-66F4-4401-8AB2-3BB1CBFE3F23}"/>
                </a:ext>
              </a:extLst>
            </p:cNvPr>
            <p:cNvSpPr/>
            <p:nvPr/>
          </p:nvSpPr>
          <p:spPr>
            <a:xfrm>
              <a:off x="4950372" y="5668991"/>
              <a:ext cx="3447394" cy="383627"/>
            </a:xfrm>
            <a:prstGeom prst="rect">
              <a:avLst/>
            </a:prstGeom>
            <a:solidFill>
              <a:srgbClr val="E8F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xmlns="" id="{C6B46C3B-95DB-4337-B96F-344CBFD97475}"/>
                </a:ext>
              </a:extLst>
            </p:cNvPr>
            <p:cNvSpPr/>
            <p:nvPr/>
          </p:nvSpPr>
          <p:spPr>
            <a:xfrm>
              <a:off x="2958661" y="4929352"/>
              <a:ext cx="5123793" cy="291191"/>
            </a:xfrm>
            <a:prstGeom prst="rect">
              <a:avLst/>
            </a:prstGeom>
            <a:solidFill>
              <a:srgbClr val="E8F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2825480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03-3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dirty="0"/>
              <a:t>드라마 대본 </a:t>
            </a:r>
            <a:r>
              <a:rPr lang="ko-KR" altLang="en-US" sz="3600" b="1" dirty="0"/>
              <a:t>텍스트 파일 가공</a:t>
            </a:r>
            <a:r>
              <a:rPr lang="ko-KR" altLang="en-US" sz="3600" dirty="0"/>
              <a:t>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특정 등장인물의 대사만 모으기</a:t>
            </a:r>
            <a:endParaRPr lang="en-US" altLang="ko-KR" sz="24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파일 확인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B4C7FA6F-B838-450F-ABB4-9D66E1F20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0730" y="1825624"/>
            <a:ext cx="4214191" cy="43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590939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03-3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dirty="0"/>
              <a:t>드라마 대본 </a:t>
            </a:r>
            <a:r>
              <a:rPr lang="ko-KR" altLang="en-US" sz="3600" b="1" dirty="0"/>
              <a:t>텍스트 파일 가공</a:t>
            </a:r>
            <a:r>
              <a:rPr lang="ko-KR" altLang="en-US" sz="3600" dirty="0"/>
              <a:t>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등장인물 리스트 만들기</a:t>
            </a:r>
            <a:endParaRPr lang="en-US" altLang="ko-KR" sz="24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드라마에 등장하는 여러 등장인물의 리스트를 만들자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BCC7C645-0D6D-4518-A6A7-BD1DA2A2D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469" y="3429000"/>
            <a:ext cx="6535062" cy="207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559976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03-3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dirty="0"/>
              <a:t>드라마 대본 </a:t>
            </a:r>
            <a:r>
              <a:rPr lang="ko-KR" altLang="en-US" sz="3600" b="1" dirty="0"/>
              <a:t>텍스트 파일 가공</a:t>
            </a:r>
            <a:r>
              <a:rPr lang="ko-KR" altLang="en-US" sz="3600" dirty="0"/>
              <a:t>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등장인물 리스트 만들기</a:t>
            </a:r>
            <a:endParaRPr lang="en-US" altLang="ko-KR" sz="24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등장인물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대사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인 것을 응용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6A1758AE-8A16-4065-981F-CDD70F61D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8942" y="3338959"/>
            <a:ext cx="3000794" cy="57158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07638F22-08DC-42CB-A8BD-A8825D8D4C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8942" y="4045476"/>
            <a:ext cx="6554115" cy="205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043073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03-3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dirty="0"/>
              <a:t>드라마 대본 </a:t>
            </a:r>
            <a:r>
              <a:rPr lang="ko-KR" altLang="en-US" sz="3600" b="1" dirty="0"/>
              <a:t>텍스트 파일 가공</a:t>
            </a:r>
            <a:r>
              <a:rPr lang="ko-KR" altLang="en-US" sz="3600" dirty="0"/>
              <a:t>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등장인물 리스트 만들기</a:t>
            </a:r>
            <a:endParaRPr lang="en-US" altLang="ko-KR" sz="24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set 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자료 구조를 통하여 중복 제거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E88A02B2-C80F-4AF5-9448-4EAC40AA5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1970" y="3294776"/>
            <a:ext cx="2572290" cy="112858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F55A9FFA-9665-457D-95EF-443FA04003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1970" y="4654087"/>
            <a:ext cx="7392432" cy="123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062679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03-3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dirty="0"/>
              <a:t>드라마 대본 </a:t>
            </a:r>
            <a:r>
              <a:rPr lang="ko-KR" altLang="en-US" sz="3600" b="1" dirty="0"/>
              <a:t>텍스트 파일 가공</a:t>
            </a:r>
            <a:r>
              <a:rPr lang="ko-KR" altLang="en-US" sz="3600" dirty="0"/>
              <a:t>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등장인물 리스트 만들기</a:t>
            </a:r>
            <a:endParaRPr lang="en-US" altLang="ko-KR" sz="24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ko-KR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슬라이싱으로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콜론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(:) 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제거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3A512715-9E2C-4C2E-8F19-F06D28259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834372"/>
            <a:ext cx="4097723" cy="186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268836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03-3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dirty="0"/>
              <a:t>드라마 대본 </a:t>
            </a:r>
            <a:r>
              <a:rPr lang="ko-KR" altLang="en-US" sz="3600" b="1" dirty="0"/>
              <a:t>텍스트 파일 가공</a:t>
            </a:r>
            <a:r>
              <a:rPr lang="ko-KR" altLang="en-US" sz="3600" dirty="0"/>
              <a:t>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등장인물 리스트 만들기</a:t>
            </a:r>
            <a:endParaRPr lang="en-US" altLang="ko-KR" sz="24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등장인물 출력하기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ACB59D94-F90A-4379-AE62-EBFABF37DB2B}"/>
              </a:ext>
            </a:extLst>
          </p:cNvPr>
          <p:cNvGrpSpPr/>
          <p:nvPr/>
        </p:nvGrpSpPr>
        <p:grpSpPr>
          <a:xfrm>
            <a:off x="2596672" y="3193948"/>
            <a:ext cx="6998655" cy="2764902"/>
            <a:chOff x="1994343" y="2936147"/>
            <a:chExt cx="8203313" cy="3240816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xmlns="" id="{738F6968-92F8-40C3-B838-9351A8B6C0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94343" y="2936147"/>
              <a:ext cx="8203313" cy="3240816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6E029D02-A3B2-4A6F-A895-79F8CF37B941}"/>
                </a:ext>
              </a:extLst>
            </p:cNvPr>
            <p:cNvSpPr/>
            <p:nvPr/>
          </p:nvSpPr>
          <p:spPr>
            <a:xfrm>
              <a:off x="5854262" y="3163614"/>
              <a:ext cx="4130566" cy="2165131"/>
            </a:xfrm>
            <a:prstGeom prst="rect">
              <a:avLst/>
            </a:prstGeom>
            <a:solidFill>
              <a:srgbClr val="E8F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25691341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03-3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dirty="0"/>
              <a:t>드라마 대본 </a:t>
            </a:r>
            <a:r>
              <a:rPr lang="ko-KR" altLang="en-US" sz="3600" b="1" dirty="0"/>
              <a:t>텍스트 파일 가공</a:t>
            </a:r>
            <a:r>
              <a:rPr lang="ko-KR" altLang="en-US" sz="3600" dirty="0"/>
              <a:t>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등장인물 리스트 만들기</a:t>
            </a:r>
            <a:endParaRPr lang="en-US" altLang="ko-KR" sz="24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모든 명령어를 한 줄로 입력하기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5F2B2DDA-72F5-4AD7-8C7D-F87B78539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914" y="3736981"/>
            <a:ext cx="8926171" cy="148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90484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03-3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dirty="0"/>
              <a:t>드라마 대본 </a:t>
            </a:r>
            <a:r>
              <a:rPr lang="ko-KR" altLang="en-US" sz="3600" b="1" dirty="0"/>
              <a:t>텍스트 파일 가공</a:t>
            </a:r>
            <a:r>
              <a:rPr lang="ko-KR" altLang="en-US" sz="3600" dirty="0"/>
              <a:t>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이런 상황이라면</a:t>
            </a:r>
            <a:r>
              <a:rPr lang="en-US" altLang="ko-KR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특정 등장인물의 대사만 모으기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등장인물 리스트 만들기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지문만 따로 모으기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특정 단어가 들어 있는 대사만 모으기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094985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03-3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dirty="0"/>
              <a:t>드라마 대본 </a:t>
            </a:r>
            <a:r>
              <a:rPr lang="ko-KR" altLang="en-US" sz="3600" b="1" dirty="0"/>
              <a:t>텍스트 파일 가공</a:t>
            </a:r>
            <a:r>
              <a:rPr lang="ko-KR" altLang="en-US" sz="3600" dirty="0"/>
              <a:t>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등장인물 리스트 만들기</a:t>
            </a:r>
            <a:endParaRPr lang="en-US" altLang="ko-KR" sz="24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24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24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B98AB4C1-BC81-4825-8AC9-DD6AB29DB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151" y="3162977"/>
            <a:ext cx="9297698" cy="167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127245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03-3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dirty="0"/>
              <a:t>드라마 대본 </a:t>
            </a:r>
            <a:r>
              <a:rPr lang="ko-KR" altLang="en-US" sz="3600" b="1" dirty="0"/>
              <a:t>텍스트 파일 가공</a:t>
            </a:r>
            <a:r>
              <a:rPr lang="ko-KR" altLang="en-US" sz="3600" dirty="0"/>
              <a:t>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지문만 출력하기</a:t>
            </a:r>
            <a:endParaRPr lang="en-US" altLang="ko-KR" sz="24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지문이 소괄호 안에 들어있는 것을 응용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E55E4307-76A5-48AD-92F0-5EF704EDB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1626" y="3429000"/>
            <a:ext cx="7868748" cy="225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501510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03-3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dirty="0"/>
              <a:t>드라마 대본 </a:t>
            </a:r>
            <a:r>
              <a:rPr lang="ko-KR" altLang="en-US" sz="3600" b="1" dirty="0"/>
              <a:t>텍스트 파일 가공</a:t>
            </a:r>
            <a:r>
              <a:rPr lang="ko-KR" altLang="en-US" sz="3600" dirty="0"/>
              <a:t>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지문만 출력하기</a:t>
            </a:r>
            <a:endParaRPr lang="en-US" altLang="ko-KR" sz="24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괄호 안의 문자열만 검색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1D14A302-7E89-4D68-BE19-6A075C0B7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6658" y="2530574"/>
            <a:ext cx="2943636" cy="64779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F22F7E0C-1030-44B9-B879-E3EF8998D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1705" y="3471485"/>
            <a:ext cx="7268589" cy="270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44482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03-3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dirty="0"/>
              <a:t>드라마 대본 </a:t>
            </a:r>
            <a:r>
              <a:rPr lang="ko-KR" altLang="en-US" sz="3600" b="1" dirty="0"/>
              <a:t>텍스트 파일 가공</a:t>
            </a:r>
            <a:r>
              <a:rPr lang="ko-KR" altLang="en-US" sz="3600" dirty="0"/>
              <a:t>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지문만 출력하기</a:t>
            </a:r>
            <a:endParaRPr lang="en-US" altLang="ko-KR" sz="24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검색된 문자열 중 앞의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개만 출력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17B431B1-999D-46DE-90AA-353812A7F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730" y="3783180"/>
            <a:ext cx="8878539" cy="158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473671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03-3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dirty="0"/>
              <a:t>드라마 대본 </a:t>
            </a:r>
            <a:r>
              <a:rPr lang="ko-KR" altLang="en-US" sz="3600" b="1" dirty="0"/>
              <a:t>텍스트 파일 가공</a:t>
            </a:r>
            <a:r>
              <a:rPr lang="ko-KR" altLang="en-US" sz="3600" dirty="0"/>
              <a:t>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특정 단어의 예문만 모아 파일로 저장하기</a:t>
            </a:r>
            <a:endParaRPr lang="en-US" altLang="ko-KR" sz="24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특정 단어를 사용한 대사만 추출해보기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6687E76D-97DA-41E6-8FA0-D1B9C56D9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8625" y="3650930"/>
            <a:ext cx="8954750" cy="144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332370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03-3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dirty="0"/>
              <a:t>드라마 대본 </a:t>
            </a:r>
            <a:r>
              <a:rPr lang="ko-KR" altLang="en-US" sz="3600" b="1" dirty="0"/>
              <a:t>텍스트 파일 가공</a:t>
            </a:r>
            <a:r>
              <a:rPr lang="ko-KR" altLang="en-US" sz="3600" dirty="0"/>
              <a:t>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특정 단어의 예문만 모아 파일로 저장하기</a:t>
            </a:r>
            <a:endParaRPr lang="en-US" altLang="ko-KR" sz="24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파일 불러오기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8804AD85-EBCD-4B70-94FE-5FCA4D9D02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546" y="3214275"/>
            <a:ext cx="8830907" cy="296268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4E554C5C-D437-45E5-A153-B5251D759E22}"/>
              </a:ext>
            </a:extLst>
          </p:cNvPr>
          <p:cNvSpPr/>
          <p:nvPr/>
        </p:nvSpPr>
        <p:spPr>
          <a:xfrm>
            <a:off x="5570483" y="3342290"/>
            <a:ext cx="4940969" cy="1397876"/>
          </a:xfrm>
          <a:prstGeom prst="rect">
            <a:avLst/>
          </a:prstGeom>
          <a:solidFill>
            <a:srgbClr val="E8F4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3810DB12-1C07-473E-93CE-3F066EBA5FEA}"/>
              </a:ext>
            </a:extLst>
          </p:cNvPr>
          <p:cNvSpPr/>
          <p:nvPr/>
        </p:nvSpPr>
        <p:spPr>
          <a:xfrm>
            <a:off x="5228897" y="5244661"/>
            <a:ext cx="4940969" cy="783021"/>
          </a:xfrm>
          <a:prstGeom prst="rect">
            <a:avLst/>
          </a:prstGeom>
          <a:solidFill>
            <a:srgbClr val="E8F4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956339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03-3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dirty="0"/>
              <a:t>드라마 대본 </a:t>
            </a:r>
            <a:r>
              <a:rPr lang="ko-KR" altLang="en-US" sz="3600" b="1" dirty="0"/>
              <a:t>텍스트 파일 가공</a:t>
            </a:r>
            <a:r>
              <a:rPr lang="ko-KR" altLang="en-US" sz="3600" dirty="0"/>
              <a:t>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특정 단어의 예문만 모아 파일로 저장하기</a:t>
            </a:r>
            <a:endParaRPr lang="en-US" altLang="ko-KR" sz="24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파일의 한 줄 한 줄을 리스트로 </a:t>
            </a:r>
            <a:r>
              <a:rPr lang="ko-KR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받아오기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52284D74-0FF9-4B0A-8961-7A35BDDBB396}"/>
              </a:ext>
            </a:extLst>
          </p:cNvPr>
          <p:cNvGrpSpPr/>
          <p:nvPr/>
        </p:nvGrpSpPr>
        <p:grpSpPr>
          <a:xfrm>
            <a:off x="1485256" y="3701898"/>
            <a:ext cx="9221487" cy="1867161"/>
            <a:chOff x="1485256" y="4160521"/>
            <a:chExt cx="9221487" cy="1867161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xmlns="" id="{9EF55B3B-8546-4A2F-9A81-FCFCC3E624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85256" y="4160521"/>
              <a:ext cx="9221487" cy="1867161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4E554C5C-D437-45E5-A153-B5251D759E22}"/>
                </a:ext>
              </a:extLst>
            </p:cNvPr>
            <p:cNvSpPr/>
            <p:nvPr/>
          </p:nvSpPr>
          <p:spPr>
            <a:xfrm>
              <a:off x="4918840" y="4335638"/>
              <a:ext cx="5023945" cy="783022"/>
            </a:xfrm>
            <a:prstGeom prst="rect">
              <a:avLst/>
            </a:prstGeom>
            <a:solidFill>
              <a:srgbClr val="E8F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14695858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03-3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dirty="0"/>
              <a:t>드라마 대본 </a:t>
            </a:r>
            <a:r>
              <a:rPr lang="ko-KR" altLang="en-US" sz="3600" b="1" dirty="0"/>
              <a:t>텍스트 파일 가공</a:t>
            </a:r>
            <a:r>
              <a:rPr lang="ko-KR" altLang="en-US" sz="3600" dirty="0"/>
              <a:t>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특정 단어의 예문만 모아 파일로 저장하기</a:t>
            </a:r>
            <a:endParaRPr lang="en-US" altLang="ko-KR" sz="24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반복문으로 대사만 뽑아서 출력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9439E57A-1E16-4E5F-86EE-74FC0E1C57FF}"/>
              </a:ext>
            </a:extLst>
          </p:cNvPr>
          <p:cNvGrpSpPr/>
          <p:nvPr/>
        </p:nvGrpSpPr>
        <p:grpSpPr>
          <a:xfrm>
            <a:off x="3247199" y="3058306"/>
            <a:ext cx="5697601" cy="3135435"/>
            <a:chOff x="3152784" y="3037489"/>
            <a:chExt cx="6037199" cy="3322319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xmlns="" id="{8C40A4ED-E037-4C93-AF8D-96AC5EA506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52784" y="3037489"/>
              <a:ext cx="6037199" cy="3322319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4E554C5C-D437-45E5-A153-B5251D759E22}"/>
                </a:ext>
              </a:extLst>
            </p:cNvPr>
            <p:cNvSpPr/>
            <p:nvPr/>
          </p:nvSpPr>
          <p:spPr>
            <a:xfrm>
              <a:off x="6096000" y="3058509"/>
              <a:ext cx="2925817" cy="783022"/>
            </a:xfrm>
            <a:prstGeom prst="rect">
              <a:avLst/>
            </a:prstGeom>
            <a:solidFill>
              <a:srgbClr val="E8F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9653230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03-3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dirty="0"/>
              <a:t>드라마 대본 </a:t>
            </a:r>
            <a:r>
              <a:rPr lang="ko-KR" altLang="en-US" sz="3600" b="1" dirty="0"/>
              <a:t>텍스트 파일 가공</a:t>
            </a:r>
            <a:r>
              <a:rPr lang="ko-KR" altLang="en-US" sz="3600" dirty="0"/>
              <a:t>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특정 단어의 예문만 모아 파일로 저장하기</a:t>
            </a:r>
            <a:endParaRPr lang="en-US" altLang="ko-KR" sz="24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정규 표현식으로 대사만 뽑아서 출력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14D69730-B3D6-4399-9E32-F394B2B4274B}"/>
              </a:ext>
            </a:extLst>
          </p:cNvPr>
          <p:cNvGrpSpPr/>
          <p:nvPr/>
        </p:nvGrpSpPr>
        <p:grpSpPr>
          <a:xfrm>
            <a:off x="3337941" y="3053410"/>
            <a:ext cx="5516118" cy="3258490"/>
            <a:chOff x="3258766" y="3046251"/>
            <a:chExt cx="5674468" cy="3352031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xmlns="" id="{AACC43C4-B704-4BD7-B182-630906A0AD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58766" y="3046251"/>
              <a:ext cx="5674468" cy="3352031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4E554C5C-D437-45E5-A153-B5251D759E22}"/>
                </a:ext>
              </a:extLst>
            </p:cNvPr>
            <p:cNvSpPr/>
            <p:nvPr/>
          </p:nvSpPr>
          <p:spPr>
            <a:xfrm>
              <a:off x="3432005" y="3373301"/>
              <a:ext cx="4398202" cy="284299"/>
            </a:xfrm>
            <a:prstGeom prst="rect">
              <a:avLst/>
            </a:prstGeom>
            <a:solidFill>
              <a:srgbClr val="E8F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5CB82D3D-0814-4877-A37A-F6AAD6AA7D92}"/>
                </a:ext>
              </a:extLst>
            </p:cNvPr>
            <p:cNvSpPr/>
            <p:nvPr/>
          </p:nvSpPr>
          <p:spPr>
            <a:xfrm>
              <a:off x="3432005" y="3824068"/>
              <a:ext cx="4398202" cy="284299"/>
            </a:xfrm>
            <a:prstGeom prst="rect">
              <a:avLst/>
            </a:prstGeom>
            <a:solidFill>
              <a:srgbClr val="E8F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10656003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03-3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dirty="0"/>
              <a:t>드라마 대본 </a:t>
            </a:r>
            <a:r>
              <a:rPr lang="ko-KR" altLang="en-US" sz="3600" b="1" dirty="0"/>
              <a:t>텍스트 파일 가공</a:t>
            </a:r>
            <a:r>
              <a:rPr lang="ko-KR" altLang="en-US" sz="3600" dirty="0"/>
              <a:t>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특정 단어의 예문만 모아 파일로 저장하기</a:t>
            </a:r>
            <a:endParaRPr lang="en-US" altLang="ko-KR" sz="24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would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가 들어있는 문장만 출력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72EC1B8C-3164-4B1D-B6C5-33FD5BE51DBA}"/>
              </a:ext>
            </a:extLst>
          </p:cNvPr>
          <p:cNvGrpSpPr/>
          <p:nvPr/>
        </p:nvGrpSpPr>
        <p:grpSpPr>
          <a:xfrm>
            <a:off x="3351560" y="3065118"/>
            <a:ext cx="5488879" cy="3246782"/>
            <a:chOff x="3109837" y="2960124"/>
            <a:chExt cx="5972326" cy="3532751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xmlns="" id="{445AEBBC-457B-479B-B874-75E4143EEF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09837" y="2960124"/>
              <a:ext cx="5972326" cy="3532751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4E554C5C-D437-45E5-A153-B5251D759E22}"/>
                </a:ext>
              </a:extLst>
            </p:cNvPr>
            <p:cNvSpPr/>
            <p:nvPr/>
          </p:nvSpPr>
          <p:spPr>
            <a:xfrm>
              <a:off x="3232308" y="3594018"/>
              <a:ext cx="4566367" cy="284299"/>
            </a:xfrm>
            <a:prstGeom prst="rect">
              <a:avLst/>
            </a:prstGeom>
            <a:solidFill>
              <a:srgbClr val="E8F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5CB82D3D-0814-4877-A37A-F6AAD6AA7D92}"/>
                </a:ext>
              </a:extLst>
            </p:cNvPr>
            <p:cNvSpPr/>
            <p:nvPr/>
          </p:nvSpPr>
          <p:spPr>
            <a:xfrm>
              <a:off x="3141367" y="6159240"/>
              <a:ext cx="4398202" cy="284299"/>
            </a:xfrm>
            <a:prstGeom prst="rect">
              <a:avLst/>
            </a:prstGeom>
            <a:solidFill>
              <a:srgbClr val="E8F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3330976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03-3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dirty="0"/>
              <a:t>드라마 대본 </a:t>
            </a:r>
            <a:r>
              <a:rPr lang="ko-KR" altLang="en-US" sz="3600" b="1" dirty="0"/>
              <a:t>텍스트 파일 가공</a:t>
            </a:r>
            <a:r>
              <a:rPr lang="ko-KR" altLang="en-US" sz="3600" dirty="0"/>
              <a:t>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드라마 대본 파일 준비하기</a:t>
            </a:r>
            <a:endParaRPr lang="en-US" altLang="ko-KR" sz="24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프렌즈 시즌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에피소드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화 대본 텍스트 전체 준비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buClr>
                <a:srgbClr val="008000"/>
              </a:buClr>
            </a:pP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대본 텍스트 전체를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friends101.txt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로 저장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buClr>
                <a:srgbClr val="008000"/>
              </a:buClr>
            </a:pP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buClr>
                <a:srgbClr val="008000"/>
              </a:buClr>
            </a:pP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참고 사이트 주소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: fangj.github.io/friends/</a:t>
            </a:r>
          </a:p>
          <a:p>
            <a:pPr lvl="2">
              <a:buClr>
                <a:srgbClr val="008000"/>
              </a:buClr>
            </a:pP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134456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03-3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dirty="0"/>
              <a:t>드라마 대본 </a:t>
            </a:r>
            <a:r>
              <a:rPr lang="ko-KR" altLang="en-US" sz="3600" b="1" dirty="0"/>
              <a:t>텍스트 파일 가공</a:t>
            </a:r>
            <a:r>
              <a:rPr lang="ko-KR" altLang="en-US" sz="3600" dirty="0"/>
              <a:t>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특정 단어의 예문만 모아 파일로 저장하기</a:t>
            </a:r>
            <a:endParaRPr lang="en-US" altLang="ko-KR" sz="24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특정 단어가 들어있는 문장만 출력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265D5731-8663-4EA7-868B-C5981E6AEEBB}"/>
              </a:ext>
            </a:extLst>
          </p:cNvPr>
          <p:cNvGrpSpPr/>
          <p:nvPr/>
        </p:nvGrpSpPr>
        <p:grpSpPr>
          <a:xfrm>
            <a:off x="2434228" y="3165049"/>
            <a:ext cx="7323544" cy="3011914"/>
            <a:chOff x="1963069" y="3044083"/>
            <a:chExt cx="8265862" cy="3399456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xmlns="" id="{167BEFB7-9C3C-402E-90C0-1FB4F620B5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63069" y="3044083"/>
              <a:ext cx="8265862" cy="3399456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4E554C5C-D437-45E5-A153-B5251D759E22}"/>
                </a:ext>
              </a:extLst>
            </p:cNvPr>
            <p:cNvSpPr/>
            <p:nvPr/>
          </p:nvSpPr>
          <p:spPr>
            <a:xfrm>
              <a:off x="1963069" y="3716995"/>
              <a:ext cx="4566367" cy="284299"/>
            </a:xfrm>
            <a:prstGeom prst="rect">
              <a:avLst/>
            </a:prstGeom>
            <a:solidFill>
              <a:srgbClr val="E8F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5CB82D3D-0814-4877-A37A-F6AAD6AA7D92}"/>
                </a:ext>
              </a:extLst>
            </p:cNvPr>
            <p:cNvSpPr/>
            <p:nvPr/>
          </p:nvSpPr>
          <p:spPr>
            <a:xfrm>
              <a:off x="1994598" y="6055833"/>
              <a:ext cx="4868655" cy="284299"/>
            </a:xfrm>
            <a:prstGeom prst="rect">
              <a:avLst/>
            </a:prstGeom>
            <a:solidFill>
              <a:srgbClr val="E8F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39412476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03-3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dirty="0"/>
              <a:t>드라마 대본 </a:t>
            </a:r>
            <a:r>
              <a:rPr lang="ko-KR" altLang="en-US" sz="3600" b="1" dirty="0"/>
              <a:t>텍스트 파일 가공</a:t>
            </a:r>
            <a:r>
              <a:rPr lang="ko-KR" altLang="en-US" sz="3600" dirty="0"/>
              <a:t>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특정 단어의 예문만 모아 파일로 저장하기</a:t>
            </a:r>
            <a:endParaRPr lang="en-US" altLang="ko-KR" sz="24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would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가 들어있는 문장 파일로 저장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4E554C5C-D437-45E5-A153-B5251D759E22}"/>
              </a:ext>
            </a:extLst>
          </p:cNvPr>
          <p:cNvSpPr/>
          <p:nvPr/>
        </p:nvSpPr>
        <p:spPr>
          <a:xfrm>
            <a:off x="2145741" y="4207954"/>
            <a:ext cx="4566367" cy="284299"/>
          </a:xfrm>
          <a:prstGeom prst="rect">
            <a:avLst/>
          </a:prstGeom>
          <a:solidFill>
            <a:srgbClr val="E8F4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84981F20-A464-4165-B243-55DA5578A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467" y="3678497"/>
            <a:ext cx="9069066" cy="13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692167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03-3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dirty="0"/>
              <a:t>드라마 대본 </a:t>
            </a:r>
            <a:r>
              <a:rPr lang="ko-KR" altLang="en-US" sz="3600" b="1" dirty="0"/>
              <a:t>텍스트 파일 가공</a:t>
            </a:r>
            <a:r>
              <a:rPr lang="ko-KR" altLang="en-US" sz="3600" dirty="0"/>
              <a:t>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특정 단어의 예문만 모아 파일로 저장하기</a:t>
            </a:r>
            <a:endParaRPr lang="en-US" altLang="ko-KR" sz="24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would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가 들어있는 문장 파일로 저장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EA4EACC0-7D22-4A90-834E-9EC1F3EB1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003" y="3775803"/>
            <a:ext cx="3658111" cy="112410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575B4E12-6164-4E5E-968F-0AB50F42EB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6510" y="2792260"/>
            <a:ext cx="4159988" cy="3091191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xmlns="" id="{4244F921-8A63-43B5-B316-CDC938877425}"/>
              </a:ext>
            </a:extLst>
          </p:cNvPr>
          <p:cNvSpPr/>
          <p:nvPr/>
        </p:nvSpPr>
        <p:spPr>
          <a:xfrm>
            <a:off x="5476159" y="4079076"/>
            <a:ext cx="813305" cy="517558"/>
          </a:xfrm>
          <a:prstGeom prst="rightArrow">
            <a:avLst/>
          </a:prstGeom>
          <a:solidFill>
            <a:srgbClr val="50B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904901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404A101F-3285-42D5-8AD4-03BE303866CF}"/>
              </a:ext>
            </a:extLst>
          </p:cNvPr>
          <p:cNvSpPr txBox="1"/>
          <p:nvPr/>
        </p:nvSpPr>
        <p:spPr>
          <a:xfrm>
            <a:off x="0" y="977384"/>
            <a:ext cx="1219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200" b="1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xmlns="" val="489143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03-3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dirty="0"/>
              <a:t>드라마 대본 </a:t>
            </a:r>
            <a:r>
              <a:rPr lang="ko-KR" altLang="en-US" sz="3600" b="1" dirty="0"/>
              <a:t>텍스트 파일 가공</a:t>
            </a:r>
            <a:r>
              <a:rPr lang="ko-KR" altLang="en-US" sz="3600" dirty="0"/>
              <a:t>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드라마 대본 파일 준비하기</a:t>
            </a:r>
            <a:endParaRPr lang="en-US" altLang="ko-KR" sz="24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파일을 읽기에 필요한 모듈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</a:p>
          <a:p>
            <a:pPr lvl="1">
              <a:buClr>
                <a:srgbClr val="008000"/>
              </a:buClr>
            </a:pP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파일이 존재하는 폴더로 이동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2E90175B-9FA6-4810-9651-306806411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6088" y="2555130"/>
            <a:ext cx="3010320" cy="800212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F300007B-020E-479D-8828-122818D809AB}"/>
              </a:ext>
            </a:extLst>
          </p:cNvPr>
          <p:cNvGrpSpPr/>
          <p:nvPr/>
        </p:nvGrpSpPr>
        <p:grpSpPr>
          <a:xfrm>
            <a:off x="6456088" y="3950933"/>
            <a:ext cx="4039164" cy="571580"/>
            <a:chOff x="6456088" y="3950933"/>
            <a:chExt cx="4039164" cy="571580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xmlns="" id="{4B219C71-DD76-4F70-9F88-E2AF194638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56088" y="3950933"/>
              <a:ext cx="4039164" cy="571580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7EA8B788-DF65-4F2A-B951-42327C2543AE}"/>
                </a:ext>
              </a:extLst>
            </p:cNvPr>
            <p:cNvSpPr/>
            <p:nvPr/>
          </p:nvSpPr>
          <p:spPr>
            <a:xfrm>
              <a:off x="9550528" y="4384841"/>
              <a:ext cx="714704" cy="137672"/>
            </a:xfrm>
            <a:prstGeom prst="rect">
              <a:avLst/>
            </a:prstGeom>
            <a:solidFill>
              <a:srgbClr val="E8F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891985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03-3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dirty="0"/>
              <a:t>드라마 대본 </a:t>
            </a:r>
            <a:r>
              <a:rPr lang="ko-KR" altLang="en-US" sz="3600" b="1" dirty="0"/>
              <a:t>텍스트 파일 가공</a:t>
            </a:r>
            <a:r>
              <a:rPr lang="ko-KR" altLang="en-US" sz="3600" dirty="0"/>
              <a:t>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드라마 파일 준비하기</a:t>
            </a:r>
            <a:endParaRPr lang="en-US" altLang="ko-KR" sz="24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파일을 읽기 모드로 열고 문자열 </a:t>
            </a:r>
            <a:r>
              <a:rPr lang="ko-KR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슬라이싱으로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읽은 파일 내용 확인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354D3684-EFA6-4DB5-B59D-B5B9EFDFECD1}"/>
              </a:ext>
            </a:extLst>
          </p:cNvPr>
          <p:cNvGrpSpPr/>
          <p:nvPr/>
        </p:nvGrpSpPr>
        <p:grpSpPr>
          <a:xfrm>
            <a:off x="2339569" y="3429000"/>
            <a:ext cx="7512862" cy="2509831"/>
            <a:chOff x="2301817" y="3429000"/>
            <a:chExt cx="7512862" cy="2509831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xmlns="" id="{1E3BF14D-D113-49ED-814C-CBD893E977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6653"/>
            <a:stretch/>
          </p:blipFill>
          <p:spPr>
            <a:xfrm>
              <a:off x="2301817" y="3429000"/>
              <a:ext cx="6668431" cy="1049319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xmlns="" id="{B8CE614B-EBDC-4238-99DA-2476B57B32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0759"/>
            <a:stretch/>
          </p:blipFill>
          <p:spPr>
            <a:xfrm>
              <a:off x="2326984" y="4553106"/>
              <a:ext cx="7487695" cy="1385725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xmlns="" id="{4E5EBCF0-564F-4491-97A3-BFE165338514}"/>
                </a:ext>
              </a:extLst>
            </p:cNvPr>
            <p:cNvSpPr/>
            <p:nvPr/>
          </p:nvSpPr>
          <p:spPr>
            <a:xfrm>
              <a:off x="8970248" y="3429000"/>
              <a:ext cx="844431" cy="1049319"/>
            </a:xfrm>
            <a:prstGeom prst="rect">
              <a:avLst/>
            </a:prstGeom>
            <a:solidFill>
              <a:srgbClr val="E7F4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2353312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03-3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dirty="0"/>
              <a:t>드라마 대본 </a:t>
            </a:r>
            <a:r>
              <a:rPr lang="ko-KR" altLang="en-US" sz="3600" b="1" dirty="0"/>
              <a:t>텍스트 파일 가공</a:t>
            </a:r>
            <a:r>
              <a:rPr lang="ko-KR" altLang="en-US" sz="3600" dirty="0"/>
              <a:t>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특정 등장인물의 대사만 모으기</a:t>
            </a:r>
            <a:endParaRPr lang="en-US" altLang="ko-KR" sz="24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등장인물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대사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인 파일 구조를 이용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선택된 줄 중 앞의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개의 줄만 출력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11A50864-19B2-4CAE-A0BF-703E8FCFC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335" y="3186078"/>
            <a:ext cx="4887007" cy="48584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AC39C861-9D3C-4783-81EC-90B99C8C93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4335" y="4538434"/>
            <a:ext cx="8983329" cy="163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0990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03-3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dirty="0"/>
              <a:t>드라마 대본 </a:t>
            </a:r>
            <a:r>
              <a:rPr lang="ko-KR" altLang="en-US" sz="3600" b="1" dirty="0"/>
              <a:t>텍스트 파일 가공</a:t>
            </a:r>
            <a:r>
              <a:rPr lang="ko-KR" altLang="en-US" sz="3600" dirty="0"/>
              <a:t>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특정 등장인물의 대사만 모으기</a:t>
            </a:r>
            <a:endParaRPr lang="en-US" altLang="ko-KR" sz="24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문을 통한 출력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7D16D667-238D-4CAE-A130-9040DFB221B9}"/>
              </a:ext>
            </a:extLst>
          </p:cNvPr>
          <p:cNvGrpSpPr/>
          <p:nvPr/>
        </p:nvGrpSpPr>
        <p:grpSpPr>
          <a:xfrm>
            <a:off x="2628862" y="3152256"/>
            <a:ext cx="6934276" cy="3024707"/>
            <a:chOff x="2234891" y="2931476"/>
            <a:chExt cx="7722217" cy="3395112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xmlns="" id="{8D1048C1-CE00-4290-8DBD-AC5E6C5EE5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34891" y="2931476"/>
              <a:ext cx="7722217" cy="2246766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xmlns="" id="{21221E9E-2190-4006-B778-E795CD235F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34891" y="5178242"/>
              <a:ext cx="7705574" cy="11483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2162931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03-3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dirty="0"/>
              <a:t>드라마 대본 </a:t>
            </a:r>
            <a:r>
              <a:rPr lang="ko-KR" altLang="en-US" sz="3600" b="1" dirty="0"/>
              <a:t>텍스트 파일 가공</a:t>
            </a:r>
            <a:r>
              <a:rPr lang="ko-KR" altLang="en-US" sz="3600" dirty="0"/>
              <a:t>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특정 등장인물의 대사만 모으기</a:t>
            </a:r>
            <a:endParaRPr lang="en-US" altLang="ko-KR" sz="24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모니카의 대사만 텍스트 파일로 저장하기 위해 파일 열기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문자열 저장을 위한 변수 선언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903C9F92-317C-41C7-8BE9-A3AEC3E07A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0996" y="3181315"/>
            <a:ext cx="5430008" cy="49536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FA39931D-342F-47BF-8846-D406180668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7656" y="4441742"/>
            <a:ext cx="1876687" cy="59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79524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03-3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dirty="0"/>
              <a:t>드라마 대본 </a:t>
            </a:r>
            <a:r>
              <a:rPr lang="ko-KR" altLang="en-US" sz="3600" b="1" dirty="0"/>
              <a:t>텍스트 파일 가공</a:t>
            </a:r>
            <a:r>
              <a:rPr lang="ko-KR" altLang="en-US" sz="3600" dirty="0"/>
              <a:t>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특정 등장인물의 대사만 모으기</a:t>
            </a:r>
            <a:endParaRPr lang="en-US" altLang="ko-KR" sz="24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대본 문자열 추가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문자열을 파일에 쓰기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DAC8767F-6ACB-4D80-96BC-DE267CDDB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5478" y="2508585"/>
            <a:ext cx="2491982" cy="116357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DBDA8704-3471-4DA8-B48C-D055248EB2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8246" y="4001294"/>
            <a:ext cx="2429214" cy="149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64959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3357</TotalTime>
  <Words>536</Words>
  <Application>Microsoft Office PowerPoint</Application>
  <PresentationFormat>사용자 지정</PresentationFormat>
  <Paragraphs>160</Paragraphs>
  <Slides>33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4" baseType="lpstr">
      <vt:lpstr>Office 테마</vt:lpstr>
      <vt:lpstr>슬라이드 1</vt:lpstr>
      <vt:lpstr>03-3 드라마 대본 텍스트 파일 가공하기</vt:lpstr>
      <vt:lpstr>03-3 드라마 대본 텍스트 파일 가공하기</vt:lpstr>
      <vt:lpstr>03-3 드라마 대본 텍스트 파일 가공하기</vt:lpstr>
      <vt:lpstr>03-3 드라마 대본 텍스트 파일 가공하기</vt:lpstr>
      <vt:lpstr>03-3 드라마 대본 텍스트 파일 가공하기</vt:lpstr>
      <vt:lpstr>03-3 드라마 대본 텍스트 파일 가공하기</vt:lpstr>
      <vt:lpstr>03-3 드라마 대본 텍스트 파일 가공하기</vt:lpstr>
      <vt:lpstr>03-3 드라마 대본 텍스트 파일 가공하기</vt:lpstr>
      <vt:lpstr>03-3 드라마 대본 텍스트 파일 가공하기</vt:lpstr>
      <vt:lpstr>03-3 드라마 대본 텍스트 파일 가공하기</vt:lpstr>
      <vt:lpstr>03-3 드라마 대본 텍스트 파일 가공하기</vt:lpstr>
      <vt:lpstr>03-3 드라마 대본 텍스트 파일 가공하기</vt:lpstr>
      <vt:lpstr>03-3 드라마 대본 텍스트 파일 가공하기</vt:lpstr>
      <vt:lpstr>03-3 드라마 대본 텍스트 파일 가공하기</vt:lpstr>
      <vt:lpstr>03-3 드라마 대본 텍스트 파일 가공하기</vt:lpstr>
      <vt:lpstr>03-3 드라마 대본 텍스트 파일 가공하기</vt:lpstr>
      <vt:lpstr>03-3 드라마 대본 텍스트 파일 가공하기</vt:lpstr>
      <vt:lpstr>03-3 드라마 대본 텍스트 파일 가공하기</vt:lpstr>
      <vt:lpstr>03-3 드라마 대본 텍스트 파일 가공하기</vt:lpstr>
      <vt:lpstr>03-3 드라마 대본 텍스트 파일 가공하기</vt:lpstr>
      <vt:lpstr>03-3 드라마 대본 텍스트 파일 가공하기</vt:lpstr>
      <vt:lpstr>03-3 드라마 대본 텍스트 파일 가공하기</vt:lpstr>
      <vt:lpstr>03-3 드라마 대본 텍스트 파일 가공하기</vt:lpstr>
      <vt:lpstr>03-3 드라마 대본 텍스트 파일 가공하기</vt:lpstr>
      <vt:lpstr>03-3 드라마 대본 텍스트 파일 가공하기</vt:lpstr>
      <vt:lpstr>03-3 드라마 대본 텍스트 파일 가공하기</vt:lpstr>
      <vt:lpstr>03-3 드라마 대본 텍스트 파일 가공하기</vt:lpstr>
      <vt:lpstr>03-3 드라마 대본 텍스트 파일 가공하기</vt:lpstr>
      <vt:lpstr>03-3 드라마 대본 텍스트 파일 가공하기</vt:lpstr>
      <vt:lpstr>03-3 드라마 대본 텍스트 파일 가공하기</vt:lpstr>
      <vt:lpstr>03-3 드라마 대본 텍스트 파일 가공하기</vt:lpstr>
      <vt:lpstr>슬라이드 33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은숙</dc:creator>
  <cp:lastModifiedBy>user</cp:lastModifiedBy>
  <cp:revision>375</cp:revision>
  <dcterms:created xsi:type="dcterms:W3CDTF">2020-08-05T08:09:40Z</dcterms:created>
  <dcterms:modified xsi:type="dcterms:W3CDTF">2022-01-14T06:31:21Z</dcterms:modified>
</cp:coreProperties>
</file>