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115" d="100"/>
          <a:sy n="115" d="100"/>
        </p:scale>
        <p:origin x="58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Project1-Chinese Chess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03245" y="9490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13980" y="2844194"/>
            <a:ext cx="796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Project 1-Chinese Chess</a:t>
            </a:r>
            <a:endParaRPr lang="zh-TW" altLang="en-US" sz="4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Sample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錄製_2019_04_11_17_54_44_6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69571" y="1384905"/>
            <a:ext cx="9252857" cy="5160247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23092" y="639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Notes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34611" y="2705694"/>
            <a:ext cx="9922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綠色字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表示相關操作所使用的按鍵，請務必遵守規定。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戰況顯示使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中式記譜法。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遊戲選單樣式及內容不限。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3092" y="63933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Upload to Moodle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44726" y="2936528"/>
            <a:ext cx="9153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如同課堂作業一樣，刪除</a:t>
            </a:r>
            <a:r>
              <a:rPr lang="en-US" altLang="zh-TW" sz="3600" b="1" dirty="0" smtClean="0">
                <a:solidFill>
                  <a:srgbClr val="FFFF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Debug</a:t>
            </a:r>
            <a:r>
              <a:rPr lang="zh-TW" altLang="en-US" sz="36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後上傳整個專案，在</a:t>
            </a:r>
            <a:r>
              <a:rPr lang="en-US" altLang="zh-TW" sz="3600" b="1" dirty="0" smtClean="0">
                <a:solidFill>
                  <a:srgbClr val="FFFF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Demo</a:t>
            </a:r>
            <a:r>
              <a:rPr lang="zh-TW" altLang="en-US" sz="36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當天現場編譯執行。</a:t>
            </a:r>
            <a:endParaRPr lang="en-US" altLang="zh-TW" sz="36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63933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Deadline and Demo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444726" y="1627364"/>
            <a:ext cx="93025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Deadline: 2019/05/15(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Wed.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23:59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Moodle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6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不接受遲交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Demo: 2019/05/16(Thu.) 13:20 ~ 16:20</a:t>
            </a:r>
          </a:p>
          <a:p>
            <a:r>
              <a:rPr lang="zh-TW" altLang="en-US" sz="3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統一由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Moodle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上下載專案檔展示，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36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不接受展示自己帶來的檔案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</a:t>
            </a:r>
            <a:r>
              <a:rPr lang="en-US" altLang="zh-TW" sz="36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Demo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前事先在電腦教室測試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自己的專案。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3092" y="639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Description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34611" y="1627364"/>
            <a:ext cx="99227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請實作出帶有模擬圖形化使用者介面的中國象棋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，規則請參考文件中的網址。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請務必完成基本功能</a:t>
            </a: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(80%)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，自選進階功能</a:t>
            </a: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(20%)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，另有額外加分</a:t>
            </a: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(20%)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請務必詳閱完整份文件，包括備註部分。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此專案僅規定相關操作與功能，</a:t>
            </a: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UI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部分可自由發揮，</a:t>
            </a: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但僅能運用字串於</a:t>
            </a:r>
            <a:r>
              <a:rPr lang="en-US" altLang="zh-TW" sz="2800" b="1" dirty="0" smtClean="0">
                <a:solidFill>
                  <a:srgbClr val="FFFF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Console</a:t>
            </a: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介面上進行創作，不可使用其他插件、程式庫等等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如發現文件錯誤或定義不清時，請盡快聯絡助教，謝謝。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3092" y="639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Score Table(Basic)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97455"/>
              </p:ext>
            </p:extLst>
          </p:nvPr>
        </p:nvGraphicFramePr>
        <p:xfrm>
          <a:off x="947727" y="1384905"/>
          <a:ext cx="10296546" cy="5149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2021">
                  <a:extLst>
                    <a:ext uri="{9D8B030D-6E8A-4147-A177-3AD203B41FA5}">
                      <a16:colId xmlns:a16="http://schemas.microsoft.com/office/drawing/2014/main" val="1001059908"/>
                    </a:ext>
                  </a:extLst>
                </a:gridCol>
                <a:gridCol w="2253222">
                  <a:extLst>
                    <a:ext uri="{9D8B030D-6E8A-4147-A177-3AD203B41FA5}">
                      <a16:colId xmlns:a16="http://schemas.microsoft.com/office/drawing/2014/main" val="3852781894"/>
                    </a:ext>
                  </a:extLst>
                </a:gridCol>
                <a:gridCol w="5741303">
                  <a:extLst>
                    <a:ext uri="{9D8B030D-6E8A-4147-A177-3AD203B41FA5}">
                      <a16:colId xmlns:a16="http://schemas.microsoft.com/office/drawing/2014/main" val="3329271637"/>
                    </a:ext>
                  </a:extLst>
                </a:gridCol>
              </a:tblGrid>
              <a:tr h="364621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基本功能</a:t>
                      </a:r>
                      <a:r>
                        <a:rPr lang="en-US" altLang="zh-TW" sz="2000" b="1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(80%)</a:t>
                      </a:r>
                      <a:endParaRPr lang="zh-TW" altLang="en-US" sz="20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36327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配分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47947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棋盤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10%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需要確實表示出：楚河漢界、九宮、黑方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、紅方一至九以及棋盤標線。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38669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存棋盤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20%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讀取或存取文件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(.txt)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，文件內容代表棋盤上的棋子位置，內容格式請見下方。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81506"/>
                  </a:ext>
                </a:extLst>
              </a:tr>
              <a:tr h="77843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3.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棋子走棋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20%(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缺一棋種扣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3%)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所有棋種的走法，包括防呆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象不過河、塞象眼、卒不後退等等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32165"/>
                  </a:ext>
                </a:extLst>
              </a:tr>
              <a:tr h="101196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4.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棋子吃棋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15%(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缺一棋種扣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所有棋種的吃法，包括防呆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包飛吃等等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必須完成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「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存棋盤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」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此項才給分。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12004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5.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控棋操作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15%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所有控棋的操作，包括：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TW" altLang="zh-TW" sz="1800" kern="12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使用方向鍵移動游標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lang="zh-TW" altLang="zh-TW" sz="1800" kern="12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</a:t>
                      </a:r>
                      <a:r>
                        <a:rPr lang="en-US" altLang="zh-TW" sz="1800" kern="120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Enter</a:t>
                      </a:r>
                      <a:r>
                        <a:rPr lang="zh-TW" altLang="zh-TW" sz="1800" kern="12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選棋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54398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23092" y="639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Score Table(Advanced)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87097"/>
              </p:ext>
            </p:extLst>
          </p:nvPr>
        </p:nvGraphicFramePr>
        <p:xfrm>
          <a:off x="947727" y="1384905"/>
          <a:ext cx="10296546" cy="48692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2021">
                  <a:extLst>
                    <a:ext uri="{9D8B030D-6E8A-4147-A177-3AD203B41FA5}">
                      <a16:colId xmlns:a16="http://schemas.microsoft.com/office/drawing/2014/main" val="1001059908"/>
                    </a:ext>
                  </a:extLst>
                </a:gridCol>
                <a:gridCol w="2253222">
                  <a:extLst>
                    <a:ext uri="{9D8B030D-6E8A-4147-A177-3AD203B41FA5}">
                      <a16:colId xmlns:a16="http://schemas.microsoft.com/office/drawing/2014/main" val="3852781894"/>
                    </a:ext>
                  </a:extLst>
                </a:gridCol>
                <a:gridCol w="5741303">
                  <a:extLst>
                    <a:ext uri="{9D8B030D-6E8A-4147-A177-3AD203B41FA5}">
                      <a16:colId xmlns:a16="http://schemas.microsoft.com/office/drawing/2014/main" val="3329271637"/>
                    </a:ext>
                  </a:extLst>
                </a:gridCol>
              </a:tblGrid>
              <a:tr h="364621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進階功能</a:t>
                      </a:r>
                      <a:r>
                        <a:rPr lang="en-US" altLang="zh-TW" sz="2000" b="1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(20%)</a:t>
                      </a:r>
                      <a:endParaRPr lang="zh-TW" altLang="en-US" sz="20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36327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配分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47947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戰況顯示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5%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顯示雙方每一手的走</a:t>
                      </a:r>
                      <a:r>
                        <a:rPr 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法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，採用中式記譜法</a:t>
                      </a:r>
                      <a:r>
                        <a:rPr 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38669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悔棋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5%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回復至我方上一手前的狀況。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81506"/>
                  </a:ext>
                </a:extLst>
              </a:tr>
              <a:tr h="77843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3.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遊戲選單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5%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Esc</a:t>
                      </a:r>
                      <a:r>
                        <a:rPr lang="zh-TW" sz="1800" kern="1200" dirty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叫出</a:t>
                      </a:r>
                      <a:r>
                        <a:rPr lang="zh-TW" sz="1800" kern="1200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選單</a:t>
                      </a:r>
                      <a:r>
                        <a:rPr lang="zh-TW" altLang="en-US" sz="1800" kern="1200" dirty="0" smtClean="0">
                          <a:solidFill>
                            <a:srgbClr val="00B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sz="1800" kern="1200" dirty="0">
                        <a:solidFill>
                          <a:srgbClr val="00B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32165"/>
                  </a:ext>
                </a:extLst>
              </a:tr>
              <a:tr h="101196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4.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遊戲提示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5%(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各項佔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1%)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遊戲提示包括：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選取該棋後的可走棋位置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選取該棋後的可吃棋位置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目前下棋方為黑或紅方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黑或紅方被將軍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TW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黑或紅方獲勝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120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23092" y="639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Score Table(Extra)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382888"/>
              </p:ext>
            </p:extLst>
          </p:nvPr>
        </p:nvGraphicFramePr>
        <p:xfrm>
          <a:off x="947727" y="1384905"/>
          <a:ext cx="10296546" cy="2444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2021">
                  <a:extLst>
                    <a:ext uri="{9D8B030D-6E8A-4147-A177-3AD203B41FA5}">
                      <a16:colId xmlns:a16="http://schemas.microsoft.com/office/drawing/2014/main" val="1001059908"/>
                    </a:ext>
                  </a:extLst>
                </a:gridCol>
                <a:gridCol w="2253222">
                  <a:extLst>
                    <a:ext uri="{9D8B030D-6E8A-4147-A177-3AD203B41FA5}">
                      <a16:colId xmlns:a16="http://schemas.microsoft.com/office/drawing/2014/main" val="3852781894"/>
                    </a:ext>
                  </a:extLst>
                </a:gridCol>
                <a:gridCol w="5741303">
                  <a:extLst>
                    <a:ext uri="{9D8B030D-6E8A-4147-A177-3AD203B41FA5}">
                      <a16:colId xmlns:a16="http://schemas.microsoft.com/office/drawing/2014/main" val="3329271637"/>
                    </a:ext>
                  </a:extLst>
                </a:gridCol>
              </a:tblGrid>
              <a:tr h="364621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額外加分</a:t>
                      </a:r>
                      <a:r>
                        <a:rPr lang="en-US" altLang="zh-TW" sz="2000" b="1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(20%)</a:t>
                      </a:r>
                      <a:endParaRPr lang="zh-TW" altLang="en-US" sz="20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36327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配分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47947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美觀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5%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遊戲整體美觀</a:t>
                      </a:r>
                      <a:r>
                        <a:rPr 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38669"/>
                  </a:ext>
                </a:extLst>
              </a:tr>
              <a:tr h="8414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SC</a:t>
                      </a:r>
                      <a:endParaRPr lang="zh-TW" altLang="en-US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15%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Something cool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，額外實作的特殊功能。</a:t>
                      </a:r>
                      <a:endParaRPr lang="zh-TW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8150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23092" y="639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Chessboard format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99141"/>
              </p:ext>
            </p:extLst>
          </p:nvPr>
        </p:nvGraphicFramePr>
        <p:xfrm>
          <a:off x="2844800" y="2363958"/>
          <a:ext cx="6502400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2541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9864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89195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18344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1190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857496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45314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4732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棋種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士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象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馬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卒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8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9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棋種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帥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仕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傌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炮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兵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8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2248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文件中有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(row)11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(column)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，其中前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列為棋盤上的棋子位置，每一顆棋以一個空白相隔，第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列為下一手換黑或紅方，黑為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；紅為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331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23092" y="639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Chessboard format(cont’d)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9810"/>
              </p:ext>
            </p:extLst>
          </p:nvPr>
        </p:nvGraphicFramePr>
        <p:xfrm>
          <a:off x="1025622" y="1384905"/>
          <a:ext cx="10126331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6205746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5275853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561504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077406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40582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766803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62758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320386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26896"/>
                    </a:ext>
                  </a:extLst>
                </a:gridCol>
                <a:gridCol w="3122343">
                  <a:extLst>
                    <a:ext uri="{9D8B030D-6E8A-4147-A177-3AD203B41FA5}">
                      <a16:colId xmlns:a16="http://schemas.microsoft.com/office/drawing/2014/main" val="3808572090"/>
                    </a:ext>
                  </a:extLst>
                </a:gridCol>
                <a:gridCol w="2791988">
                  <a:extLst>
                    <a:ext uri="{9D8B030D-6E8A-4147-A177-3AD203B41FA5}">
                      <a16:colId xmlns:a16="http://schemas.microsoft.com/office/drawing/2014/main" val="1563677590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7765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棋盤代碼示意圖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文件實際內容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棋盤畫面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9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4 5 3 2 1 2 3 5 4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0 0 0 0 0 0 0 0 0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0 6 0 0 0 0 0 6 0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7 0 7 0 7 0 7 0 7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0 0 0 0 0 0 0 0 0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0 0 0 0 0 0 0 0 0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14 0 14 0 14 0 14 0 14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0 13 0 0 0 0 0 13 0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0 0 0 0 0 0 0 0 0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11 12 10 9 8 9 10 12 11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換紅方下棋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8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2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1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99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8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6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5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8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0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21798"/>
                  </a:ext>
                </a:extLst>
              </a:tr>
            </a:tbl>
          </a:graphicData>
        </a:graphic>
      </p:graphicFrame>
      <p:pic>
        <p:nvPicPr>
          <p:cNvPr id="22" name="圖片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58" y="2266838"/>
            <a:ext cx="2499824" cy="3701221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23092" y="639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C:\NTUST\CSIE\1072\Lab for Object Oriented Programming\Project1\Chinese Chess.exe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☻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Lab for Object Oriented Programming [Version 2019.04.18]</a:t>
            </a: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2019 NTUST CSIE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Chessboard format(cont’d)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1872"/>
              </p:ext>
            </p:extLst>
          </p:nvPr>
        </p:nvGraphicFramePr>
        <p:xfrm>
          <a:off x="1025622" y="1384905"/>
          <a:ext cx="10126331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6205746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5275853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561504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077406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40582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766803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62758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320386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26896"/>
                    </a:ext>
                  </a:extLst>
                </a:gridCol>
                <a:gridCol w="3122343">
                  <a:extLst>
                    <a:ext uri="{9D8B030D-6E8A-4147-A177-3AD203B41FA5}">
                      <a16:colId xmlns:a16="http://schemas.microsoft.com/office/drawing/2014/main" val="3808572090"/>
                    </a:ext>
                  </a:extLst>
                </a:gridCol>
                <a:gridCol w="2791988">
                  <a:extLst>
                    <a:ext uri="{9D8B030D-6E8A-4147-A177-3AD203B41FA5}">
                      <a16:colId xmlns:a16="http://schemas.microsoft.com/office/drawing/2014/main" val="1563677590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77650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棋盤代碼示意圖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文件實際內容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棋盤畫面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9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4 5 3 2 1 2 3 5 0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0 0 0 0 0 0 0 0 0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0 6 0 0 0 0 0 6 0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0 0 0 0 0 0 0 0 7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7 0 0 0 0 0 0 0 14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0 0 7 0 0 0 7 13 0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14 0 14 0 7 0 14 0 0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0 0 13 0 10 0 0 0 0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0 11 0 12 9 0 0 0 0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0 0 0 0 8 4 10 12 11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換紅方下棋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8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2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1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99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8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6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5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8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0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21798"/>
                  </a:ext>
                </a:extLst>
              </a:tr>
            </a:tbl>
          </a:graphicData>
        </a:graphic>
      </p:graphicFrame>
      <p:pic>
        <p:nvPicPr>
          <p:cNvPr id="24" name="圖片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886" y="2305775"/>
            <a:ext cx="2498400" cy="37008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23092" y="6393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1462</Words>
  <Application>Microsoft Office PowerPoint</Application>
  <PresentationFormat>寬螢幕</PresentationFormat>
  <Paragraphs>516</Paragraphs>
  <Slides>12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廖宣瑋</cp:lastModifiedBy>
  <cp:revision>46</cp:revision>
  <dcterms:created xsi:type="dcterms:W3CDTF">2019-04-10T09:57:57Z</dcterms:created>
  <dcterms:modified xsi:type="dcterms:W3CDTF">2019-04-12T09:03:12Z</dcterms:modified>
</cp:coreProperties>
</file>