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2" r:id="rId2"/>
    <p:sldId id="328" r:id="rId3"/>
    <p:sldId id="355" r:id="rId4"/>
    <p:sldId id="351" r:id="rId5"/>
    <p:sldId id="359" r:id="rId6"/>
    <p:sldId id="349" r:id="rId7"/>
    <p:sldId id="360" r:id="rId8"/>
    <p:sldId id="361" r:id="rId9"/>
    <p:sldId id="356" r:id="rId10"/>
    <p:sldId id="362" r:id="rId11"/>
    <p:sldId id="363" r:id="rId12"/>
    <p:sldId id="348" r:id="rId13"/>
    <p:sldId id="331" r:id="rId14"/>
    <p:sldId id="364" r:id="rId15"/>
    <p:sldId id="332" r:id="rId16"/>
    <p:sldId id="339" r:id="rId17"/>
    <p:sldId id="340" r:id="rId18"/>
    <p:sldId id="365" r:id="rId19"/>
    <p:sldId id="341" r:id="rId20"/>
    <p:sldId id="342" r:id="rId21"/>
    <p:sldId id="343" r:id="rId22"/>
    <p:sldId id="344" r:id="rId23"/>
    <p:sldId id="345" r:id="rId24"/>
    <p:sldId id="366" r:id="rId25"/>
    <p:sldId id="333" r:id="rId26"/>
    <p:sldId id="338" r:id="rId27"/>
    <p:sldId id="335" r:id="rId28"/>
    <p:sldId id="334" r:id="rId29"/>
    <p:sldId id="336" r:id="rId30"/>
    <p:sldId id="261" r:id="rId31"/>
    <p:sldId id="3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B1AF"/>
    <a:srgbClr val="F8CBAD"/>
    <a:srgbClr val="92D050"/>
    <a:srgbClr val="FBD332"/>
    <a:srgbClr val="9DC3E6"/>
    <a:srgbClr val="134B74"/>
    <a:srgbClr val="1F4E7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5" autoAdjust="0"/>
    <p:restoredTop sz="96053"/>
  </p:normalViewPr>
  <p:slideViewPr>
    <p:cSldViewPr snapToGrid="0">
      <p:cViewPr>
        <p:scale>
          <a:sx n="133" d="100"/>
          <a:sy n="133" d="100"/>
        </p:scale>
        <p:origin x="171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3F18B-0D1C-F948-BA35-A60485D2CE49}" type="doc">
      <dgm:prSet loTypeId="urn:microsoft.com/office/officeart/2008/layout/VerticalCurved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B2933D-C505-F74A-A4CE-00411BB43C39}">
      <dgm:prSet phldrT="[Text]" custT="1"/>
      <dgm:spPr>
        <a:noFill/>
        <a:ln>
          <a:solidFill>
            <a:srgbClr val="134B74"/>
          </a:solidFill>
        </a:ln>
      </dgm:spPr>
      <dgm:t>
        <a:bodyPr lIns="640080" rIns="0"/>
        <a:lstStyle/>
        <a:p>
          <a:pPr algn="l"/>
          <a:r>
            <a:rPr lang="en-US" sz="2400" dirty="0" err="1">
              <a:solidFill>
                <a:schemeClr val="tx1"/>
              </a:solidFill>
            </a:rPr>
            <a:t>Pendahuluan</a:t>
          </a:r>
          <a:endParaRPr lang="en-US" sz="2400" dirty="0">
            <a:solidFill>
              <a:schemeClr val="tx1"/>
            </a:solidFill>
          </a:endParaRPr>
        </a:p>
      </dgm:t>
    </dgm:pt>
    <dgm:pt modelId="{5C1B27AF-7AE6-5A43-AEDC-3C653382A75C}" type="parTrans" cxnId="{058A3199-4460-644C-A599-0497AE1CCEE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6710AA2-2299-FD40-958E-D75C0F2D702D}" type="sibTrans" cxnId="{058A3199-4460-644C-A599-0497AE1CCEED}">
      <dgm:prSet/>
      <dgm:spPr>
        <a:ln w="76200" cap="rnd">
          <a:noFill/>
          <a:round/>
        </a:ln>
      </dgm:spPr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5825FDF8-E4D0-B048-AA1F-AEA502DE24FC}">
      <dgm:prSet phldrT="[Text]" custT="1"/>
      <dgm:spPr>
        <a:noFill/>
        <a:ln>
          <a:solidFill>
            <a:srgbClr val="134B74"/>
          </a:solidFill>
        </a:ln>
      </dgm:spPr>
      <dgm:t>
        <a:bodyPr lIns="640080" rIns="0"/>
        <a:lstStyle/>
        <a:p>
          <a:pPr algn="l"/>
          <a:r>
            <a:rPr lang="en-US" sz="2400" dirty="0" err="1">
              <a:solidFill>
                <a:schemeClr val="tx1"/>
              </a:solidFill>
            </a:rPr>
            <a:t>Metode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Penelitian</a:t>
          </a:r>
          <a:endParaRPr lang="en-US" sz="2400" dirty="0">
            <a:solidFill>
              <a:schemeClr val="tx1"/>
            </a:solidFill>
          </a:endParaRPr>
        </a:p>
      </dgm:t>
    </dgm:pt>
    <dgm:pt modelId="{86FCAEA8-378B-5645-B8D8-587DAE16A5DF}" type="parTrans" cxnId="{314800D9-4422-4B45-8B3A-D9E84FD99CA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8D8A36AF-D8C0-8247-8E8C-3172CBEB8612}" type="sibTrans" cxnId="{314800D9-4422-4B45-8B3A-D9E84FD99CA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DD09F3A-6EF2-8945-A36A-D95DC8AB0076}">
      <dgm:prSet phldrT="[Text]" custT="1"/>
      <dgm:spPr>
        <a:noFill/>
        <a:ln>
          <a:solidFill>
            <a:srgbClr val="134B74"/>
          </a:solidFill>
        </a:ln>
      </dgm:spPr>
      <dgm:t>
        <a:bodyPr lIns="640080" rIns="0"/>
        <a:lstStyle/>
        <a:p>
          <a:pPr algn="l"/>
          <a:r>
            <a:rPr lang="en-US" sz="2400" dirty="0" err="1">
              <a:solidFill>
                <a:schemeClr val="tx1"/>
              </a:solidFill>
            </a:rPr>
            <a:t>Tinjauan</a:t>
          </a:r>
          <a:r>
            <a:rPr lang="en-US" sz="2400" dirty="0">
              <a:solidFill>
                <a:schemeClr val="tx1"/>
              </a:solidFill>
            </a:rPr>
            <a:t> Pustaka</a:t>
          </a:r>
        </a:p>
      </dgm:t>
    </dgm:pt>
    <dgm:pt modelId="{27B709DF-4518-7A49-9922-EEB3E6DAEC15}" type="sibTrans" cxnId="{041461BC-1F87-3B41-8AFA-5BB465D239B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DB04175-A423-D34F-ABD3-94AF5E294537}" type="parTrans" cxnId="{041461BC-1F87-3B41-8AFA-5BB465D239B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8906870-F54C-564E-ACD0-60102EE2BDE2}">
      <dgm:prSet phldrT="[Text]" custT="1"/>
      <dgm:spPr>
        <a:noFill/>
        <a:ln>
          <a:solidFill>
            <a:srgbClr val="134B74"/>
          </a:solidFill>
        </a:ln>
      </dgm:spPr>
      <dgm:t>
        <a:bodyPr lIns="640080" rIns="0"/>
        <a:lstStyle/>
        <a:p>
          <a:pPr algn="l"/>
          <a:r>
            <a:rPr lang="en-US" sz="2400" dirty="0" err="1">
              <a:solidFill>
                <a:schemeClr val="tx1"/>
              </a:solidFill>
            </a:rPr>
            <a:t>Kemajuan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Penelitian</a:t>
          </a:r>
          <a:endParaRPr lang="en-US" sz="2400" dirty="0">
            <a:solidFill>
              <a:schemeClr val="tx1"/>
            </a:solidFill>
          </a:endParaRPr>
        </a:p>
      </dgm:t>
    </dgm:pt>
    <dgm:pt modelId="{34673AD4-75A0-0743-87A5-0436E90EB62E}" type="parTrans" cxnId="{373AACFD-E5A8-0147-87BF-0EDD19A6416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AF3DC74-3A80-B944-92B6-1CACAC6E09CE}" type="sibTrans" cxnId="{373AACFD-E5A8-0147-87BF-0EDD19A6416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E9172F2-8EEB-124A-9FAB-2873E2971C90}">
      <dgm:prSet phldrT="[Text]" custT="1"/>
      <dgm:spPr>
        <a:noFill/>
        <a:ln>
          <a:solidFill>
            <a:srgbClr val="134B74"/>
          </a:solidFill>
        </a:ln>
      </dgm:spPr>
      <dgm:t>
        <a:bodyPr lIns="640080" rIns="0"/>
        <a:lstStyle/>
        <a:p>
          <a:pPr algn="l"/>
          <a:r>
            <a:rPr lang="en-US" sz="2400" dirty="0" err="1">
              <a:solidFill>
                <a:schemeClr val="tx1"/>
              </a:solidFill>
            </a:rPr>
            <a:t>Jadwal</a:t>
          </a:r>
          <a:r>
            <a:rPr lang="en-US" sz="2400" dirty="0">
              <a:solidFill>
                <a:schemeClr val="tx1"/>
              </a:solidFill>
            </a:rPr>
            <a:t> </a:t>
          </a:r>
          <a:r>
            <a:rPr lang="en-US" sz="2400" dirty="0" err="1">
              <a:solidFill>
                <a:schemeClr val="tx1"/>
              </a:solidFill>
            </a:rPr>
            <a:t>Penelitian</a:t>
          </a:r>
          <a:endParaRPr lang="en-US" sz="2400" dirty="0">
            <a:solidFill>
              <a:schemeClr val="tx1"/>
            </a:solidFill>
          </a:endParaRPr>
        </a:p>
      </dgm:t>
    </dgm:pt>
    <dgm:pt modelId="{BA7AF4AC-B71D-084A-BEF2-B301BF523E2B}" type="parTrans" cxnId="{F482A9DA-1B0C-0040-BE1C-9D75BBFD96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7761D5-6413-8346-B5D7-0B86F9809B7F}" type="sibTrans" cxnId="{F482A9DA-1B0C-0040-BE1C-9D75BBFD96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AFA2B4-C8BD-E64E-966D-58065FCA85F5}" type="pres">
      <dgm:prSet presAssocID="{E683F18B-0D1C-F948-BA35-A60485D2CE49}" presName="Name0" presStyleCnt="0">
        <dgm:presLayoutVars>
          <dgm:chMax val="7"/>
          <dgm:chPref val="7"/>
          <dgm:dir/>
        </dgm:presLayoutVars>
      </dgm:prSet>
      <dgm:spPr/>
    </dgm:pt>
    <dgm:pt modelId="{21D80C5A-5CA5-114E-A8F3-CA3CFD201AF4}" type="pres">
      <dgm:prSet presAssocID="{E683F18B-0D1C-F948-BA35-A60485D2CE49}" presName="Name1" presStyleCnt="0"/>
      <dgm:spPr/>
    </dgm:pt>
    <dgm:pt modelId="{D210582B-65E0-1443-8014-B0778D74FAEF}" type="pres">
      <dgm:prSet presAssocID="{E683F18B-0D1C-F948-BA35-A60485D2CE49}" presName="cycle" presStyleCnt="0"/>
      <dgm:spPr/>
    </dgm:pt>
    <dgm:pt modelId="{604EB70D-6BA2-EA4E-8F54-1750DD525233}" type="pres">
      <dgm:prSet presAssocID="{E683F18B-0D1C-F948-BA35-A60485D2CE49}" presName="srcNode" presStyleLbl="node1" presStyleIdx="0" presStyleCnt="5"/>
      <dgm:spPr/>
    </dgm:pt>
    <dgm:pt modelId="{112F7F65-68AF-0B45-946C-4729E0E4B3FC}" type="pres">
      <dgm:prSet presAssocID="{E683F18B-0D1C-F948-BA35-A60485D2CE49}" presName="conn" presStyleLbl="parChTrans1D2" presStyleIdx="0" presStyleCnt="1"/>
      <dgm:spPr/>
    </dgm:pt>
    <dgm:pt modelId="{A96FA475-7773-F240-B78E-8F74A8E125B4}" type="pres">
      <dgm:prSet presAssocID="{E683F18B-0D1C-F948-BA35-A60485D2CE49}" presName="extraNode" presStyleLbl="node1" presStyleIdx="0" presStyleCnt="5"/>
      <dgm:spPr/>
    </dgm:pt>
    <dgm:pt modelId="{86F5D5EA-8C52-5744-8972-49BF24E5D9B7}" type="pres">
      <dgm:prSet presAssocID="{E683F18B-0D1C-F948-BA35-A60485D2CE49}" presName="dstNode" presStyleLbl="node1" presStyleIdx="0" presStyleCnt="5"/>
      <dgm:spPr/>
    </dgm:pt>
    <dgm:pt modelId="{DF84C560-BBB9-5848-841D-0B667622BDC8}" type="pres">
      <dgm:prSet presAssocID="{C1B2933D-C505-F74A-A4CE-00411BB43C39}" presName="text_1" presStyleLbl="node1" presStyleIdx="0" presStyleCnt="5">
        <dgm:presLayoutVars>
          <dgm:bulletEnabled val="1"/>
        </dgm:presLayoutVars>
      </dgm:prSet>
      <dgm:spPr/>
    </dgm:pt>
    <dgm:pt modelId="{F7C6AF09-7ED5-1B40-8449-941459F1EB08}" type="pres">
      <dgm:prSet presAssocID="{C1B2933D-C505-F74A-A4CE-00411BB43C39}" presName="accent_1" presStyleCnt="0"/>
      <dgm:spPr/>
    </dgm:pt>
    <dgm:pt modelId="{09BDFE8A-28B1-0742-B260-3DA3F7BBD4DE}" type="pres">
      <dgm:prSet presAssocID="{C1B2933D-C505-F74A-A4CE-00411BB43C39}" presName="accentRepeatNode" presStyleLbl="solidFgAcc1" presStyleIdx="0" presStyleCnt="5"/>
      <dgm:spPr>
        <a:solidFill>
          <a:schemeClr val="bg1"/>
        </a:solidFill>
        <a:ln w="19050">
          <a:solidFill>
            <a:srgbClr val="1F4E79"/>
          </a:solidFill>
        </a:ln>
      </dgm:spPr>
    </dgm:pt>
    <dgm:pt modelId="{D7A82554-D517-3B4D-ADE9-6829089F4351}" type="pres">
      <dgm:prSet presAssocID="{6DD09F3A-6EF2-8945-A36A-D95DC8AB0076}" presName="text_2" presStyleLbl="node1" presStyleIdx="1" presStyleCnt="5">
        <dgm:presLayoutVars>
          <dgm:bulletEnabled val="1"/>
        </dgm:presLayoutVars>
      </dgm:prSet>
      <dgm:spPr/>
    </dgm:pt>
    <dgm:pt modelId="{6FF9D3BE-444A-F249-9879-1EADEDAF9A33}" type="pres">
      <dgm:prSet presAssocID="{6DD09F3A-6EF2-8945-A36A-D95DC8AB0076}" presName="accent_2" presStyleCnt="0"/>
      <dgm:spPr/>
    </dgm:pt>
    <dgm:pt modelId="{9A2C0A93-7110-2347-896E-C91086F4FC9F}" type="pres">
      <dgm:prSet presAssocID="{6DD09F3A-6EF2-8945-A36A-D95DC8AB0076}" presName="accentRepeatNode" presStyleLbl="solidFgAcc1" presStyleIdx="1" presStyleCnt="5"/>
      <dgm:spPr>
        <a:solidFill>
          <a:schemeClr val="bg1"/>
        </a:solidFill>
        <a:ln w="19050">
          <a:solidFill>
            <a:srgbClr val="1F4E79"/>
          </a:solidFill>
        </a:ln>
      </dgm:spPr>
    </dgm:pt>
    <dgm:pt modelId="{1B308C9C-1EA2-DD45-8E8F-372EAB10C238}" type="pres">
      <dgm:prSet presAssocID="{5825FDF8-E4D0-B048-AA1F-AEA502DE24FC}" presName="text_3" presStyleLbl="node1" presStyleIdx="2" presStyleCnt="5">
        <dgm:presLayoutVars>
          <dgm:bulletEnabled val="1"/>
        </dgm:presLayoutVars>
      </dgm:prSet>
      <dgm:spPr/>
    </dgm:pt>
    <dgm:pt modelId="{7290EF1E-D7E0-AF4F-A8E0-263491107A26}" type="pres">
      <dgm:prSet presAssocID="{5825FDF8-E4D0-B048-AA1F-AEA502DE24FC}" presName="accent_3" presStyleCnt="0"/>
      <dgm:spPr/>
    </dgm:pt>
    <dgm:pt modelId="{D8F286EA-5ADA-204E-A224-25B4BE759907}" type="pres">
      <dgm:prSet presAssocID="{5825FDF8-E4D0-B048-AA1F-AEA502DE24FC}" presName="accentRepeatNode" presStyleLbl="solidFgAcc1" presStyleIdx="2" presStyleCnt="5"/>
      <dgm:spPr>
        <a:solidFill>
          <a:schemeClr val="bg1"/>
        </a:solidFill>
        <a:ln w="19050">
          <a:solidFill>
            <a:srgbClr val="1F4E79"/>
          </a:solidFill>
        </a:ln>
      </dgm:spPr>
    </dgm:pt>
    <dgm:pt modelId="{64AF9073-AF6C-8F4B-AB97-913AA13EEB63}" type="pres">
      <dgm:prSet presAssocID="{38906870-F54C-564E-ACD0-60102EE2BDE2}" presName="text_4" presStyleLbl="node1" presStyleIdx="3" presStyleCnt="5">
        <dgm:presLayoutVars>
          <dgm:bulletEnabled val="1"/>
        </dgm:presLayoutVars>
      </dgm:prSet>
      <dgm:spPr/>
    </dgm:pt>
    <dgm:pt modelId="{AB37B7A1-5276-234B-8C80-FE03AEE6B535}" type="pres">
      <dgm:prSet presAssocID="{38906870-F54C-564E-ACD0-60102EE2BDE2}" presName="accent_4" presStyleCnt="0"/>
      <dgm:spPr/>
    </dgm:pt>
    <dgm:pt modelId="{22A219DE-865C-094E-98F1-30A05B4C9FAF}" type="pres">
      <dgm:prSet presAssocID="{38906870-F54C-564E-ACD0-60102EE2BDE2}" presName="accentRepeatNode" presStyleLbl="solidFgAcc1" presStyleIdx="3" presStyleCnt="5"/>
      <dgm:spPr>
        <a:solidFill>
          <a:schemeClr val="bg1"/>
        </a:solidFill>
        <a:ln w="19050">
          <a:solidFill>
            <a:srgbClr val="1F4E79"/>
          </a:solidFill>
        </a:ln>
      </dgm:spPr>
    </dgm:pt>
    <dgm:pt modelId="{C3CCB6FC-1F61-834D-BFD5-70FE1AFF4667}" type="pres">
      <dgm:prSet presAssocID="{3E9172F2-8EEB-124A-9FAB-2873E2971C90}" presName="text_5" presStyleLbl="node1" presStyleIdx="4" presStyleCnt="5">
        <dgm:presLayoutVars>
          <dgm:bulletEnabled val="1"/>
        </dgm:presLayoutVars>
      </dgm:prSet>
      <dgm:spPr/>
    </dgm:pt>
    <dgm:pt modelId="{BC5354D3-4392-5B40-9388-D25087975060}" type="pres">
      <dgm:prSet presAssocID="{3E9172F2-8EEB-124A-9FAB-2873E2971C90}" presName="accent_5" presStyleCnt="0"/>
      <dgm:spPr/>
    </dgm:pt>
    <dgm:pt modelId="{684BE940-0E71-8540-A72F-816F1EF0E784}" type="pres">
      <dgm:prSet presAssocID="{3E9172F2-8EEB-124A-9FAB-2873E2971C90}" presName="accentRepeatNode" presStyleLbl="solidFgAcc1" presStyleIdx="4" presStyleCnt="5"/>
      <dgm:spPr>
        <a:solidFill>
          <a:schemeClr val="bg1"/>
        </a:solidFill>
        <a:ln w="19050">
          <a:solidFill>
            <a:srgbClr val="1F4E79"/>
          </a:solidFill>
        </a:ln>
      </dgm:spPr>
    </dgm:pt>
  </dgm:ptLst>
  <dgm:cxnLst>
    <dgm:cxn modelId="{154DF11D-1F6D-E44B-8FA0-69174B6E2124}" type="presOf" srcId="{6DD09F3A-6EF2-8945-A36A-D95DC8AB0076}" destId="{D7A82554-D517-3B4D-ADE9-6829089F4351}" srcOrd="0" destOrd="0" presId="urn:microsoft.com/office/officeart/2008/layout/VerticalCurvedList"/>
    <dgm:cxn modelId="{A998A13F-ED3C-B74F-A3DD-87725583E9D8}" type="presOf" srcId="{E683F18B-0D1C-F948-BA35-A60485D2CE49}" destId="{1BAFA2B4-C8BD-E64E-966D-58065FCA85F5}" srcOrd="0" destOrd="0" presId="urn:microsoft.com/office/officeart/2008/layout/VerticalCurvedList"/>
    <dgm:cxn modelId="{3E52578F-C186-2546-A056-2BE3A1A3B073}" type="presOf" srcId="{C1B2933D-C505-F74A-A4CE-00411BB43C39}" destId="{DF84C560-BBB9-5848-841D-0B667622BDC8}" srcOrd="0" destOrd="0" presId="urn:microsoft.com/office/officeart/2008/layout/VerticalCurvedList"/>
    <dgm:cxn modelId="{058A3199-4460-644C-A599-0497AE1CCEED}" srcId="{E683F18B-0D1C-F948-BA35-A60485D2CE49}" destId="{C1B2933D-C505-F74A-A4CE-00411BB43C39}" srcOrd="0" destOrd="0" parTransId="{5C1B27AF-7AE6-5A43-AEDC-3C653382A75C}" sibTransId="{56710AA2-2299-FD40-958E-D75C0F2D702D}"/>
    <dgm:cxn modelId="{65A4C99B-EF57-6E42-85C5-CFD59282797D}" type="presOf" srcId="{3E9172F2-8EEB-124A-9FAB-2873E2971C90}" destId="{C3CCB6FC-1F61-834D-BFD5-70FE1AFF4667}" srcOrd="0" destOrd="0" presId="urn:microsoft.com/office/officeart/2008/layout/VerticalCurvedList"/>
    <dgm:cxn modelId="{041461BC-1F87-3B41-8AFA-5BB465D239B8}" srcId="{E683F18B-0D1C-F948-BA35-A60485D2CE49}" destId="{6DD09F3A-6EF2-8945-A36A-D95DC8AB0076}" srcOrd="1" destOrd="0" parTransId="{ADB04175-A423-D34F-ABD3-94AF5E294537}" sibTransId="{27B709DF-4518-7A49-9922-EEB3E6DAEC15}"/>
    <dgm:cxn modelId="{4754D5BC-B091-584F-B9B6-56E406183903}" type="presOf" srcId="{38906870-F54C-564E-ACD0-60102EE2BDE2}" destId="{64AF9073-AF6C-8F4B-AB97-913AA13EEB63}" srcOrd="0" destOrd="0" presId="urn:microsoft.com/office/officeart/2008/layout/VerticalCurvedList"/>
    <dgm:cxn modelId="{749B65C5-E21E-9341-AB05-233AB1F38771}" type="presOf" srcId="{56710AA2-2299-FD40-958E-D75C0F2D702D}" destId="{112F7F65-68AF-0B45-946C-4729E0E4B3FC}" srcOrd="0" destOrd="0" presId="urn:microsoft.com/office/officeart/2008/layout/VerticalCurvedList"/>
    <dgm:cxn modelId="{314800D9-4422-4B45-8B3A-D9E84FD99CA7}" srcId="{E683F18B-0D1C-F948-BA35-A60485D2CE49}" destId="{5825FDF8-E4D0-B048-AA1F-AEA502DE24FC}" srcOrd="2" destOrd="0" parTransId="{86FCAEA8-378B-5645-B8D8-587DAE16A5DF}" sibTransId="{8D8A36AF-D8C0-8247-8E8C-3172CBEB8612}"/>
    <dgm:cxn modelId="{F482A9DA-1B0C-0040-BE1C-9D75BBFD96DC}" srcId="{E683F18B-0D1C-F948-BA35-A60485D2CE49}" destId="{3E9172F2-8EEB-124A-9FAB-2873E2971C90}" srcOrd="4" destOrd="0" parTransId="{BA7AF4AC-B71D-084A-BEF2-B301BF523E2B}" sibTransId="{0A7761D5-6413-8346-B5D7-0B86F9809B7F}"/>
    <dgm:cxn modelId="{E8DAE0E9-DA0F-4B4D-AF9D-1C6BB47500E4}" type="presOf" srcId="{5825FDF8-E4D0-B048-AA1F-AEA502DE24FC}" destId="{1B308C9C-1EA2-DD45-8E8F-372EAB10C238}" srcOrd="0" destOrd="0" presId="urn:microsoft.com/office/officeart/2008/layout/VerticalCurvedList"/>
    <dgm:cxn modelId="{373AACFD-E5A8-0147-87BF-0EDD19A6416B}" srcId="{E683F18B-0D1C-F948-BA35-A60485D2CE49}" destId="{38906870-F54C-564E-ACD0-60102EE2BDE2}" srcOrd="3" destOrd="0" parTransId="{34673AD4-75A0-0743-87A5-0436E90EB62E}" sibTransId="{9AF3DC74-3A80-B944-92B6-1CACAC6E09CE}"/>
    <dgm:cxn modelId="{503DF969-5E48-B447-B463-3D68A2E2EC96}" type="presParOf" srcId="{1BAFA2B4-C8BD-E64E-966D-58065FCA85F5}" destId="{21D80C5A-5CA5-114E-A8F3-CA3CFD201AF4}" srcOrd="0" destOrd="0" presId="urn:microsoft.com/office/officeart/2008/layout/VerticalCurvedList"/>
    <dgm:cxn modelId="{693BA90B-15C9-3F48-BFDD-E5B2383839EB}" type="presParOf" srcId="{21D80C5A-5CA5-114E-A8F3-CA3CFD201AF4}" destId="{D210582B-65E0-1443-8014-B0778D74FAEF}" srcOrd="0" destOrd="0" presId="urn:microsoft.com/office/officeart/2008/layout/VerticalCurvedList"/>
    <dgm:cxn modelId="{F8B1880B-6FD3-A749-9E59-EECC52AF1F82}" type="presParOf" srcId="{D210582B-65E0-1443-8014-B0778D74FAEF}" destId="{604EB70D-6BA2-EA4E-8F54-1750DD525233}" srcOrd="0" destOrd="0" presId="urn:microsoft.com/office/officeart/2008/layout/VerticalCurvedList"/>
    <dgm:cxn modelId="{CFA3848A-2AF1-9F4D-B837-ED4AF17381AF}" type="presParOf" srcId="{D210582B-65E0-1443-8014-B0778D74FAEF}" destId="{112F7F65-68AF-0B45-946C-4729E0E4B3FC}" srcOrd="1" destOrd="0" presId="urn:microsoft.com/office/officeart/2008/layout/VerticalCurvedList"/>
    <dgm:cxn modelId="{D2A8998B-ED03-9F40-A901-C0BDC3496436}" type="presParOf" srcId="{D210582B-65E0-1443-8014-B0778D74FAEF}" destId="{A96FA475-7773-F240-B78E-8F74A8E125B4}" srcOrd="2" destOrd="0" presId="urn:microsoft.com/office/officeart/2008/layout/VerticalCurvedList"/>
    <dgm:cxn modelId="{92D007B1-E2D6-6844-882A-6B0011E49379}" type="presParOf" srcId="{D210582B-65E0-1443-8014-B0778D74FAEF}" destId="{86F5D5EA-8C52-5744-8972-49BF24E5D9B7}" srcOrd="3" destOrd="0" presId="urn:microsoft.com/office/officeart/2008/layout/VerticalCurvedList"/>
    <dgm:cxn modelId="{0B94D73A-3D07-AE4B-87FE-65E5E961E68C}" type="presParOf" srcId="{21D80C5A-5CA5-114E-A8F3-CA3CFD201AF4}" destId="{DF84C560-BBB9-5848-841D-0B667622BDC8}" srcOrd="1" destOrd="0" presId="urn:microsoft.com/office/officeart/2008/layout/VerticalCurvedList"/>
    <dgm:cxn modelId="{84F2FA35-9B5D-4F4D-B6FE-A119FE9CE07E}" type="presParOf" srcId="{21D80C5A-5CA5-114E-A8F3-CA3CFD201AF4}" destId="{F7C6AF09-7ED5-1B40-8449-941459F1EB08}" srcOrd="2" destOrd="0" presId="urn:microsoft.com/office/officeart/2008/layout/VerticalCurvedList"/>
    <dgm:cxn modelId="{59ACC8BD-FECB-DC4A-9D79-2EB7D29EDF54}" type="presParOf" srcId="{F7C6AF09-7ED5-1B40-8449-941459F1EB08}" destId="{09BDFE8A-28B1-0742-B260-3DA3F7BBD4DE}" srcOrd="0" destOrd="0" presId="urn:microsoft.com/office/officeart/2008/layout/VerticalCurvedList"/>
    <dgm:cxn modelId="{08E4A9CF-07AF-B14D-AE68-1476ADE10F7E}" type="presParOf" srcId="{21D80C5A-5CA5-114E-A8F3-CA3CFD201AF4}" destId="{D7A82554-D517-3B4D-ADE9-6829089F4351}" srcOrd="3" destOrd="0" presId="urn:microsoft.com/office/officeart/2008/layout/VerticalCurvedList"/>
    <dgm:cxn modelId="{EC493E07-6225-8641-89BE-8255BA30DF7E}" type="presParOf" srcId="{21D80C5A-5CA5-114E-A8F3-CA3CFD201AF4}" destId="{6FF9D3BE-444A-F249-9879-1EADEDAF9A33}" srcOrd="4" destOrd="0" presId="urn:microsoft.com/office/officeart/2008/layout/VerticalCurvedList"/>
    <dgm:cxn modelId="{2EF7251A-E395-194D-8CD2-210386105248}" type="presParOf" srcId="{6FF9D3BE-444A-F249-9879-1EADEDAF9A33}" destId="{9A2C0A93-7110-2347-896E-C91086F4FC9F}" srcOrd="0" destOrd="0" presId="urn:microsoft.com/office/officeart/2008/layout/VerticalCurvedList"/>
    <dgm:cxn modelId="{AEADA284-E328-2945-B48C-1B7BBDB68AE4}" type="presParOf" srcId="{21D80C5A-5CA5-114E-A8F3-CA3CFD201AF4}" destId="{1B308C9C-1EA2-DD45-8E8F-372EAB10C238}" srcOrd="5" destOrd="0" presId="urn:microsoft.com/office/officeart/2008/layout/VerticalCurvedList"/>
    <dgm:cxn modelId="{006E4383-1D32-9843-A088-D2E6F0DC71D1}" type="presParOf" srcId="{21D80C5A-5CA5-114E-A8F3-CA3CFD201AF4}" destId="{7290EF1E-D7E0-AF4F-A8E0-263491107A26}" srcOrd="6" destOrd="0" presId="urn:microsoft.com/office/officeart/2008/layout/VerticalCurvedList"/>
    <dgm:cxn modelId="{9A61C85E-A38E-DE43-A376-2139CD60E5A3}" type="presParOf" srcId="{7290EF1E-D7E0-AF4F-A8E0-263491107A26}" destId="{D8F286EA-5ADA-204E-A224-25B4BE759907}" srcOrd="0" destOrd="0" presId="urn:microsoft.com/office/officeart/2008/layout/VerticalCurvedList"/>
    <dgm:cxn modelId="{0EA9D316-64BE-7743-B522-702BFD6E474C}" type="presParOf" srcId="{21D80C5A-5CA5-114E-A8F3-CA3CFD201AF4}" destId="{64AF9073-AF6C-8F4B-AB97-913AA13EEB63}" srcOrd="7" destOrd="0" presId="urn:microsoft.com/office/officeart/2008/layout/VerticalCurvedList"/>
    <dgm:cxn modelId="{4C9D7CCE-FEDE-5C45-A88E-9CC338E4B3E9}" type="presParOf" srcId="{21D80C5A-5CA5-114E-A8F3-CA3CFD201AF4}" destId="{AB37B7A1-5276-234B-8C80-FE03AEE6B535}" srcOrd="8" destOrd="0" presId="urn:microsoft.com/office/officeart/2008/layout/VerticalCurvedList"/>
    <dgm:cxn modelId="{545BCB79-02AB-B844-BCE3-A2FE40B33052}" type="presParOf" srcId="{AB37B7A1-5276-234B-8C80-FE03AEE6B535}" destId="{22A219DE-865C-094E-98F1-30A05B4C9FAF}" srcOrd="0" destOrd="0" presId="urn:microsoft.com/office/officeart/2008/layout/VerticalCurvedList"/>
    <dgm:cxn modelId="{92770E58-8D5F-9A4A-AF2F-EE3FA3C56210}" type="presParOf" srcId="{21D80C5A-5CA5-114E-A8F3-CA3CFD201AF4}" destId="{C3CCB6FC-1F61-834D-BFD5-70FE1AFF4667}" srcOrd="9" destOrd="0" presId="urn:microsoft.com/office/officeart/2008/layout/VerticalCurvedList"/>
    <dgm:cxn modelId="{FD525B73-D551-7B46-B9CC-3D3E55932500}" type="presParOf" srcId="{21D80C5A-5CA5-114E-A8F3-CA3CFD201AF4}" destId="{BC5354D3-4392-5B40-9388-D25087975060}" srcOrd="10" destOrd="0" presId="urn:microsoft.com/office/officeart/2008/layout/VerticalCurvedList"/>
    <dgm:cxn modelId="{F36670C6-FC87-BF46-9982-30C980CE9946}" type="presParOf" srcId="{BC5354D3-4392-5B40-9388-D25087975060}" destId="{684BE940-0E71-8540-A72F-816F1EF0E784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8B9C3-ABEF-C947-897D-5C1353F39CE6}" type="doc">
      <dgm:prSet loTypeId="urn:microsoft.com/office/officeart/2005/8/layout/arrow2" loCatId="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A37CE7A-0B41-0E47-8E5D-0C417C2CC7BE}">
      <dgm:prSet phldrT="[Text]" custT="1"/>
      <dgm:spPr/>
      <dgm:t>
        <a:bodyPr/>
        <a:lstStyle/>
        <a:p>
          <a:r>
            <a:rPr lang="en-US" sz="2000" b="1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 I:</a:t>
          </a:r>
          <a:br>
            <a:rPr lang="en-US" sz="2000" b="1" dirty="0">
              <a:latin typeface="+mn-lt"/>
              <a:cs typeface="Times New Roman" panose="02020603050405020304" pitchFamily="18" charset="0"/>
            </a:rPr>
          </a:br>
          <a:r>
            <a:rPr lang="en-US" sz="2000" dirty="0" err="1">
              <a:latin typeface="+mn-lt"/>
              <a:cs typeface="Times New Roman" panose="02020603050405020304" pitchFamily="18" charset="0"/>
            </a:rPr>
            <a:t>Pengembangan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dengan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M</a:t>
          </a:r>
          <a:r>
            <a:rPr lang="en-US" sz="2000" i="1" dirty="0">
              <a:latin typeface="+mn-lt"/>
              <a:cs typeface="Times New Roman" panose="02020603050405020304" pitchFamily="18" charset="0"/>
            </a:rPr>
            <a:t>arkov model</a:t>
          </a:r>
        </a:p>
        <a:p>
          <a:r>
            <a:rPr lang="en-US" sz="2000" b="1" i="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i="0" dirty="0">
              <a:latin typeface="+mn-lt"/>
              <a:cs typeface="Times New Roman" panose="02020603050405020304" pitchFamily="18" charset="0"/>
            </a:rPr>
          </a:br>
          <a:r>
            <a:rPr lang="en-US" sz="2000" i="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jurnal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1</a:t>
          </a:r>
          <a:endParaRPr lang="en-US" sz="2000" i="1" dirty="0">
            <a:latin typeface="+mn-lt"/>
            <a:cs typeface="Times New Roman" panose="02020603050405020304" pitchFamily="18" charset="0"/>
          </a:endParaRPr>
        </a:p>
      </dgm:t>
    </dgm:pt>
    <dgm:pt modelId="{422AAA4D-1615-8F49-AEDB-A34EDF254707}" type="parTrans" cxnId="{0CF11232-ED51-0E49-BEF9-D3F51708AD5C}">
      <dgm:prSet/>
      <dgm:spPr/>
      <dgm:t>
        <a:bodyPr/>
        <a:lstStyle/>
        <a:p>
          <a:endParaRPr lang="en-US"/>
        </a:p>
      </dgm:t>
    </dgm:pt>
    <dgm:pt modelId="{682F5032-5635-C34E-9EC9-F7BEB43AA0FC}" type="sibTrans" cxnId="{0CF11232-ED51-0E49-BEF9-D3F51708AD5C}">
      <dgm:prSet/>
      <dgm:spPr/>
      <dgm:t>
        <a:bodyPr/>
        <a:lstStyle/>
        <a:p>
          <a:endParaRPr lang="en-US"/>
        </a:p>
      </dgm:t>
    </dgm:pt>
    <dgm:pt modelId="{F4DD0B98-75FD-2A4C-B3B0-23EC17A97BF4}">
      <dgm:prSet phldrT="[Text]" custT="1"/>
      <dgm:spPr/>
      <dgm:t>
        <a:bodyPr/>
        <a:lstStyle/>
        <a:p>
          <a:r>
            <a:rPr lang="en-US" sz="2000" b="1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 III: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 err="1">
              <a:latin typeface="+mn-lt"/>
              <a:cs typeface="Times New Roman" panose="02020603050405020304" pitchFamily="18" charset="0"/>
            </a:rPr>
            <a:t>Pengembangan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dengan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dirty="0">
              <a:latin typeface="+mn-lt"/>
              <a:cs typeface="Times New Roman" panose="02020603050405020304" pitchFamily="18" charset="0"/>
            </a:rPr>
            <a:t>layered hidden Markov model</a:t>
          </a:r>
        </a:p>
        <a:p>
          <a:r>
            <a:rPr lang="en-US" sz="2000" b="1" i="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b="1" i="0" dirty="0">
              <a:latin typeface="+mn-lt"/>
              <a:cs typeface="Times New Roman" panose="02020603050405020304" pitchFamily="18" charset="0"/>
            </a:rPr>
          </a:br>
          <a:r>
            <a:rPr lang="en-US" sz="2000" b="0" i="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+mn-lt"/>
              <a:cs typeface="Times New Roman" panose="02020603050405020304" pitchFamily="18" charset="0"/>
            </a:rPr>
            <a:t>jurnal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 2</a:t>
          </a:r>
          <a:br>
            <a:rPr lang="en-US" sz="2000" b="0" i="0" dirty="0">
              <a:latin typeface="+mn-lt"/>
              <a:cs typeface="Times New Roman" panose="02020603050405020304" pitchFamily="18" charset="0"/>
            </a:rPr>
          </a:br>
          <a:r>
            <a:rPr lang="en-US" sz="2000" b="0" i="0" dirty="0">
              <a:latin typeface="+mn-lt"/>
              <a:cs typeface="Times New Roman" panose="02020603050405020304" pitchFamily="18" charset="0"/>
            </a:rPr>
            <a:t>(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kategori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dan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daya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,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kendali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baterai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untuk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PLTS-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baterai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)</a:t>
          </a:r>
          <a:endParaRPr lang="en-US" sz="2000" b="1" i="0" dirty="0">
            <a:latin typeface="+mn-lt"/>
            <a:cs typeface="Times New Roman" panose="02020603050405020304" pitchFamily="18" charset="0"/>
          </a:endParaRPr>
        </a:p>
      </dgm:t>
    </dgm:pt>
    <dgm:pt modelId="{DE44D215-712A-4B4D-9092-DD44FE3EDC9B}" type="parTrans" cxnId="{63655610-0174-9047-ADC0-AF20390D8775}">
      <dgm:prSet/>
      <dgm:spPr/>
      <dgm:t>
        <a:bodyPr/>
        <a:lstStyle/>
        <a:p>
          <a:endParaRPr lang="en-US"/>
        </a:p>
      </dgm:t>
    </dgm:pt>
    <dgm:pt modelId="{22CAD748-CCB0-0040-B48D-C503981EBECC}" type="sibTrans" cxnId="{63655610-0174-9047-ADC0-AF20390D8775}">
      <dgm:prSet/>
      <dgm:spPr/>
      <dgm:t>
        <a:bodyPr/>
        <a:lstStyle/>
        <a:p>
          <a:endParaRPr lang="en-US"/>
        </a:p>
      </dgm:t>
    </dgm:pt>
    <dgm:pt modelId="{45972175-7052-614C-BA0D-44AC29CA08AE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US" sz="2000" b="1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 IV: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 err="1">
              <a:latin typeface="+mn-lt"/>
              <a:cs typeface="Times New Roman" panose="02020603050405020304" pitchFamily="18" charset="0"/>
            </a:rPr>
            <a:t>Studi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sensitivitas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dari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variabel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dan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sistem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distribusi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terhadap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+mn-lt"/>
              <a:cs typeface="Times New Roman" panose="02020603050405020304" pitchFamily="18" charset="0"/>
            </a:rPr>
            <a:t>kapasitas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dirty="0">
              <a:latin typeface="+mn-lt"/>
              <a:cs typeface="Times New Roman" panose="02020603050405020304" pitchFamily="18" charset="0"/>
            </a:rPr>
            <a:t>hosting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stokastik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</a:p>
        <a:p>
          <a:pPr>
            <a:spcBef>
              <a:spcPts val="1200"/>
            </a:spcBef>
          </a:pPr>
          <a:r>
            <a:rPr lang="en-US" sz="2000" b="1" i="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i="0" dirty="0">
              <a:latin typeface="+mn-lt"/>
              <a:cs typeface="Times New Roman" panose="02020603050405020304" pitchFamily="18" charset="0"/>
            </a:rPr>
          </a:br>
          <a:r>
            <a:rPr lang="en-US" sz="2000" i="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seminar 2</a:t>
          </a:r>
        </a:p>
      </dgm:t>
    </dgm:pt>
    <dgm:pt modelId="{DC5C0EFE-E286-274C-8BCB-27BEE7274AC8}" type="parTrans" cxnId="{7A0B6576-DF05-EA41-915F-D139A828286E}">
      <dgm:prSet/>
      <dgm:spPr/>
      <dgm:t>
        <a:bodyPr/>
        <a:lstStyle/>
        <a:p>
          <a:endParaRPr lang="en-US"/>
        </a:p>
      </dgm:t>
    </dgm:pt>
    <dgm:pt modelId="{1DEA6A48-FEF8-D744-A7C5-26D60642768F}" type="sibTrans" cxnId="{7A0B6576-DF05-EA41-915F-D139A828286E}">
      <dgm:prSet/>
      <dgm:spPr/>
      <dgm:t>
        <a:bodyPr/>
        <a:lstStyle/>
        <a:p>
          <a:endParaRPr lang="en-US"/>
        </a:p>
      </dgm:t>
    </dgm:pt>
    <dgm:pt modelId="{61A6B033-337B-4948-8753-A32FD4C00223}">
      <dgm:prSet phldrT="[Text]" custT="1"/>
      <dgm:spPr/>
      <dgm:t>
        <a:bodyPr/>
        <a:lstStyle/>
        <a:p>
          <a:r>
            <a:rPr lang="en-US" sz="2000" b="1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 Awal: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i="1" dirty="0">
              <a:latin typeface="+mn-lt"/>
              <a:cs typeface="Times New Roman" panose="02020603050405020304" pitchFamily="18" charset="0"/>
            </a:rPr>
            <a:t>Monte Carlo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dirty="0">
              <a:latin typeface="+mn-lt"/>
              <a:cs typeface="Times New Roman" panose="02020603050405020304" pitchFamily="18" charset="0"/>
            </a:rPr>
            <a:t>model </a:t>
          </a:r>
          <a:r>
            <a:rPr lang="en-US" sz="2000" i="0" dirty="0">
              <a:latin typeface="+mn-lt"/>
              <a:cs typeface="Times New Roman" panose="02020603050405020304" pitchFamily="18" charset="0"/>
            </a:rPr>
            <a:t>(2019) </a:t>
          </a:r>
          <a:endParaRPr lang="en-US" sz="2000" i="1" dirty="0">
            <a:latin typeface="+mn-lt"/>
            <a:cs typeface="Times New Roman" panose="02020603050405020304" pitchFamily="18" charset="0"/>
          </a:endParaRPr>
        </a:p>
      </dgm:t>
    </dgm:pt>
    <dgm:pt modelId="{0E18F3A5-295D-C34B-9B6C-4ED5FC7B5595}" type="parTrans" cxnId="{D587C563-A1E1-DD4F-82CF-5AE544CAC7E7}">
      <dgm:prSet/>
      <dgm:spPr/>
      <dgm:t>
        <a:bodyPr/>
        <a:lstStyle/>
        <a:p>
          <a:endParaRPr lang="en-US"/>
        </a:p>
      </dgm:t>
    </dgm:pt>
    <dgm:pt modelId="{C71A0C68-CEA8-3043-9B16-16E86ED0A080}" type="sibTrans" cxnId="{D587C563-A1E1-DD4F-82CF-5AE544CAC7E7}">
      <dgm:prSet/>
      <dgm:spPr/>
      <dgm:t>
        <a:bodyPr/>
        <a:lstStyle/>
        <a:p>
          <a:endParaRPr lang="en-US"/>
        </a:p>
      </dgm:t>
    </dgm:pt>
    <dgm:pt modelId="{B02579CF-5679-BB45-BAAB-5EC33493451F}">
      <dgm:prSet phldrT="[Text]" custT="1"/>
      <dgm:spPr/>
      <dgm:t>
        <a:bodyPr/>
        <a:lstStyle/>
        <a:p>
          <a:r>
            <a:rPr lang="en-US" sz="2000" b="1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 II: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 err="1">
              <a:latin typeface="+mn-lt"/>
              <a:cs typeface="Times New Roman" panose="02020603050405020304" pitchFamily="18" charset="0"/>
            </a:rPr>
            <a:t>Pengembangan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dirty="0" err="1">
              <a:latin typeface="+mn-lt"/>
              <a:cs typeface="Times New Roman" panose="02020603050405020304" pitchFamily="18" charset="0"/>
            </a:rPr>
            <a:t>dengan</a:t>
          </a:r>
          <a:br>
            <a:rPr lang="en-US" sz="2000" i="0" dirty="0">
              <a:latin typeface="+mn-lt"/>
              <a:cs typeface="Times New Roman" panose="02020603050405020304" pitchFamily="18" charset="0"/>
            </a:rPr>
          </a:br>
          <a:r>
            <a:rPr lang="en-US" sz="2000" i="1" dirty="0">
              <a:latin typeface="+mn-lt"/>
              <a:cs typeface="Times New Roman" panose="02020603050405020304" pitchFamily="18" charset="0"/>
            </a:rPr>
            <a:t>hidden Markov</a:t>
          </a:r>
          <a:br>
            <a:rPr lang="en-US" sz="2000" i="1" dirty="0">
              <a:latin typeface="+mn-lt"/>
              <a:cs typeface="Times New Roman" panose="02020603050405020304" pitchFamily="18" charset="0"/>
            </a:rPr>
          </a:br>
          <a:r>
            <a:rPr lang="en-US" sz="2000" i="1" dirty="0">
              <a:latin typeface="+mn-lt"/>
              <a:cs typeface="Times New Roman" panose="02020603050405020304" pitchFamily="18" charset="0"/>
            </a:rPr>
            <a:t>model</a:t>
          </a:r>
        </a:p>
        <a:p>
          <a:r>
            <a:rPr lang="en-US" sz="2000" b="1" i="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b="1" i="0" dirty="0">
              <a:latin typeface="+mn-lt"/>
              <a:cs typeface="Times New Roman" panose="02020603050405020304" pitchFamily="18" charset="0"/>
            </a:rPr>
          </a:br>
          <a:r>
            <a:rPr lang="en-US" sz="2000" b="0" i="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 seminar 1 (</a:t>
          </a:r>
          <a:r>
            <a:rPr lang="en-US" sz="2000" b="0" i="0" dirty="0" err="1">
              <a:latin typeface="+mn-lt"/>
              <a:cs typeface="Times New Roman" panose="02020603050405020304" pitchFamily="18" charset="0"/>
            </a:rPr>
            <a:t>kategori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b="0" i="0" dirty="0" err="1">
              <a:latin typeface="+mn-lt"/>
              <a:cs typeface="Times New Roman" panose="02020603050405020304" pitchFamily="18" charset="0"/>
            </a:rPr>
            <a:t>pelanggan</a:t>
          </a:r>
          <a:r>
            <a:rPr lang="en-US" sz="2000" b="0" i="0" dirty="0">
              <a:latin typeface="+mn-lt"/>
              <a:cs typeface="Times New Roman" panose="02020603050405020304" pitchFamily="18" charset="0"/>
            </a:rPr>
            <a:t>)</a:t>
          </a:r>
          <a:endParaRPr lang="en-US" sz="2000" i="1" dirty="0">
            <a:latin typeface="+mn-lt"/>
            <a:cs typeface="Times New Roman" panose="02020603050405020304" pitchFamily="18" charset="0"/>
          </a:endParaRPr>
        </a:p>
      </dgm:t>
    </dgm:pt>
    <dgm:pt modelId="{F6BA2706-4E24-D043-9CB0-42BB52EEF384}" type="parTrans" cxnId="{462B7549-D86E-D248-9F3C-026F28E173DC}">
      <dgm:prSet/>
      <dgm:spPr/>
      <dgm:t>
        <a:bodyPr/>
        <a:lstStyle/>
        <a:p>
          <a:endParaRPr lang="en-US"/>
        </a:p>
      </dgm:t>
    </dgm:pt>
    <dgm:pt modelId="{79E9DB24-9EEF-D440-A040-C9F05DEA39AD}" type="sibTrans" cxnId="{462B7549-D86E-D248-9F3C-026F28E173DC}">
      <dgm:prSet/>
      <dgm:spPr/>
      <dgm:t>
        <a:bodyPr/>
        <a:lstStyle/>
        <a:p>
          <a:endParaRPr lang="en-US"/>
        </a:p>
      </dgm:t>
    </dgm:pt>
    <dgm:pt modelId="{9BB127A5-EFEE-9C4F-BF28-77DB5303FA84}" type="pres">
      <dgm:prSet presAssocID="{AB58B9C3-ABEF-C947-897D-5C1353F39CE6}" presName="arrowDiagram" presStyleCnt="0">
        <dgm:presLayoutVars>
          <dgm:chMax val="5"/>
          <dgm:dir/>
          <dgm:resizeHandles val="exact"/>
        </dgm:presLayoutVars>
      </dgm:prSet>
      <dgm:spPr/>
    </dgm:pt>
    <dgm:pt modelId="{3C027D4F-277E-5648-B13A-F146EABFEC14}" type="pres">
      <dgm:prSet presAssocID="{AB58B9C3-ABEF-C947-897D-5C1353F39CE6}" presName="arrow" presStyleLbl="bgShp" presStyleIdx="0" presStyleCnt="1" custScaleX="132577" custScaleY="87648" custLinFactNeighborX="434" custLinFactNeighborY="-7220"/>
      <dgm:spPr>
        <a:solidFill>
          <a:schemeClr val="accent1">
            <a:lumMod val="40000"/>
            <a:lumOff val="60000"/>
          </a:schemeClr>
        </a:solidFill>
      </dgm:spPr>
    </dgm:pt>
    <dgm:pt modelId="{7682C229-18C6-904E-8D7E-EE4EF2BF20E0}" type="pres">
      <dgm:prSet presAssocID="{AB58B9C3-ABEF-C947-897D-5C1353F39CE6}" presName="arrowDiagram5" presStyleCnt="0"/>
      <dgm:spPr/>
    </dgm:pt>
    <dgm:pt modelId="{5F5A5D55-ABC7-1343-86FB-C3EEF8B2BCC6}" type="pres">
      <dgm:prSet presAssocID="{61A6B033-337B-4948-8753-A32FD4C00223}" presName="bullet5a" presStyleLbl="node1" presStyleIdx="0" presStyleCnt="5" custLinFactX="-521886" custLinFactY="118512" custLinFactNeighborX="-600000" custLinFactNeighborY="200000"/>
      <dgm:spPr/>
    </dgm:pt>
    <dgm:pt modelId="{A0E26726-F1A2-F949-8CC0-FA642598A4B7}" type="pres">
      <dgm:prSet presAssocID="{61A6B033-337B-4948-8753-A32FD4C00223}" presName="textBox5a" presStyleLbl="revTx" presStyleIdx="0" presStyleCnt="5" custScaleX="154517" custScaleY="75820" custLinFactX="-61670" custLinFactNeighborX="-100000" custLinFactNeighborY="-9499">
        <dgm:presLayoutVars>
          <dgm:bulletEnabled val="1"/>
        </dgm:presLayoutVars>
      </dgm:prSet>
      <dgm:spPr/>
    </dgm:pt>
    <dgm:pt modelId="{85F2B407-4F8C-0244-8641-230D66546611}" type="pres">
      <dgm:prSet presAssocID="{EA37CE7A-0B41-0E47-8E5D-0C417C2CC7BE}" presName="bullet5b" presStyleLbl="node1" presStyleIdx="1" presStyleCnt="5" custLinFactX="-200000" custLinFactNeighborX="-207288" custLinFactNeighborY="21457"/>
      <dgm:spPr>
        <a:solidFill>
          <a:srgbClr val="C00000"/>
        </a:solidFill>
        <a:ln>
          <a:solidFill>
            <a:srgbClr val="C00000"/>
          </a:solidFill>
        </a:ln>
      </dgm:spPr>
    </dgm:pt>
    <dgm:pt modelId="{58DB0DBE-D815-E244-9D15-4F5C7B5463EC}" type="pres">
      <dgm:prSet presAssocID="{EA37CE7A-0B41-0E47-8E5D-0C417C2CC7BE}" presName="textBox5b" presStyleLbl="revTx" presStyleIdx="1" presStyleCnt="5" custScaleX="128061" custScaleY="87848" custLinFactNeighborX="-67190" custLinFactNeighborY="-15642">
        <dgm:presLayoutVars>
          <dgm:bulletEnabled val="1"/>
        </dgm:presLayoutVars>
      </dgm:prSet>
      <dgm:spPr/>
    </dgm:pt>
    <dgm:pt modelId="{6F0582AF-4DC1-E145-9A0B-62442C32A357}" type="pres">
      <dgm:prSet presAssocID="{B02579CF-5679-BB45-BAAB-5EC33493451F}" presName="bullet5c" presStyleLbl="node1" presStyleIdx="2" presStyleCnt="5" custLinFactX="-100000" custLinFactNeighborX="-112888" custLinFactNeighborY="36104"/>
      <dgm:spPr/>
    </dgm:pt>
    <dgm:pt modelId="{AE857B87-DC69-4148-AA04-E50BCA7FA5B9}" type="pres">
      <dgm:prSet presAssocID="{B02579CF-5679-BB45-BAAB-5EC33493451F}" presName="textBox5c" presStyleLbl="revTx" presStyleIdx="2" presStyleCnt="5" custScaleX="164085" custLinFactNeighborX="-12964" custLinFactNeighborY="-9264">
        <dgm:presLayoutVars>
          <dgm:bulletEnabled val="1"/>
        </dgm:presLayoutVars>
      </dgm:prSet>
      <dgm:spPr/>
    </dgm:pt>
    <dgm:pt modelId="{1924DCC2-F958-1C4C-BB9D-2E09BD90F080}" type="pres">
      <dgm:prSet presAssocID="{F4DD0B98-75FD-2A4C-B3B0-23EC17A97BF4}" presName="bullet5d" presStyleLbl="node1" presStyleIdx="3" presStyleCnt="5" custLinFactNeighborX="-6564" custLinFactNeighborY="12107"/>
      <dgm:spPr/>
    </dgm:pt>
    <dgm:pt modelId="{9E785AC7-37D8-4C44-9D55-E88E6C5D799C}" type="pres">
      <dgm:prSet presAssocID="{F4DD0B98-75FD-2A4C-B3B0-23EC17A97BF4}" presName="textBox5d" presStyleLbl="revTx" presStyleIdx="3" presStyleCnt="5" custScaleX="146335" custLinFactNeighborX="28588" custLinFactNeighborY="-10541">
        <dgm:presLayoutVars>
          <dgm:bulletEnabled val="1"/>
        </dgm:presLayoutVars>
      </dgm:prSet>
      <dgm:spPr/>
    </dgm:pt>
    <dgm:pt modelId="{171640E7-394F-894C-952C-814BAAF6D065}" type="pres">
      <dgm:prSet presAssocID="{45972175-7052-614C-BA0D-44AC29CA08AE}" presName="bullet5e" presStyleLbl="node1" presStyleIdx="4" presStyleCnt="5" custLinFactX="6717" custLinFactNeighborX="100000" custLinFactNeighborY="5883"/>
      <dgm:spPr/>
    </dgm:pt>
    <dgm:pt modelId="{9987DCBA-0EFA-E541-8376-A94D5A32F452}" type="pres">
      <dgm:prSet presAssocID="{45972175-7052-614C-BA0D-44AC29CA08AE}" presName="textBox5e" presStyleLbl="revTx" presStyleIdx="4" presStyleCnt="5" custScaleX="132256" custScaleY="81143" custLinFactNeighborX="66089" custLinFactNeighborY="-20661">
        <dgm:presLayoutVars>
          <dgm:bulletEnabled val="1"/>
        </dgm:presLayoutVars>
      </dgm:prSet>
      <dgm:spPr/>
    </dgm:pt>
  </dgm:ptLst>
  <dgm:cxnLst>
    <dgm:cxn modelId="{E352830B-FF5C-D448-BAF2-C67E66B5B3E2}" type="presOf" srcId="{AB58B9C3-ABEF-C947-897D-5C1353F39CE6}" destId="{9BB127A5-EFEE-9C4F-BF28-77DB5303FA84}" srcOrd="0" destOrd="0" presId="urn:microsoft.com/office/officeart/2005/8/layout/arrow2"/>
    <dgm:cxn modelId="{63655610-0174-9047-ADC0-AF20390D8775}" srcId="{AB58B9C3-ABEF-C947-897D-5C1353F39CE6}" destId="{F4DD0B98-75FD-2A4C-B3B0-23EC17A97BF4}" srcOrd="3" destOrd="0" parTransId="{DE44D215-712A-4B4D-9092-DD44FE3EDC9B}" sibTransId="{22CAD748-CCB0-0040-B48D-C503981EBECC}"/>
    <dgm:cxn modelId="{6E3B3B2A-A1B4-1C44-BFFC-A69A3B3CF433}" type="presOf" srcId="{F4DD0B98-75FD-2A4C-B3B0-23EC17A97BF4}" destId="{9E785AC7-37D8-4C44-9D55-E88E6C5D799C}" srcOrd="0" destOrd="0" presId="urn:microsoft.com/office/officeart/2005/8/layout/arrow2"/>
    <dgm:cxn modelId="{0CF11232-ED51-0E49-BEF9-D3F51708AD5C}" srcId="{AB58B9C3-ABEF-C947-897D-5C1353F39CE6}" destId="{EA37CE7A-0B41-0E47-8E5D-0C417C2CC7BE}" srcOrd="1" destOrd="0" parTransId="{422AAA4D-1615-8F49-AEDB-A34EDF254707}" sibTransId="{682F5032-5635-C34E-9EC9-F7BEB43AA0FC}"/>
    <dgm:cxn modelId="{462B7549-D86E-D248-9F3C-026F28E173DC}" srcId="{AB58B9C3-ABEF-C947-897D-5C1353F39CE6}" destId="{B02579CF-5679-BB45-BAAB-5EC33493451F}" srcOrd="2" destOrd="0" parTransId="{F6BA2706-4E24-D043-9CB0-42BB52EEF384}" sibTransId="{79E9DB24-9EEF-D440-A040-C9F05DEA39AD}"/>
    <dgm:cxn modelId="{2F88F94C-7059-E741-B393-A92ADE31D6D5}" type="presOf" srcId="{B02579CF-5679-BB45-BAAB-5EC33493451F}" destId="{AE857B87-DC69-4148-AA04-E50BCA7FA5B9}" srcOrd="0" destOrd="0" presId="urn:microsoft.com/office/officeart/2005/8/layout/arrow2"/>
    <dgm:cxn modelId="{8164835B-67A1-384B-9DA2-D6C38684E42E}" type="presOf" srcId="{EA37CE7A-0B41-0E47-8E5D-0C417C2CC7BE}" destId="{58DB0DBE-D815-E244-9D15-4F5C7B5463EC}" srcOrd="0" destOrd="0" presId="urn:microsoft.com/office/officeart/2005/8/layout/arrow2"/>
    <dgm:cxn modelId="{D587C563-A1E1-DD4F-82CF-5AE544CAC7E7}" srcId="{AB58B9C3-ABEF-C947-897D-5C1353F39CE6}" destId="{61A6B033-337B-4948-8753-A32FD4C00223}" srcOrd="0" destOrd="0" parTransId="{0E18F3A5-295D-C34B-9B6C-4ED5FC7B5595}" sibTransId="{C71A0C68-CEA8-3043-9B16-16E86ED0A080}"/>
    <dgm:cxn modelId="{7A0B6576-DF05-EA41-915F-D139A828286E}" srcId="{AB58B9C3-ABEF-C947-897D-5C1353F39CE6}" destId="{45972175-7052-614C-BA0D-44AC29CA08AE}" srcOrd="4" destOrd="0" parTransId="{DC5C0EFE-E286-274C-8BCB-27BEE7274AC8}" sibTransId="{1DEA6A48-FEF8-D744-A7C5-26D60642768F}"/>
    <dgm:cxn modelId="{959E8E78-6835-A343-B215-91E007CE558F}" type="presOf" srcId="{45972175-7052-614C-BA0D-44AC29CA08AE}" destId="{9987DCBA-0EFA-E541-8376-A94D5A32F452}" srcOrd="0" destOrd="0" presId="urn:microsoft.com/office/officeart/2005/8/layout/arrow2"/>
    <dgm:cxn modelId="{C39E97B8-73C8-9047-9B29-918D17C5E1F6}" type="presOf" srcId="{61A6B033-337B-4948-8753-A32FD4C00223}" destId="{A0E26726-F1A2-F949-8CC0-FA642598A4B7}" srcOrd="0" destOrd="0" presId="urn:microsoft.com/office/officeart/2005/8/layout/arrow2"/>
    <dgm:cxn modelId="{AF5BB43B-3C35-B443-8944-2FB74D66A5BE}" type="presParOf" srcId="{9BB127A5-EFEE-9C4F-BF28-77DB5303FA84}" destId="{3C027D4F-277E-5648-B13A-F146EABFEC14}" srcOrd="0" destOrd="0" presId="urn:microsoft.com/office/officeart/2005/8/layout/arrow2"/>
    <dgm:cxn modelId="{22F63508-4703-DF4E-AAFC-F7A128F5B2FE}" type="presParOf" srcId="{9BB127A5-EFEE-9C4F-BF28-77DB5303FA84}" destId="{7682C229-18C6-904E-8D7E-EE4EF2BF20E0}" srcOrd="1" destOrd="0" presId="urn:microsoft.com/office/officeart/2005/8/layout/arrow2"/>
    <dgm:cxn modelId="{A688965F-C176-2245-9DC6-6A2DB6877F48}" type="presParOf" srcId="{7682C229-18C6-904E-8D7E-EE4EF2BF20E0}" destId="{5F5A5D55-ABC7-1343-86FB-C3EEF8B2BCC6}" srcOrd="0" destOrd="0" presId="urn:microsoft.com/office/officeart/2005/8/layout/arrow2"/>
    <dgm:cxn modelId="{D9D50DA8-4962-3F48-BE48-E8D2539161E1}" type="presParOf" srcId="{7682C229-18C6-904E-8D7E-EE4EF2BF20E0}" destId="{A0E26726-F1A2-F949-8CC0-FA642598A4B7}" srcOrd="1" destOrd="0" presId="urn:microsoft.com/office/officeart/2005/8/layout/arrow2"/>
    <dgm:cxn modelId="{5D339CC8-B4A8-2F48-A2E0-F8CAF06BC0A8}" type="presParOf" srcId="{7682C229-18C6-904E-8D7E-EE4EF2BF20E0}" destId="{85F2B407-4F8C-0244-8641-230D66546611}" srcOrd="2" destOrd="0" presId="urn:microsoft.com/office/officeart/2005/8/layout/arrow2"/>
    <dgm:cxn modelId="{5685FEDC-044C-7A4B-B4A5-6E07FF86699C}" type="presParOf" srcId="{7682C229-18C6-904E-8D7E-EE4EF2BF20E0}" destId="{58DB0DBE-D815-E244-9D15-4F5C7B5463EC}" srcOrd="3" destOrd="0" presId="urn:microsoft.com/office/officeart/2005/8/layout/arrow2"/>
    <dgm:cxn modelId="{5E54550D-AB89-3347-96C1-288D067ED3F1}" type="presParOf" srcId="{7682C229-18C6-904E-8D7E-EE4EF2BF20E0}" destId="{6F0582AF-4DC1-E145-9A0B-62442C32A357}" srcOrd="4" destOrd="0" presId="urn:microsoft.com/office/officeart/2005/8/layout/arrow2"/>
    <dgm:cxn modelId="{CC7F5D04-9245-1149-A43E-3A575930406A}" type="presParOf" srcId="{7682C229-18C6-904E-8D7E-EE4EF2BF20E0}" destId="{AE857B87-DC69-4148-AA04-E50BCA7FA5B9}" srcOrd="5" destOrd="0" presId="urn:microsoft.com/office/officeart/2005/8/layout/arrow2"/>
    <dgm:cxn modelId="{7807DF16-1892-584A-AE02-0DE570D7BE78}" type="presParOf" srcId="{7682C229-18C6-904E-8D7E-EE4EF2BF20E0}" destId="{1924DCC2-F958-1C4C-BB9D-2E09BD90F080}" srcOrd="6" destOrd="0" presId="urn:microsoft.com/office/officeart/2005/8/layout/arrow2"/>
    <dgm:cxn modelId="{7C707A6B-EDB4-6846-8040-ECB3973466C5}" type="presParOf" srcId="{7682C229-18C6-904E-8D7E-EE4EF2BF20E0}" destId="{9E785AC7-37D8-4C44-9D55-E88E6C5D799C}" srcOrd="7" destOrd="0" presId="urn:microsoft.com/office/officeart/2005/8/layout/arrow2"/>
    <dgm:cxn modelId="{11871362-7B89-9746-950E-A3D33F0FD99C}" type="presParOf" srcId="{7682C229-18C6-904E-8D7E-EE4EF2BF20E0}" destId="{171640E7-394F-894C-952C-814BAAF6D065}" srcOrd="8" destOrd="0" presId="urn:microsoft.com/office/officeart/2005/8/layout/arrow2"/>
    <dgm:cxn modelId="{9E34122F-56C0-C042-B09E-68A7BD10EE45}" type="presParOf" srcId="{7682C229-18C6-904E-8D7E-EE4EF2BF20E0}" destId="{9987DCBA-0EFA-E541-8376-A94D5A32F45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EBBC1-E434-3949-8280-BC5A18144C76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B5F07-BC1E-1747-8387-5C7461AFD291}">
      <dgm:prSet phldrT="[Text]" custT="1"/>
      <dgm:spPr/>
      <dgm:t>
        <a:bodyPr/>
        <a:lstStyle/>
        <a:p>
          <a:r>
            <a:rPr lang="en-US" sz="2400" dirty="0" err="1"/>
            <a:t>Rancangan</a:t>
          </a:r>
          <a:r>
            <a:rPr lang="en-US" sz="2400" dirty="0"/>
            <a:t> </a:t>
          </a:r>
          <a:r>
            <a:rPr lang="en-US" sz="2400" dirty="0" err="1"/>
            <a:t>Skenario</a:t>
          </a:r>
          <a:r>
            <a:rPr lang="en-US" sz="2400" dirty="0"/>
            <a:t> </a:t>
          </a:r>
          <a:r>
            <a:rPr lang="en-US" sz="2400" dirty="0" err="1"/>
            <a:t>Penetrasi</a:t>
          </a:r>
          <a:r>
            <a:rPr lang="en-US" sz="2400" dirty="0"/>
            <a:t> PLTS </a:t>
          </a:r>
          <a:r>
            <a:rPr lang="en-US" sz="2400" dirty="0" err="1"/>
            <a:t>Tersebar</a:t>
          </a:r>
          <a:endParaRPr lang="en-US" sz="2400" dirty="0"/>
        </a:p>
      </dgm:t>
    </dgm:pt>
    <dgm:pt modelId="{8B9569DD-0BF4-274A-8BCA-892794A5C2AB}" type="parTrans" cxnId="{7DAECD38-6DAC-EC40-A5BD-0B0E1216C868}">
      <dgm:prSet/>
      <dgm:spPr/>
      <dgm:t>
        <a:bodyPr/>
        <a:lstStyle/>
        <a:p>
          <a:endParaRPr lang="en-US"/>
        </a:p>
      </dgm:t>
    </dgm:pt>
    <dgm:pt modelId="{ECC0042E-D297-2448-8085-CB815C1E7966}" type="sibTrans" cxnId="{7DAECD38-6DAC-EC40-A5BD-0B0E1216C868}">
      <dgm:prSet/>
      <dgm:spPr/>
      <dgm:t>
        <a:bodyPr/>
        <a:lstStyle/>
        <a:p>
          <a:endParaRPr lang="en-US"/>
        </a:p>
      </dgm:t>
    </dgm:pt>
    <dgm:pt modelId="{B329E1AF-17D3-6F4E-A7B8-85B1326B1574}">
      <dgm:prSet phldrT="[Text]" custT="1"/>
      <dgm:spPr/>
      <dgm:t>
        <a:bodyPr/>
        <a:lstStyle/>
        <a:p>
          <a:r>
            <a:rPr lang="en-US" sz="2400" dirty="0" err="1"/>
            <a:t>Istilah-istilah</a:t>
          </a:r>
          <a:r>
            <a:rPr lang="en-US" sz="2400" dirty="0"/>
            <a:t> </a:t>
          </a:r>
          <a:r>
            <a:rPr lang="en-US" sz="2400" dirty="0" err="1"/>
            <a:t>penetrasi</a:t>
          </a:r>
          <a:r>
            <a:rPr lang="en-US" sz="2400" dirty="0"/>
            <a:t> </a:t>
          </a:r>
          <a:r>
            <a:rPr lang="en-US" sz="2400" dirty="0" err="1"/>
            <a:t>tersebar</a:t>
          </a:r>
          <a:endParaRPr lang="en-US" sz="2400" dirty="0"/>
        </a:p>
      </dgm:t>
    </dgm:pt>
    <dgm:pt modelId="{1DA4B794-9EE3-DC42-8CC0-6F2E2AD9909D}" type="parTrans" cxnId="{456DED3F-F24B-F54D-8038-95F44D9994F1}">
      <dgm:prSet/>
      <dgm:spPr/>
      <dgm:t>
        <a:bodyPr/>
        <a:lstStyle/>
        <a:p>
          <a:endParaRPr lang="en-US"/>
        </a:p>
      </dgm:t>
    </dgm:pt>
    <dgm:pt modelId="{007199A6-3665-024D-B281-3DBF442CEFFD}" type="sibTrans" cxnId="{456DED3F-F24B-F54D-8038-95F44D9994F1}">
      <dgm:prSet/>
      <dgm:spPr/>
      <dgm:t>
        <a:bodyPr/>
        <a:lstStyle/>
        <a:p>
          <a:endParaRPr lang="en-US"/>
        </a:p>
      </dgm:t>
    </dgm:pt>
    <dgm:pt modelId="{B60353FC-0E47-C74A-BF57-A0F16FC0924C}">
      <dgm:prSet phldrT="[Text]" custT="1"/>
      <dgm:spPr/>
      <dgm:t>
        <a:bodyPr/>
        <a:lstStyle/>
        <a:p>
          <a:r>
            <a:rPr lang="en-US" sz="2400" dirty="0" err="1"/>
            <a:t>Klaster</a:t>
          </a:r>
          <a:r>
            <a:rPr lang="en-US" sz="2400" dirty="0"/>
            <a:t> </a:t>
          </a:r>
          <a:r>
            <a:rPr lang="en-US" sz="2400" dirty="0" err="1"/>
            <a:t>ukuran</a:t>
          </a:r>
          <a:r>
            <a:rPr lang="en-US" sz="2400" dirty="0"/>
            <a:t> </a:t>
          </a:r>
          <a:r>
            <a:rPr lang="en-US" sz="2400" dirty="0" err="1"/>
            <a:t>daya</a:t>
          </a:r>
          <a:r>
            <a:rPr lang="en-US" sz="2400" dirty="0"/>
            <a:t> PLTS</a:t>
          </a:r>
        </a:p>
      </dgm:t>
    </dgm:pt>
    <dgm:pt modelId="{ED4A42AE-6E37-5544-87C8-57D7B8D9D406}" type="parTrans" cxnId="{CCD8F359-F395-3642-888B-9B2BC42F010C}">
      <dgm:prSet/>
      <dgm:spPr/>
      <dgm:t>
        <a:bodyPr/>
        <a:lstStyle/>
        <a:p>
          <a:endParaRPr lang="en-US"/>
        </a:p>
      </dgm:t>
    </dgm:pt>
    <dgm:pt modelId="{2C641636-A9EA-294B-BF75-6B3944717A28}" type="sibTrans" cxnId="{CCD8F359-F395-3642-888B-9B2BC42F010C}">
      <dgm:prSet/>
      <dgm:spPr/>
      <dgm:t>
        <a:bodyPr/>
        <a:lstStyle/>
        <a:p>
          <a:endParaRPr lang="en-US"/>
        </a:p>
      </dgm:t>
    </dgm:pt>
    <dgm:pt modelId="{DF5BAAE1-17E0-D04E-A879-17FA6E4205F4}">
      <dgm:prSet phldrT="[Text]" custT="1"/>
      <dgm:spPr/>
      <dgm:t>
        <a:bodyPr/>
        <a:lstStyle/>
        <a:p>
          <a:r>
            <a:rPr lang="en-US" sz="2400" dirty="0" err="1"/>
            <a:t>Rancangan</a:t>
          </a:r>
          <a:br>
            <a:rPr lang="en-US" sz="2400" dirty="0"/>
          </a:br>
          <a:r>
            <a:rPr lang="en-US" sz="2400" i="1" dirty="0"/>
            <a:t>Markov model</a:t>
          </a:r>
          <a:endParaRPr lang="en-US" sz="2400" dirty="0"/>
        </a:p>
      </dgm:t>
    </dgm:pt>
    <dgm:pt modelId="{2599DFA7-C2FB-CF4F-92FB-749EBE1F9F64}" type="parTrans" cxnId="{92D41303-58BE-5844-9837-8894D2637A1C}">
      <dgm:prSet/>
      <dgm:spPr/>
      <dgm:t>
        <a:bodyPr/>
        <a:lstStyle/>
        <a:p>
          <a:endParaRPr lang="en-US"/>
        </a:p>
      </dgm:t>
    </dgm:pt>
    <dgm:pt modelId="{E847AA94-5CAD-2D46-A944-A437F5B7B828}" type="sibTrans" cxnId="{92D41303-58BE-5844-9837-8894D2637A1C}">
      <dgm:prSet/>
      <dgm:spPr/>
      <dgm:t>
        <a:bodyPr/>
        <a:lstStyle/>
        <a:p>
          <a:endParaRPr lang="en-US"/>
        </a:p>
      </dgm:t>
    </dgm:pt>
    <dgm:pt modelId="{66B0EFA9-5A5A-6F45-AA12-EE00F762A9C4}">
      <dgm:prSet phldrT="[Text]" custT="1"/>
      <dgm:spPr/>
      <dgm:t>
        <a:bodyPr/>
        <a:lstStyle/>
        <a:p>
          <a:r>
            <a:rPr lang="en-US" sz="2400" dirty="0" err="1"/>
            <a:t>Matriks</a:t>
          </a:r>
          <a:r>
            <a:rPr lang="en-US" sz="2400" dirty="0"/>
            <a:t> </a:t>
          </a:r>
          <a:r>
            <a:rPr lang="en-US" sz="2400" dirty="0" err="1"/>
            <a:t>probabilitas</a:t>
          </a:r>
          <a:endParaRPr lang="en-US" sz="2400" dirty="0"/>
        </a:p>
      </dgm:t>
    </dgm:pt>
    <dgm:pt modelId="{E9928D11-602C-554F-BD07-5C478FF30885}" type="parTrans" cxnId="{67132BCB-3C99-8F4F-8D4E-1D6B1F21B1E8}">
      <dgm:prSet/>
      <dgm:spPr/>
      <dgm:t>
        <a:bodyPr/>
        <a:lstStyle/>
        <a:p>
          <a:endParaRPr lang="en-US"/>
        </a:p>
      </dgm:t>
    </dgm:pt>
    <dgm:pt modelId="{3633C693-F3A2-B840-AFF4-C98C85FADBE3}" type="sibTrans" cxnId="{67132BCB-3C99-8F4F-8D4E-1D6B1F21B1E8}">
      <dgm:prSet/>
      <dgm:spPr/>
      <dgm:t>
        <a:bodyPr/>
        <a:lstStyle/>
        <a:p>
          <a:endParaRPr lang="en-US"/>
        </a:p>
      </dgm:t>
    </dgm:pt>
    <dgm:pt modelId="{6657D835-EC16-2C42-8427-9D199FAA390F}">
      <dgm:prSet phldrT="[Text]" custT="1"/>
      <dgm:spPr/>
      <dgm:t>
        <a:bodyPr/>
        <a:lstStyle/>
        <a:p>
          <a:r>
            <a:rPr lang="en-US" sz="2400" dirty="0" err="1"/>
            <a:t>Jumlah</a:t>
          </a:r>
          <a:r>
            <a:rPr lang="en-US" sz="2400" dirty="0"/>
            <a:t> </a:t>
          </a:r>
          <a:r>
            <a:rPr lang="en-US" sz="2400" dirty="0" err="1"/>
            <a:t>simulasi</a:t>
          </a:r>
          <a:endParaRPr lang="en-US" sz="2400" dirty="0"/>
        </a:p>
      </dgm:t>
    </dgm:pt>
    <dgm:pt modelId="{5B3009B2-205D-C448-A63C-004CDC7C198C}" type="parTrans" cxnId="{ECEE5B5B-5FAF-6B4A-8501-ED091AD183BA}">
      <dgm:prSet/>
      <dgm:spPr/>
      <dgm:t>
        <a:bodyPr/>
        <a:lstStyle/>
        <a:p>
          <a:endParaRPr lang="en-US"/>
        </a:p>
      </dgm:t>
    </dgm:pt>
    <dgm:pt modelId="{F4094CC6-171D-B749-94B7-F53D949C3E99}" type="sibTrans" cxnId="{ECEE5B5B-5FAF-6B4A-8501-ED091AD183BA}">
      <dgm:prSet/>
      <dgm:spPr/>
      <dgm:t>
        <a:bodyPr/>
        <a:lstStyle/>
        <a:p>
          <a:endParaRPr lang="en-US"/>
        </a:p>
      </dgm:t>
    </dgm:pt>
    <dgm:pt modelId="{6CF7F013-8867-7B40-BC1C-EF643472F7BE}">
      <dgm:prSet phldrT="[Text]" custT="1"/>
      <dgm:spPr/>
      <dgm:t>
        <a:bodyPr/>
        <a:lstStyle/>
        <a:p>
          <a:r>
            <a:rPr lang="en-US" sz="2400" dirty="0" err="1"/>
            <a:t>Rancangan</a:t>
          </a:r>
          <a:r>
            <a:rPr lang="en-US" sz="2400" dirty="0"/>
            <a:t> </a:t>
          </a:r>
          <a:r>
            <a:rPr lang="en-US" sz="2400" dirty="0" err="1"/>
            <a:t>Algoritme</a:t>
          </a:r>
          <a:r>
            <a:rPr lang="en-US" sz="2400" i="1" dirty="0"/>
            <a:t> </a:t>
          </a:r>
          <a:endParaRPr lang="en-US" sz="2400" dirty="0"/>
        </a:p>
      </dgm:t>
    </dgm:pt>
    <dgm:pt modelId="{76E41F76-6A09-F24D-A885-4D4D21F08D31}" type="parTrans" cxnId="{C2D2DD2A-50C6-E94C-B50E-9C9614F7AE70}">
      <dgm:prSet/>
      <dgm:spPr/>
      <dgm:t>
        <a:bodyPr/>
        <a:lstStyle/>
        <a:p>
          <a:endParaRPr lang="en-US"/>
        </a:p>
      </dgm:t>
    </dgm:pt>
    <dgm:pt modelId="{97075882-197C-194D-83EF-44ED4615815A}" type="sibTrans" cxnId="{C2D2DD2A-50C6-E94C-B50E-9C9614F7AE70}">
      <dgm:prSet/>
      <dgm:spPr/>
      <dgm:t>
        <a:bodyPr/>
        <a:lstStyle/>
        <a:p>
          <a:endParaRPr lang="en-US"/>
        </a:p>
      </dgm:t>
    </dgm:pt>
    <dgm:pt modelId="{18C9A45E-FF21-3747-84DD-534E864EFC65}">
      <dgm:prSet phldrT="[Text]" custT="1"/>
      <dgm:spPr/>
      <dgm:t>
        <a:bodyPr/>
        <a:lstStyle/>
        <a:p>
          <a:r>
            <a:rPr lang="en-US" sz="2400" i="1" dirty="0"/>
            <a:t>Pseudocode</a:t>
          </a:r>
        </a:p>
      </dgm:t>
    </dgm:pt>
    <dgm:pt modelId="{BB21461D-806D-7742-B320-FDD9C3D992B0}" type="parTrans" cxnId="{DC845B3E-1EA9-DC4B-8B11-C4BB9BCD3EC9}">
      <dgm:prSet/>
      <dgm:spPr/>
      <dgm:t>
        <a:bodyPr/>
        <a:lstStyle/>
        <a:p>
          <a:endParaRPr lang="en-US"/>
        </a:p>
      </dgm:t>
    </dgm:pt>
    <dgm:pt modelId="{F5625C49-5A36-A240-9C10-FEAB5F3F350E}" type="sibTrans" cxnId="{DC845B3E-1EA9-DC4B-8B11-C4BB9BCD3EC9}">
      <dgm:prSet/>
      <dgm:spPr/>
      <dgm:t>
        <a:bodyPr/>
        <a:lstStyle/>
        <a:p>
          <a:endParaRPr lang="en-US"/>
        </a:p>
      </dgm:t>
    </dgm:pt>
    <dgm:pt modelId="{CD6A8AF1-5B17-FD41-A240-289F1756ADA2}">
      <dgm:prSet phldrT="[Text]" custT="1"/>
      <dgm:spPr/>
      <dgm:t>
        <a:bodyPr/>
        <a:lstStyle/>
        <a:p>
          <a:r>
            <a:rPr lang="en-US" sz="2400" dirty="0" err="1"/>
            <a:t>Pemrograman</a:t>
          </a:r>
          <a:endParaRPr lang="en-US" sz="2400" dirty="0"/>
        </a:p>
      </dgm:t>
    </dgm:pt>
    <dgm:pt modelId="{52FF278F-7220-5047-9DD5-B0E1FDAC75F2}" type="parTrans" cxnId="{05570BAB-01CF-B14B-A22D-6F1C7F846AD4}">
      <dgm:prSet/>
      <dgm:spPr/>
      <dgm:t>
        <a:bodyPr/>
        <a:lstStyle/>
        <a:p>
          <a:endParaRPr lang="en-US"/>
        </a:p>
      </dgm:t>
    </dgm:pt>
    <dgm:pt modelId="{DFD7D342-0AFF-8845-A64D-45EF43F82354}" type="sibTrans" cxnId="{05570BAB-01CF-B14B-A22D-6F1C7F846AD4}">
      <dgm:prSet/>
      <dgm:spPr/>
      <dgm:t>
        <a:bodyPr/>
        <a:lstStyle/>
        <a:p>
          <a:endParaRPr lang="en-US"/>
        </a:p>
      </dgm:t>
    </dgm:pt>
    <dgm:pt modelId="{55A62F06-1B07-5D4A-955D-1FEEAE7990D5}" type="pres">
      <dgm:prSet presAssocID="{EA5EBBC1-E434-3949-8280-BC5A18144C76}" presName="Name0" presStyleCnt="0">
        <dgm:presLayoutVars>
          <dgm:dir/>
          <dgm:animLvl val="lvl"/>
          <dgm:resizeHandles val="exact"/>
        </dgm:presLayoutVars>
      </dgm:prSet>
      <dgm:spPr/>
    </dgm:pt>
    <dgm:pt modelId="{D10D593F-E8D5-CE4B-8D70-9883E28D01AB}" type="pres">
      <dgm:prSet presAssocID="{EA5EBBC1-E434-3949-8280-BC5A18144C76}" presName="tSp" presStyleCnt="0"/>
      <dgm:spPr/>
    </dgm:pt>
    <dgm:pt modelId="{D8544D8D-2BC1-4940-A47C-B91450BD7A9E}" type="pres">
      <dgm:prSet presAssocID="{EA5EBBC1-E434-3949-8280-BC5A18144C76}" presName="bSp" presStyleCnt="0"/>
      <dgm:spPr/>
    </dgm:pt>
    <dgm:pt modelId="{4F6BC23C-84FE-2C4B-8608-4F2512F40C9D}" type="pres">
      <dgm:prSet presAssocID="{EA5EBBC1-E434-3949-8280-BC5A18144C76}" presName="process" presStyleCnt="0"/>
      <dgm:spPr/>
    </dgm:pt>
    <dgm:pt modelId="{6AB521C3-AD2B-2D41-A5FD-EE2CF837B9F1}" type="pres">
      <dgm:prSet presAssocID="{13DB5F07-BC1E-1747-8387-5C7461AFD291}" presName="composite1" presStyleCnt="0"/>
      <dgm:spPr/>
    </dgm:pt>
    <dgm:pt modelId="{42AF66B8-C6D5-944A-BDFD-71AA03B608AD}" type="pres">
      <dgm:prSet presAssocID="{13DB5F07-BC1E-1747-8387-5C7461AFD291}" presName="dummyNode1" presStyleLbl="node1" presStyleIdx="0" presStyleCnt="3"/>
      <dgm:spPr/>
    </dgm:pt>
    <dgm:pt modelId="{3A840EF1-80A5-644E-9D56-D6B9E9CCBBAF}" type="pres">
      <dgm:prSet presAssocID="{13DB5F07-BC1E-1747-8387-5C7461AFD291}" presName="childNode1" presStyleLbl="bgAcc1" presStyleIdx="0" presStyleCnt="3" custScaleX="110949" custScaleY="101310" custLinFactNeighborX="1560" custLinFactNeighborY="-16883">
        <dgm:presLayoutVars>
          <dgm:bulletEnabled val="1"/>
        </dgm:presLayoutVars>
      </dgm:prSet>
      <dgm:spPr/>
    </dgm:pt>
    <dgm:pt modelId="{72C181BE-4E59-344E-A282-438F3AC29952}" type="pres">
      <dgm:prSet presAssocID="{13DB5F07-BC1E-1747-8387-5C7461AFD291}" presName="childNode1tx" presStyleLbl="bgAcc1" presStyleIdx="0" presStyleCnt="3">
        <dgm:presLayoutVars>
          <dgm:bulletEnabled val="1"/>
        </dgm:presLayoutVars>
      </dgm:prSet>
      <dgm:spPr/>
    </dgm:pt>
    <dgm:pt modelId="{094C6EBD-C190-FD49-9C50-37CF1FF81559}" type="pres">
      <dgm:prSet presAssocID="{13DB5F07-BC1E-1747-8387-5C7461AFD291}" presName="parentNode1" presStyleLbl="node1" presStyleIdx="0" presStyleCnt="3" custScaleX="143082" custLinFactNeighborY="-46375">
        <dgm:presLayoutVars>
          <dgm:chMax val="1"/>
          <dgm:bulletEnabled val="1"/>
        </dgm:presLayoutVars>
      </dgm:prSet>
      <dgm:spPr/>
    </dgm:pt>
    <dgm:pt modelId="{B8193A37-A749-9043-978C-7394C58AF76D}" type="pres">
      <dgm:prSet presAssocID="{13DB5F07-BC1E-1747-8387-5C7461AFD291}" presName="connSite1" presStyleCnt="0"/>
      <dgm:spPr/>
    </dgm:pt>
    <dgm:pt modelId="{B95EEE45-36E7-C34B-95CA-AB47C8AFFF7C}" type="pres">
      <dgm:prSet presAssocID="{ECC0042E-D297-2448-8085-CB815C1E7966}" presName="Name9" presStyleLbl="sibTrans2D1" presStyleIdx="0" presStyleCnt="2" custLinFactNeighborY="-10862"/>
      <dgm:spPr/>
    </dgm:pt>
    <dgm:pt modelId="{9F4BFBB5-4FB1-7D45-82E1-02739F00DDF6}" type="pres">
      <dgm:prSet presAssocID="{DF5BAAE1-17E0-D04E-A879-17FA6E4205F4}" presName="composite2" presStyleCnt="0"/>
      <dgm:spPr/>
    </dgm:pt>
    <dgm:pt modelId="{5E6055AC-256C-BF4E-BECD-BEB9A578F07B}" type="pres">
      <dgm:prSet presAssocID="{DF5BAAE1-17E0-D04E-A879-17FA6E4205F4}" presName="dummyNode2" presStyleLbl="node1" presStyleIdx="0" presStyleCnt="3"/>
      <dgm:spPr/>
    </dgm:pt>
    <dgm:pt modelId="{438869C9-7670-1E47-8CFA-A00E0FBB374F}" type="pres">
      <dgm:prSet presAssocID="{DF5BAAE1-17E0-D04E-A879-17FA6E4205F4}" presName="childNode2" presStyleLbl="bgAcc1" presStyleIdx="1" presStyleCnt="3">
        <dgm:presLayoutVars>
          <dgm:bulletEnabled val="1"/>
        </dgm:presLayoutVars>
      </dgm:prSet>
      <dgm:spPr/>
    </dgm:pt>
    <dgm:pt modelId="{83C8229D-80F1-8045-8599-B1CE990AB4FA}" type="pres">
      <dgm:prSet presAssocID="{DF5BAAE1-17E0-D04E-A879-17FA6E4205F4}" presName="childNode2tx" presStyleLbl="bgAcc1" presStyleIdx="1" presStyleCnt="3">
        <dgm:presLayoutVars>
          <dgm:bulletEnabled val="1"/>
        </dgm:presLayoutVars>
      </dgm:prSet>
      <dgm:spPr/>
    </dgm:pt>
    <dgm:pt modelId="{5E91A5E6-090A-9F41-8ABC-1760415FEAB5}" type="pres">
      <dgm:prSet presAssocID="{DF5BAAE1-17E0-D04E-A879-17FA6E4205F4}" presName="parentNode2" presStyleLbl="node1" presStyleIdx="1" presStyleCnt="3" custScaleX="106317">
        <dgm:presLayoutVars>
          <dgm:chMax val="0"/>
          <dgm:bulletEnabled val="1"/>
        </dgm:presLayoutVars>
      </dgm:prSet>
      <dgm:spPr/>
    </dgm:pt>
    <dgm:pt modelId="{A910A277-4484-E44A-9B83-3896773D492F}" type="pres">
      <dgm:prSet presAssocID="{DF5BAAE1-17E0-D04E-A879-17FA6E4205F4}" presName="connSite2" presStyleCnt="0"/>
      <dgm:spPr/>
    </dgm:pt>
    <dgm:pt modelId="{7D87808E-B1B6-1A4F-A007-96BFE5BC96B3}" type="pres">
      <dgm:prSet presAssocID="{E847AA94-5CAD-2D46-A944-A437F5B7B828}" presName="Name18" presStyleLbl="sibTrans2D1" presStyleIdx="1" presStyleCnt="2" custLinFactNeighborX="7520" custLinFactNeighborY="22227"/>
      <dgm:spPr/>
    </dgm:pt>
    <dgm:pt modelId="{F45BD349-D619-F649-9C77-471133E98804}" type="pres">
      <dgm:prSet presAssocID="{6CF7F013-8867-7B40-BC1C-EF643472F7BE}" presName="composite1" presStyleCnt="0"/>
      <dgm:spPr/>
    </dgm:pt>
    <dgm:pt modelId="{862497C1-FCFD-A54A-A534-AD79546A2D5F}" type="pres">
      <dgm:prSet presAssocID="{6CF7F013-8867-7B40-BC1C-EF643472F7BE}" presName="dummyNode1" presStyleLbl="node1" presStyleIdx="1" presStyleCnt="3"/>
      <dgm:spPr/>
    </dgm:pt>
    <dgm:pt modelId="{C0ECD237-A2C9-0C45-B80F-BA7588A29EB7}" type="pres">
      <dgm:prSet presAssocID="{6CF7F013-8867-7B40-BC1C-EF643472F7BE}" presName="childNode1" presStyleLbl="bgAcc1" presStyleIdx="2" presStyleCnt="3" custScaleY="65300" custLinFactNeighborY="-37488">
        <dgm:presLayoutVars>
          <dgm:bulletEnabled val="1"/>
        </dgm:presLayoutVars>
      </dgm:prSet>
      <dgm:spPr/>
    </dgm:pt>
    <dgm:pt modelId="{318B5DED-26C4-F541-908B-2E4F27AF94FA}" type="pres">
      <dgm:prSet presAssocID="{6CF7F013-8867-7B40-BC1C-EF643472F7BE}" presName="childNode1tx" presStyleLbl="bgAcc1" presStyleIdx="2" presStyleCnt="3">
        <dgm:presLayoutVars>
          <dgm:bulletEnabled val="1"/>
        </dgm:presLayoutVars>
      </dgm:prSet>
      <dgm:spPr/>
    </dgm:pt>
    <dgm:pt modelId="{1C8725B3-0E12-F94B-A65A-6E2C7A9DBD24}" type="pres">
      <dgm:prSet presAssocID="{6CF7F013-8867-7B40-BC1C-EF643472F7BE}" presName="parentNode1" presStyleLbl="node1" presStyleIdx="2" presStyleCnt="3" custScaleX="92268" custLinFactY="-19248" custLinFactNeighborY="-100000">
        <dgm:presLayoutVars>
          <dgm:chMax val="1"/>
          <dgm:bulletEnabled val="1"/>
        </dgm:presLayoutVars>
      </dgm:prSet>
      <dgm:spPr/>
    </dgm:pt>
    <dgm:pt modelId="{ECB290BC-0965-AD48-A462-A8D5CFD04445}" type="pres">
      <dgm:prSet presAssocID="{6CF7F013-8867-7B40-BC1C-EF643472F7BE}" presName="connSite1" presStyleCnt="0"/>
      <dgm:spPr/>
    </dgm:pt>
  </dgm:ptLst>
  <dgm:cxnLst>
    <dgm:cxn modelId="{92D41303-58BE-5844-9837-8894D2637A1C}" srcId="{EA5EBBC1-E434-3949-8280-BC5A18144C76}" destId="{DF5BAAE1-17E0-D04E-A879-17FA6E4205F4}" srcOrd="1" destOrd="0" parTransId="{2599DFA7-C2FB-CF4F-92FB-749EBE1F9F64}" sibTransId="{E847AA94-5CAD-2D46-A944-A437F5B7B828}"/>
    <dgm:cxn modelId="{1E022408-AC4E-8449-8B88-9F50F76B85E1}" type="presOf" srcId="{DF5BAAE1-17E0-D04E-A879-17FA6E4205F4}" destId="{5E91A5E6-090A-9F41-8ABC-1760415FEAB5}" srcOrd="0" destOrd="0" presId="urn:microsoft.com/office/officeart/2005/8/layout/hProcess4"/>
    <dgm:cxn modelId="{9601BA24-6CA8-3F40-8363-C73C1597C854}" type="presOf" srcId="{18C9A45E-FF21-3747-84DD-534E864EFC65}" destId="{318B5DED-26C4-F541-908B-2E4F27AF94FA}" srcOrd="1" destOrd="0" presId="urn:microsoft.com/office/officeart/2005/8/layout/hProcess4"/>
    <dgm:cxn modelId="{C2D2DD2A-50C6-E94C-B50E-9C9614F7AE70}" srcId="{EA5EBBC1-E434-3949-8280-BC5A18144C76}" destId="{6CF7F013-8867-7B40-BC1C-EF643472F7BE}" srcOrd="2" destOrd="0" parTransId="{76E41F76-6A09-F24D-A885-4D4D21F08D31}" sibTransId="{97075882-197C-194D-83EF-44ED4615815A}"/>
    <dgm:cxn modelId="{AD56EA35-C866-BF46-91D8-B9BD2BB15A9E}" type="presOf" srcId="{18C9A45E-FF21-3747-84DD-534E864EFC65}" destId="{C0ECD237-A2C9-0C45-B80F-BA7588A29EB7}" srcOrd="0" destOrd="0" presId="urn:microsoft.com/office/officeart/2005/8/layout/hProcess4"/>
    <dgm:cxn modelId="{7DAECD38-6DAC-EC40-A5BD-0B0E1216C868}" srcId="{EA5EBBC1-E434-3949-8280-BC5A18144C76}" destId="{13DB5F07-BC1E-1747-8387-5C7461AFD291}" srcOrd="0" destOrd="0" parTransId="{8B9569DD-0BF4-274A-8BCA-892794A5C2AB}" sibTransId="{ECC0042E-D297-2448-8085-CB815C1E7966}"/>
    <dgm:cxn modelId="{5DF8613D-F189-5943-BA27-0FF914609A60}" type="presOf" srcId="{6657D835-EC16-2C42-8427-9D199FAA390F}" destId="{83C8229D-80F1-8045-8599-B1CE990AB4FA}" srcOrd="1" destOrd="1" presId="urn:microsoft.com/office/officeart/2005/8/layout/hProcess4"/>
    <dgm:cxn modelId="{A3BBAA3D-D79D-564F-95B3-B8E990001BEA}" type="presOf" srcId="{CD6A8AF1-5B17-FD41-A240-289F1756ADA2}" destId="{C0ECD237-A2C9-0C45-B80F-BA7588A29EB7}" srcOrd="0" destOrd="1" presId="urn:microsoft.com/office/officeart/2005/8/layout/hProcess4"/>
    <dgm:cxn modelId="{DC845B3E-1EA9-DC4B-8B11-C4BB9BCD3EC9}" srcId="{6CF7F013-8867-7B40-BC1C-EF643472F7BE}" destId="{18C9A45E-FF21-3747-84DD-534E864EFC65}" srcOrd="0" destOrd="0" parTransId="{BB21461D-806D-7742-B320-FDD9C3D992B0}" sibTransId="{F5625C49-5A36-A240-9C10-FEAB5F3F350E}"/>
    <dgm:cxn modelId="{C2DF103F-DD1E-2047-80C0-8328914F8BC3}" type="presOf" srcId="{CD6A8AF1-5B17-FD41-A240-289F1756ADA2}" destId="{318B5DED-26C4-F541-908B-2E4F27AF94FA}" srcOrd="1" destOrd="1" presId="urn:microsoft.com/office/officeart/2005/8/layout/hProcess4"/>
    <dgm:cxn modelId="{456DED3F-F24B-F54D-8038-95F44D9994F1}" srcId="{13DB5F07-BC1E-1747-8387-5C7461AFD291}" destId="{B329E1AF-17D3-6F4E-A7B8-85B1326B1574}" srcOrd="0" destOrd="0" parTransId="{1DA4B794-9EE3-DC42-8CC0-6F2E2AD9909D}" sibTransId="{007199A6-3665-024D-B281-3DBF442CEFFD}"/>
    <dgm:cxn modelId="{EBE28D40-B13B-3244-9495-F861997EE67C}" type="presOf" srcId="{13DB5F07-BC1E-1747-8387-5C7461AFD291}" destId="{094C6EBD-C190-FD49-9C50-37CF1FF81559}" srcOrd="0" destOrd="0" presId="urn:microsoft.com/office/officeart/2005/8/layout/hProcess4"/>
    <dgm:cxn modelId="{B972F150-2E52-E249-ADF3-6C21F8FBDCA1}" type="presOf" srcId="{EA5EBBC1-E434-3949-8280-BC5A18144C76}" destId="{55A62F06-1B07-5D4A-955D-1FEEAE7990D5}" srcOrd="0" destOrd="0" presId="urn:microsoft.com/office/officeart/2005/8/layout/hProcess4"/>
    <dgm:cxn modelId="{8FE72054-953B-6947-AFAE-5FE29E69BC20}" type="presOf" srcId="{E847AA94-5CAD-2D46-A944-A437F5B7B828}" destId="{7D87808E-B1B6-1A4F-A007-96BFE5BC96B3}" srcOrd="0" destOrd="0" presId="urn:microsoft.com/office/officeart/2005/8/layout/hProcess4"/>
    <dgm:cxn modelId="{CCD8F359-F395-3642-888B-9B2BC42F010C}" srcId="{13DB5F07-BC1E-1747-8387-5C7461AFD291}" destId="{B60353FC-0E47-C74A-BF57-A0F16FC0924C}" srcOrd="1" destOrd="0" parTransId="{ED4A42AE-6E37-5544-87C8-57D7B8D9D406}" sibTransId="{2C641636-A9EA-294B-BF75-6B3944717A28}"/>
    <dgm:cxn modelId="{ECEE5B5B-5FAF-6B4A-8501-ED091AD183BA}" srcId="{DF5BAAE1-17E0-D04E-A879-17FA6E4205F4}" destId="{6657D835-EC16-2C42-8427-9D199FAA390F}" srcOrd="1" destOrd="0" parTransId="{5B3009B2-205D-C448-A63C-004CDC7C198C}" sibTransId="{F4094CC6-171D-B749-94B7-F53D949C3E99}"/>
    <dgm:cxn modelId="{96A24566-F07A-E442-A324-744BC086CF0E}" type="presOf" srcId="{66B0EFA9-5A5A-6F45-AA12-EE00F762A9C4}" destId="{83C8229D-80F1-8045-8599-B1CE990AB4FA}" srcOrd="1" destOrd="0" presId="urn:microsoft.com/office/officeart/2005/8/layout/hProcess4"/>
    <dgm:cxn modelId="{02BFB16E-B4BB-DB4F-AA47-56833945ADF2}" type="presOf" srcId="{B60353FC-0E47-C74A-BF57-A0F16FC0924C}" destId="{72C181BE-4E59-344E-A282-438F3AC29952}" srcOrd="1" destOrd="1" presId="urn:microsoft.com/office/officeart/2005/8/layout/hProcess4"/>
    <dgm:cxn modelId="{3EC8728F-6DBB-D34F-8751-C1BA815D1D37}" type="presOf" srcId="{66B0EFA9-5A5A-6F45-AA12-EE00F762A9C4}" destId="{438869C9-7670-1E47-8CFA-A00E0FBB374F}" srcOrd="0" destOrd="0" presId="urn:microsoft.com/office/officeart/2005/8/layout/hProcess4"/>
    <dgm:cxn modelId="{BE39A59D-9914-B14D-A1A6-1269D878A08E}" type="presOf" srcId="{ECC0042E-D297-2448-8085-CB815C1E7966}" destId="{B95EEE45-36E7-C34B-95CA-AB47C8AFFF7C}" srcOrd="0" destOrd="0" presId="urn:microsoft.com/office/officeart/2005/8/layout/hProcess4"/>
    <dgm:cxn modelId="{05570BAB-01CF-B14B-A22D-6F1C7F846AD4}" srcId="{6CF7F013-8867-7B40-BC1C-EF643472F7BE}" destId="{CD6A8AF1-5B17-FD41-A240-289F1756ADA2}" srcOrd="1" destOrd="0" parTransId="{52FF278F-7220-5047-9DD5-B0E1FDAC75F2}" sibTransId="{DFD7D342-0AFF-8845-A64D-45EF43F82354}"/>
    <dgm:cxn modelId="{8361EDBC-0BAB-4947-B294-C5A68BFBF1D8}" type="presOf" srcId="{6CF7F013-8867-7B40-BC1C-EF643472F7BE}" destId="{1C8725B3-0E12-F94B-A65A-6E2C7A9DBD24}" srcOrd="0" destOrd="0" presId="urn:microsoft.com/office/officeart/2005/8/layout/hProcess4"/>
    <dgm:cxn modelId="{67132BCB-3C99-8F4F-8D4E-1D6B1F21B1E8}" srcId="{DF5BAAE1-17E0-D04E-A879-17FA6E4205F4}" destId="{66B0EFA9-5A5A-6F45-AA12-EE00F762A9C4}" srcOrd="0" destOrd="0" parTransId="{E9928D11-602C-554F-BD07-5C478FF30885}" sibTransId="{3633C693-F3A2-B840-AFF4-C98C85FADBE3}"/>
    <dgm:cxn modelId="{2026CAD1-4799-7641-9D83-B487C9D4A186}" type="presOf" srcId="{B329E1AF-17D3-6F4E-A7B8-85B1326B1574}" destId="{3A840EF1-80A5-644E-9D56-D6B9E9CCBBAF}" srcOrd="0" destOrd="0" presId="urn:microsoft.com/office/officeart/2005/8/layout/hProcess4"/>
    <dgm:cxn modelId="{70C50DDE-8569-EF45-8CAF-679E41768535}" type="presOf" srcId="{B60353FC-0E47-C74A-BF57-A0F16FC0924C}" destId="{3A840EF1-80A5-644E-9D56-D6B9E9CCBBAF}" srcOrd="0" destOrd="1" presId="urn:microsoft.com/office/officeart/2005/8/layout/hProcess4"/>
    <dgm:cxn modelId="{A26F4DFA-B164-D542-8CE4-B2ED3AA44FA7}" type="presOf" srcId="{B329E1AF-17D3-6F4E-A7B8-85B1326B1574}" destId="{72C181BE-4E59-344E-A282-438F3AC29952}" srcOrd="1" destOrd="0" presId="urn:microsoft.com/office/officeart/2005/8/layout/hProcess4"/>
    <dgm:cxn modelId="{129BD4FC-8E96-D24D-83C1-AE224A57DA51}" type="presOf" srcId="{6657D835-EC16-2C42-8427-9D199FAA390F}" destId="{438869C9-7670-1E47-8CFA-A00E0FBB374F}" srcOrd="0" destOrd="1" presId="urn:microsoft.com/office/officeart/2005/8/layout/hProcess4"/>
    <dgm:cxn modelId="{F124CF11-B99D-5841-B8D1-3A24804A3648}" type="presParOf" srcId="{55A62F06-1B07-5D4A-955D-1FEEAE7990D5}" destId="{D10D593F-E8D5-CE4B-8D70-9883E28D01AB}" srcOrd="0" destOrd="0" presId="urn:microsoft.com/office/officeart/2005/8/layout/hProcess4"/>
    <dgm:cxn modelId="{18C433AB-785E-DE47-895F-D53309E78BFB}" type="presParOf" srcId="{55A62F06-1B07-5D4A-955D-1FEEAE7990D5}" destId="{D8544D8D-2BC1-4940-A47C-B91450BD7A9E}" srcOrd="1" destOrd="0" presId="urn:microsoft.com/office/officeart/2005/8/layout/hProcess4"/>
    <dgm:cxn modelId="{6AEC3DD9-C539-9646-9C97-52BDC1B96AB3}" type="presParOf" srcId="{55A62F06-1B07-5D4A-955D-1FEEAE7990D5}" destId="{4F6BC23C-84FE-2C4B-8608-4F2512F40C9D}" srcOrd="2" destOrd="0" presId="urn:microsoft.com/office/officeart/2005/8/layout/hProcess4"/>
    <dgm:cxn modelId="{92E628BF-8B20-1F47-B24A-D564C6AE1225}" type="presParOf" srcId="{4F6BC23C-84FE-2C4B-8608-4F2512F40C9D}" destId="{6AB521C3-AD2B-2D41-A5FD-EE2CF837B9F1}" srcOrd="0" destOrd="0" presId="urn:microsoft.com/office/officeart/2005/8/layout/hProcess4"/>
    <dgm:cxn modelId="{59BFA5A6-7E66-D84F-9CFB-A71B8435F1E1}" type="presParOf" srcId="{6AB521C3-AD2B-2D41-A5FD-EE2CF837B9F1}" destId="{42AF66B8-C6D5-944A-BDFD-71AA03B608AD}" srcOrd="0" destOrd="0" presId="urn:microsoft.com/office/officeart/2005/8/layout/hProcess4"/>
    <dgm:cxn modelId="{0E7847FA-669C-A146-8DBF-3212BABCAB3F}" type="presParOf" srcId="{6AB521C3-AD2B-2D41-A5FD-EE2CF837B9F1}" destId="{3A840EF1-80A5-644E-9D56-D6B9E9CCBBAF}" srcOrd="1" destOrd="0" presId="urn:microsoft.com/office/officeart/2005/8/layout/hProcess4"/>
    <dgm:cxn modelId="{F1154E04-0E0B-524F-9369-86B5BD72FF11}" type="presParOf" srcId="{6AB521C3-AD2B-2D41-A5FD-EE2CF837B9F1}" destId="{72C181BE-4E59-344E-A282-438F3AC29952}" srcOrd="2" destOrd="0" presId="urn:microsoft.com/office/officeart/2005/8/layout/hProcess4"/>
    <dgm:cxn modelId="{CEBF3CC6-8923-D94E-979B-281915C032B6}" type="presParOf" srcId="{6AB521C3-AD2B-2D41-A5FD-EE2CF837B9F1}" destId="{094C6EBD-C190-FD49-9C50-37CF1FF81559}" srcOrd="3" destOrd="0" presId="urn:microsoft.com/office/officeart/2005/8/layout/hProcess4"/>
    <dgm:cxn modelId="{5BF63952-3753-7A46-B7FC-91CA4EE79603}" type="presParOf" srcId="{6AB521C3-AD2B-2D41-A5FD-EE2CF837B9F1}" destId="{B8193A37-A749-9043-978C-7394C58AF76D}" srcOrd="4" destOrd="0" presId="urn:microsoft.com/office/officeart/2005/8/layout/hProcess4"/>
    <dgm:cxn modelId="{C696F843-AE71-2B4F-9EAA-2EF46A4A79DF}" type="presParOf" srcId="{4F6BC23C-84FE-2C4B-8608-4F2512F40C9D}" destId="{B95EEE45-36E7-C34B-95CA-AB47C8AFFF7C}" srcOrd="1" destOrd="0" presId="urn:microsoft.com/office/officeart/2005/8/layout/hProcess4"/>
    <dgm:cxn modelId="{4604EB3C-D2D7-2346-B4FE-90C6A97435CE}" type="presParOf" srcId="{4F6BC23C-84FE-2C4B-8608-4F2512F40C9D}" destId="{9F4BFBB5-4FB1-7D45-82E1-02739F00DDF6}" srcOrd="2" destOrd="0" presId="urn:microsoft.com/office/officeart/2005/8/layout/hProcess4"/>
    <dgm:cxn modelId="{FBE4DD58-2274-3745-BDB9-0F7E4FFAFCD4}" type="presParOf" srcId="{9F4BFBB5-4FB1-7D45-82E1-02739F00DDF6}" destId="{5E6055AC-256C-BF4E-BECD-BEB9A578F07B}" srcOrd="0" destOrd="0" presId="urn:microsoft.com/office/officeart/2005/8/layout/hProcess4"/>
    <dgm:cxn modelId="{47DEC19F-6C31-2B4E-B8EA-2EB521E19878}" type="presParOf" srcId="{9F4BFBB5-4FB1-7D45-82E1-02739F00DDF6}" destId="{438869C9-7670-1E47-8CFA-A00E0FBB374F}" srcOrd="1" destOrd="0" presId="urn:microsoft.com/office/officeart/2005/8/layout/hProcess4"/>
    <dgm:cxn modelId="{873E713D-C4C9-C044-914F-0EC6915B03FE}" type="presParOf" srcId="{9F4BFBB5-4FB1-7D45-82E1-02739F00DDF6}" destId="{83C8229D-80F1-8045-8599-B1CE990AB4FA}" srcOrd="2" destOrd="0" presId="urn:microsoft.com/office/officeart/2005/8/layout/hProcess4"/>
    <dgm:cxn modelId="{747E944D-60E4-AE40-BAD8-EA70491802FC}" type="presParOf" srcId="{9F4BFBB5-4FB1-7D45-82E1-02739F00DDF6}" destId="{5E91A5E6-090A-9F41-8ABC-1760415FEAB5}" srcOrd="3" destOrd="0" presId="urn:microsoft.com/office/officeart/2005/8/layout/hProcess4"/>
    <dgm:cxn modelId="{001CB655-2EF9-2F48-A5DB-16EAB4D73078}" type="presParOf" srcId="{9F4BFBB5-4FB1-7D45-82E1-02739F00DDF6}" destId="{A910A277-4484-E44A-9B83-3896773D492F}" srcOrd="4" destOrd="0" presId="urn:microsoft.com/office/officeart/2005/8/layout/hProcess4"/>
    <dgm:cxn modelId="{88A94473-1872-2B43-B34F-BE3892F326C4}" type="presParOf" srcId="{4F6BC23C-84FE-2C4B-8608-4F2512F40C9D}" destId="{7D87808E-B1B6-1A4F-A007-96BFE5BC96B3}" srcOrd="3" destOrd="0" presId="urn:microsoft.com/office/officeart/2005/8/layout/hProcess4"/>
    <dgm:cxn modelId="{AC310C8E-C082-7D4E-8917-8EB358352425}" type="presParOf" srcId="{4F6BC23C-84FE-2C4B-8608-4F2512F40C9D}" destId="{F45BD349-D619-F649-9C77-471133E98804}" srcOrd="4" destOrd="0" presId="urn:microsoft.com/office/officeart/2005/8/layout/hProcess4"/>
    <dgm:cxn modelId="{115964A1-64B5-754B-BD7C-F4A6E940277A}" type="presParOf" srcId="{F45BD349-D619-F649-9C77-471133E98804}" destId="{862497C1-FCFD-A54A-A534-AD79546A2D5F}" srcOrd="0" destOrd="0" presId="urn:microsoft.com/office/officeart/2005/8/layout/hProcess4"/>
    <dgm:cxn modelId="{9F936856-B398-9D4B-A510-EC2A4C5C222B}" type="presParOf" srcId="{F45BD349-D619-F649-9C77-471133E98804}" destId="{C0ECD237-A2C9-0C45-B80F-BA7588A29EB7}" srcOrd="1" destOrd="0" presId="urn:microsoft.com/office/officeart/2005/8/layout/hProcess4"/>
    <dgm:cxn modelId="{E6ED75AC-7CB4-0042-B912-C3EAB203C88B}" type="presParOf" srcId="{F45BD349-D619-F649-9C77-471133E98804}" destId="{318B5DED-26C4-F541-908B-2E4F27AF94FA}" srcOrd="2" destOrd="0" presId="urn:microsoft.com/office/officeart/2005/8/layout/hProcess4"/>
    <dgm:cxn modelId="{A904492C-3C4E-444F-BC9F-10AB398B1126}" type="presParOf" srcId="{F45BD349-D619-F649-9C77-471133E98804}" destId="{1C8725B3-0E12-F94B-A65A-6E2C7A9DBD24}" srcOrd="3" destOrd="0" presId="urn:microsoft.com/office/officeart/2005/8/layout/hProcess4"/>
    <dgm:cxn modelId="{3165F02E-22F7-324F-AEAE-04B0C21B7C3A}" type="presParOf" srcId="{F45BD349-D619-F649-9C77-471133E98804}" destId="{ECB290BC-0965-AD48-A462-A8D5CFD0444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7F65-68AF-0B45-946C-4729E0E4B3FC}">
      <dsp:nvSpPr>
        <dsp:cNvPr id="0" name=""/>
        <dsp:cNvSpPr/>
      </dsp:nvSpPr>
      <dsp:spPr>
        <a:xfrm>
          <a:off x="-6209838" y="-950007"/>
          <a:ext cx="7391916" cy="7391916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76200" cap="rnd" cmpd="sng" algn="ctr">
          <a:noFill/>
          <a:prstDash val="solid"/>
          <a:round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4C560-BBB9-5848-841D-0B667622BDC8}">
      <dsp:nvSpPr>
        <dsp:cNvPr id="0" name=""/>
        <dsp:cNvSpPr/>
      </dsp:nvSpPr>
      <dsp:spPr>
        <a:xfrm>
          <a:off x="516485" y="343134"/>
          <a:ext cx="3992192" cy="686707"/>
        </a:xfrm>
        <a:prstGeom prst="rect">
          <a:avLst/>
        </a:prstGeom>
        <a:noFill/>
        <a:ln w="19050" cap="flat" cmpd="sng" algn="ctr">
          <a:solidFill>
            <a:srgbClr val="134B7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0" tIns="60960" rIns="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Pendahuluan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6485" y="343134"/>
        <a:ext cx="3992192" cy="686707"/>
      </dsp:txXfrm>
    </dsp:sp>
    <dsp:sp modelId="{09BDFE8A-28B1-0742-B260-3DA3F7BBD4DE}">
      <dsp:nvSpPr>
        <dsp:cNvPr id="0" name=""/>
        <dsp:cNvSpPr/>
      </dsp:nvSpPr>
      <dsp:spPr>
        <a:xfrm>
          <a:off x="87292" y="257295"/>
          <a:ext cx="858384" cy="858384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1F4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82554-D517-3B4D-ADE9-6829089F4351}">
      <dsp:nvSpPr>
        <dsp:cNvPr id="0" name=""/>
        <dsp:cNvSpPr/>
      </dsp:nvSpPr>
      <dsp:spPr>
        <a:xfrm>
          <a:off x="1008559" y="1372865"/>
          <a:ext cx="3500117" cy="686707"/>
        </a:xfrm>
        <a:prstGeom prst="rect">
          <a:avLst/>
        </a:prstGeom>
        <a:noFill/>
        <a:ln w="19050" cap="flat" cmpd="sng" algn="ctr">
          <a:solidFill>
            <a:srgbClr val="134B7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0" tIns="60960" rIns="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Tinjauan</a:t>
          </a:r>
          <a:r>
            <a:rPr lang="en-US" sz="2400" kern="1200" dirty="0">
              <a:solidFill>
                <a:schemeClr val="tx1"/>
              </a:solidFill>
            </a:rPr>
            <a:t> Pustaka</a:t>
          </a:r>
        </a:p>
      </dsp:txBody>
      <dsp:txXfrm>
        <a:off x="1008559" y="1372865"/>
        <a:ext cx="3500117" cy="686707"/>
      </dsp:txXfrm>
    </dsp:sp>
    <dsp:sp modelId="{9A2C0A93-7110-2347-896E-C91086F4FC9F}">
      <dsp:nvSpPr>
        <dsp:cNvPr id="0" name=""/>
        <dsp:cNvSpPr/>
      </dsp:nvSpPr>
      <dsp:spPr>
        <a:xfrm>
          <a:off x="579367" y="1287027"/>
          <a:ext cx="858384" cy="858384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1F4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08C9C-1EA2-DD45-8E8F-372EAB10C238}">
      <dsp:nvSpPr>
        <dsp:cNvPr id="0" name=""/>
        <dsp:cNvSpPr/>
      </dsp:nvSpPr>
      <dsp:spPr>
        <a:xfrm>
          <a:off x="1159586" y="2402597"/>
          <a:ext cx="3349090" cy="686707"/>
        </a:xfrm>
        <a:prstGeom prst="rect">
          <a:avLst/>
        </a:prstGeom>
        <a:noFill/>
        <a:ln w="19050" cap="flat" cmpd="sng" algn="ctr">
          <a:solidFill>
            <a:srgbClr val="134B7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0" tIns="60960" rIns="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Metode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Penelitian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159586" y="2402597"/>
        <a:ext cx="3349090" cy="686707"/>
      </dsp:txXfrm>
    </dsp:sp>
    <dsp:sp modelId="{D8F286EA-5ADA-204E-A224-25B4BE759907}">
      <dsp:nvSpPr>
        <dsp:cNvPr id="0" name=""/>
        <dsp:cNvSpPr/>
      </dsp:nvSpPr>
      <dsp:spPr>
        <a:xfrm>
          <a:off x="730394" y="2316758"/>
          <a:ext cx="858384" cy="858384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1F4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F9073-AF6C-8F4B-AB97-913AA13EEB63}">
      <dsp:nvSpPr>
        <dsp:cNvPr id="0" name=""/>
        <dsp:cNvSpPr/>
      </dsp:nvSpPr>
      <dsp:spPr>
        <a:xfrm>
          <a:off x="1008559" y="3432328"/>
          <a:ext cx="3500117" cy="686707"/>
        </a:xfrm>
        <a:prstGeom prst="rect">
          <a:avLst/>
        </a:prstGeom>
        <a:noFill/>
        <a:ln w="19050" cap="flat" cmpd="sng" algn="ctr">
          <a:solidFill>
            <a:srgbClr val="134B7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0" tIns="60960" rIns="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Kemajuan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Penelitian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08559" y="3432328"/>
        <a:ext cx="3500117" cy="686707"/>
      </dsp:txXfrm>
    </dsp:sp>
    <dsp:sp modelId="{22A219DE-865C-094E-98F1-30A05B4C9FAF}">
      <dsp:nvSpPr>
        <dsp:cNvPr id="0" name=""/>
        <dsp:cNvSpPr/>
      </dsp:nvSpPr>
      <dsp:spPr>
        <a:xfrm>
          <a:off x="579367" y="3346490"/>
          <a:ext cx="858384" cy="858384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1F4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CB6FC-1F61-834D-BFD5-70FE1AFF4667}">
      <dsp:nvSpPr>
        <dsp:cNvPr id="0" name=""/>
        <dsp:cNvSpPr/>
      </dsp:nvSpPr>
      <dsp:spPr>
        <a:xfrm>
          <a:off x="516485" y="4462060"/>
          <a:ext cx="3992192" cy="686707"/>
        </a:xfrm>
        <a:prstGeom prst="rect">
          <a:avLst/>
        </a:prstGeom>
        <a:noFill/>
        <a:ln w="19050" cap="flat" cmpd="sng" algn="ctr">
          <a:solidFill>
            <a:srgbClr val="134B74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0" tIns="60960" rIns="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Jadwal</a:t>
          </a:r>
          <a:r>
            <a:rPr lang="en-US" sz="2400" kern="1200" dirty="0">
              <a:solidFill>
                <a:schemeClr val="tx1"/>
              </a:solidFill>
            </a:rPr>
            <a:t> </a:t>
          </a:r>
          <a:r>
            <a:rPr lang="en-US" sz="2400" kern="1200" dirty="0" err="1">
              <a:solidFill>
                <a:schemeClr val="tx1"/>
              </a:solidFill>
            </a:rPr>
            <a:t>Penelitian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16485" y="4462060"/>
        <a:ext cx="3992192" cy="686707"/>
      </dsp:txXfrm>
    </dsp:sp>
    <dsp:sp modelId="{684BE940-0E71-8540-A72F-816F1EF0E784}">
      <dsp:nvSpPr>
        <dsp:cNvPr id="0" name=""/>
        <dsp:cNvSpPr/>
      </dsp:nvSpPr>
      <dsp:spPr>
        <a:xfrm>
          <a:off x="87292" y="4376222"/>
          <a:ext cx="858384" cy="858384"/>
        </a:xfrm>
        <a:prstGeom prst="ellipse">
          <a:avLst/>
        </a:prstGeom>
        <a:solidFill>
          <a:schemeClr val="bg1"/>
        </a:solidFill>
        <a:ln w="19050" cap="flat" cmpd="sng" algn="ctr">
          <a:solidFill>
            <a:srgbClr val="1F4E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7D4F-277E-5648-B13A-F146EABFEC14}">
      <dsp:nvSpPr>
        <dsp:cNvPr id="0" name=""/>
        <dsp:cNvSpPr/>
      </dsp:nvSpPr>
      <dsp:spPr>
        <a:xfrm>
          <a:off x="2" y="0"/>
          <a:ext cx="11341591" cy="46862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A5D55-ABC7-1343-86FB-C3EEF8B2BCC6}">
      <dsp:nvSpPr>
        <dsp:cNvPr id="0" name=""/>
        <dsp:cNvSpPr/>
      </dsp:nvSpPr>
      <dsp:spPr>
        <a:xfrm>
          <a:off x="28670" y="4437399"/>
          <a:ext cx="196758" cy="196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E26726-F1A2-F949-8CC0-FA642598A4B7}">
      <dsp:nvSpPr>
        <dsp:cNvPr id="0" name=""/>
        <dsp:cNvSpPr/>
      </dsp:nvSpPr>
      <dsp:spPr>
        <a:xfrm>
          <a:off x="217194" y="3942050"/>
          <a:ext cx="1731623" cy="96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5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 Awal: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i="1" kern="1200" dirty="0">
              <a:latin typeface="+mn-lt"/>
              <a:cs typeface="Times New Roman" panose="02020603050405020304" pitchFamily="18" charset="0"/>
            </a:rPr>
            <a:t>Monte Carlo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kern="1200" dirty="0">
              <a:latin typeface="+mn-lt"/>
              <a:cs typeface="Times New Roman" panose="02020603050405020304" pitchFamily="18" charset="0"/>
            </a:rPr>
            <a:t>model 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(2019) </a:t>
          </a:r>
          <a:endParaRPr lang="en-US" sz="2000" i="1" kern="1200" dirty="0">
            <a:latin typeface="+mn-lt"/>
            <a:cs typeface="Times New Roman" panose="02020603050405020304" pitchFamily="18" charset="0"/>
          </a:endParaRPr>
        </a:p>
      </dsp:txBody>
      <dsp:txXfrm>
        <a:off x="217194" y="3942050"/>
        <a:ext cx="1731623" cy="964820"/>
      </dsp:txXfrm>
    </dsp:sp>
    <dsp:sp modelId="{85F2B407-4F8C-0244-8641-230D66546611}">
      <dsp:nvSpPr>
        <dsp:cNvPr id="0" name=""/>
        <dsp:cNvSpPr/>
      </dsp:nvSpPr>
      <dsp:spPr>
        <a:xfrm>
          <a:off x="2046815" y="2853422"/>
          <a:ext cx="307969" cy="307969"/>
        </a:xfrm>
        <a:prstGeom prst="ellipse">
          <a:avLst/>
        </a:prstGeom>
        <a:solidFill>
          <a:srgbClr val="C00000"/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DB0DBE-D815-E244-9D15-4F5C7B5463EC}">
      <dsp:nvSpPr>
        <dsp:cNvPr id="0" name=""/>
        <dsp:cNvSpPr/>
      </dsp:nvSpPr>
      <dsp:spPr>
        <a:xfrm>
          <a:off x="2301725" y="2727022"/>
          <a:ext cx="1818573" cy="196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18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 I:</a:t>
          </a:r>
          <a:br>
            <a:rPr lang="en-US" sz="2000" b="1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Pengembangan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dengan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M</a:t>
          </a:r>
          <a:r>
            <a:rPr lang="en-US" sz="2000" i="1" kern="1200" dirty="0">
              <a:latin typeface="+mn-lt"/>
              <a:cs typeface="Times New Roman" panose="02020603050405020304" pitchFamily="18" charset="0"/>
            </a:rPr>
            <a:t>arkov model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kern="120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i="0" kern="1200" dirty="0">
              <a:latin typeface="+mn-lt"/>
              <a:cs typeface="Times New Roman" panose="02020603050405020304" pitchFamily="18" charset="0"/>
            </a:rPr>
          </a:b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jurnal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1</a:t>
          </a:r>
          <a:endParaRPr lang="en-US" sz="2000" i="1" kern="1200" dirty="0">
            <a:latin typeface="+mn-lt"/>
            <a:cs typeface="Times New Roman" panose="02020603050405020304" pitchFamily="18" charset="0"/>
          </a:endParaRPr>
        </a:p>
      </dsp:txBody>
      <dsp:txXfrm>
        <a:off x="2301725" y="2727022"/>
        <a:ext cx="1818573" cy="1968030"/>
      </dsp:txXfrm>
    </dsp:sp>
    <dsp:sp modelId="{6F0582AF-4DC1-E145-9A0B-62442C32A357}">
      <dsp:nvSpPr>
        <dsp:cNvPr id="0" name=""/>
        <dsp:cNvSpPr/>
      </dsp:nvSpPr>
      <dsp:spPr>
        <a:xfrm>
          <a:off x="3795720" y="2119687"/>
          <a:ext cx="410626" cy="410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857B87-DC69-4148-AA04-E50BCA7FA5B9}">
      <dsp:nvSpPr>
        <dsp:cNvPr id="0" name=""/>
        <dsp:cNvSpPr/>
      </dsp:nvSpPr>
      <dsp:spPr>
        <a:xfrm>
          <a:off x="4132123" y="1898379"/>
          <a:ext cx="2709143" cy="30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583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 II: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Pengembangan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dengan</a:t>
          </a:r>
          <a:br>
            <a:rPr lang="en-US" sz="2000" i="0" kern="1200" dirty="0">
              <a:latin typeface="+mn-lt"/>
              <a:cs typeface="Times New Roman" panose="02020603050405020304" pitchFamily="18" charset="0"/>
            </a:rPr>
          </a:br>
          <a:r>
            <a:rPr lang="en-US" sz="2000" i="1" kern="1200" dirty="0">
              <a:latin typeface="+mn-lt"/>
              <a:cs typeface="Times New Roman" panose="02020603050405020304" pitchFamily="18" charset="0"/>
            </a:rPr>
            <a:t>hidden Markov</a:t>
          </a:r>
          <a:br>
            <a:rPr lang="en-US" sz="2000" i="1" kern="1200" dirty="0">
              <a:latin typeface="+mn-lt"/>
              <a:cs typeface="Times New Roman" panose="02020603050405020304" pitchFamily="18" charset="0"/>
            </a:rPr>
          </a:br>
          <a:r>
            <a:rPr lang="en-US" sz="2000" i="1" kern="1200" dirty="0">
              <a:latin typeface="+mn-lt"/>
              <a:cs typeface="Times New Roman" panose="02020603050405020304" pitchFamily="18" charset="0"/>
            </a:rPr>
            <a:t>model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kern="120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b="1" i="0" kern="1200" dirty="0">
              <a:latin typeface="+mn-lt"/>
              <a:cs typeface="Times New Roman" panose="02020603050405020304" pitchFamily="18" charset="0"/>
            </a:rPr>
          </a:br>
          <a:r>
            <a:rPr lang="en-US" sz="2000" b="0" i="0" kern="120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 seminar 1 (</a:t>
          </a:r>
          <a:r>
            <a:rPr lang="en-US" sz="2000" b="0" i="0" kern="1200" dirty="0" err="1">
              <a:latin typeface="+mn-lt"/>
              <a:cs typeface="Times New Roman" panose="02020603050405020304" pitchFamily="18" charset="0"/>
            </a:rPr>
            <a:t>kategori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+mn-lt"/>
              <a:cs typeface="Times New Roman" panose="02020603050405020304" pitchFamily="18" charset="0"/>
            </a:rPr>
            <a:t>pelanggan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)</a:t>
          </a:r>
          <a:endParaRPr lang="en-US" sz="2000" i="1" kern="1200" dirty="0">
            <a:latin typeface="+mn-lt"/>
            <a:cs typeface="Times New Roman" panose="02020603050405020304" pitchFamily="18" charset="0"/>
          </a:endParaRPr>
        </a:p>
      </dsp:txBody>
      <dsp:txXfrm>
        <a:off x="4132123" y="1898379"/>
        <a:ext cx="2709143" cy="3004845"/>
      </dsp:txXfrm>
    </dsp:sp>
    <dsp:sp modelId="{1924DCC2-F958-1C4C-BB9D-2E09BD90F080}">
      <dsp:nvSpPr>
        <dsp:cNvPr id="0" name=""/>
        <dsp:cNvSpPr/>
      </dsp:nvSpPr>
      <dsp:spPr>
        <a:xfrm>
          <a:off x="6226257" y="1398323"/>
          <a:ext cx="530392" cy="530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785AC7-37D8-4C44-9D55-E88E6C5D799C}">
      <dsp:nvSpPr>
        <dsp:cNvPr id="0" name=""/>
        <dsp:cNvSpPr/>
      </dsp:nvSpPr>
      <dsp:spPr>
        <a:xfrm>
          <a:off x="6619010" y="1221695"/>
          <a:ext cx="2503709" cy="3582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0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 III: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Pengembangan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metode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dengan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kern="1200" dirty="0">
              <a:latin typeface="+mn-lt"/>
              <a:cs typeface="Times New Roman" panose="02020603050405020304" pitchFamily="18" charset="0"/>
            </a:rPr>
            <a:t>layered hidden Markov model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b="1" i="0" kern="120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b="1" i="0" kern="1200" dirty="0">
              <a:latin typeface="+mn-lt"/>
              <a:cs typeface="Times New Roman" panose="02020603050405020304" pitchFamily="18" charset="0"/>
            </a:rPr>
          </a:br>
          <a:r>
            <a:rPr lang="en-US" sz="2000" b="0" i="0" kern="120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b="0" i="0" kern="1200" dirty="0" err="1">
              <a:latin typeface="+mn-lt"/>
              <a:cs typeface="Times New Roman" panose="02020603050405020304" pitchFamily="18" charset="0"/>
            </a:rPr>
            <a:t>jurnal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 2</a:t>
          </a:r>
          <a:br>
            <a:rPr lang="en-US" sz="2000" b="0" i="0" kern="1200" dirty="0">
              <a:latin typeface="+mn-lt"/>
              <a:cs typeface="Times New Roman" panose="02020603050405020304" pitchFamily="18" charset="0"/>
            </a:rPr>
          </a:b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(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kategori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dan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daya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,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kendali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baterai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untuk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PLTS-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baterai</a:t>
          </a:r>
          <a:r>
            <a:rPr lang="en-US" sz="2000" b="0" i="0" kern="1200" dirty="0">
              <a:latin typeface="+mn-lt"/>
              <a:cs typeface="Times New Roman" panose="02020603050405020304" pitchFamily="18" charset="0"/>
            </a:rPr>
            <a:t>)</a:t>
          </a:r>
          <a:endParaRPr lang="en-US" sz="2000" b="1" i="0" kern="1200" dirty="0">
            <a:latin typeface="+mn-lt"/>
            <a:cs typeface="Times New Roman" panose="02020603050405020304" pitchFamily="18" charset="0"/>
          </a:endParaRPr>
        </a:p>
      </dsp:txBody>
      <dsp:txXfrm>
        <a:off x="6619010" y="1221695"/>
        <a:ext cx="2503709" cy="3582289"/>
      </dsp:txXfrm>
    </dsp:sp>
    <dsp:sp modelId="{171640E7-394F-894C-952C-814BAAF6D065}">
      <dsp:nvSpPr>
        <dsp:cNvPr id="0" name=""/>
        <dsp:cNvSpPr/>
      </dsp:nvSpPr>
      <dsp:spPr>
        <a:xfrm>
          <a:off x="8620519" y="948269"/>
          <a:ext cx="675822" cy="675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87DCBA-0EFA-E541-8376-A94D5A32F452}">
      <dsp:nvSpPr>
        <dsp:cNvPr id="0" name=""/>
        <dsp:cNvSpPr/>
      </dsp:nvSpPr>
      <dsp:spPr>
        <a:xfrm>
          <a:off x="9078767" y="804404"/>
          <a:ext cx="2262826" cy="3193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105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Tahap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 IV: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Studi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sensitivitas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dari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variabel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penetrasi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dan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sistem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distribusi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terhadap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+mn-lt"/>
              <a:cs typeface="Times New Roman" panose="02020603050405020304" pitchFamily="18" charset="0"/>
            </a:rPr>
            <a:t>kapasitas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1" kern="1200" dirty="0">
              <a:latin typeface="+mn-lt"/>
              <a:cs typeface="Times New Roman" panose="02020603050405020304" pitchFamily="18" charset="0"/>
            </a:rPr>
            <a:t>hosting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stokastik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latin typeface="+mn-lt"/>
              <a:cs typeface="Times New Roman" panose="02020603050405020304" pitchFamily="18" charset="0"/>
            </a:rPr>
            <a:t>Keluaran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:</a:t>
          </a:r>
          <a:br>
            <a:rPr lang="en-US" sz="2000" i="0" kern="1200" dirty="0">
              <a:latin typeface="+mn-lt"/>
              <a:cs typeface="Times New Roman" panose="02020603050405020304" pitchFamily="18" charset="0"/>
            </a:rPr>
          </a:br>
          <a:r>
            <a:rPr lang="en-US" sz="2000" i="0" kern="1200" dirty="0" err="1">
              <a:latin typeface="+mn-lt"/>
              <a:cs typeface="Times New Roman" panose="02020603050405020304" pitchFamily="18" charset="0"/>
            </a:rPr>
            <a:t>Artikel</a:t>
          </a:r>
          <a:r>
            <a:rPr lang="en-US" sz="2000" i="0" kern="1200" dirty="0">
              <a:latin typeface="+mn-lt"/>
              <a:cs typeface="Times New Roman" panose="02020603050405020304" pitchFamily="18" charset="0"/>
            </a:rPr>
            <a:t> seminar 2</a:t>
          </a:r>
        </a:p>
      </dsp:txBody>
      <dsp:txXfrm>
        <a:off x="9078767" y="804404"/>
        <a:ext cx="2262826" cy="3193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40EF1-80A5-644E-9D56-D6B9E9CCBBAF}">
      <dsp:nvSpPr>
        <dsp:cNvPr id="0" name=""/>
        <dsp:cNvSpPr/>
      </dsp:nvSpPr>
      <dsp:spPr>
        <a:xfrm>
          <a:off x="151881" y="782565"/>
          <a:ext cx="3050609" cy="2297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Istilah-istilah</a:t>
          </a:r>
          <a:r>
            <a:rPr lang="en-US" sz="2400" kern="1200" dirty="0"/>
            <a:t> </a:t>
          </a:r>
          <a:r>
            <a:rPr lang="en-US" sz="2400" kern="1200" dirty="0" err="1"/>
            <a:t>penetrasi</a:t>
          </a:r>
          <a:r>
            <a:rPr lang="en-US" sz="2400" kern="1200" dirty="0"/>
            <a:t> </a:t>
          </a:r>
          <a:r>
            <a:rPr lang="en-US" sz="2400" kern="1200" dirty="0" err="1"/>
            <a:t>tersebar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Klaster</a:t>
          </a:r>
          <a:r>
            <a:rPr lang="en-US" sz="2400" kern="1200" dirty="0"/>
            <a:t> </a:t>
          </a:r>
          <a:r>
            <a:rPr lang="en-US" sz="2400" kern="1200" dirty="0" err="1"/>
            <a:t>ukuran</a:t>
          </a:r>
          <a:r>
            <a:rPr lang="en-US" sz="2400" kern="1200" dirty="0"/>
            <a:t> </a:t>
          </a:r>
          <a:r>
            <a:rPr lang="en-US" sz="2400" kern="1200" dirty="0" err="1"/>
            <a:t>daya</a:t>
          </a:r>
          <a:r>
            <a:rPr lang="en-US" sz="2400" kern="1200" dirty="0"/>
            <a:t> PLTS</a:t>
          </a:r>
        </a:p>
      </dsp:txBody>
      <dsp:txXfrm>
        <a:off x="204753" y="835437"/>
        <a:ext cx="2944865" cy="1699450"/>
      </dsp:txXfrm>
    </dsp:sp>
    <dsp:sp modelId="{B95EEE45-36E7-C34B-95CA-AB47C8AFFF7C}">
      <dsp:nvSpPr>
        <dsp:cNvPr id="0" name=""/>
        <dsp:cNvSpPr/>
      </dsp:nvSpPr>
      <dsp:spPr>
        <a:xfrm>
          <a:off x="1841785" y="488978"/>
          <a:ext cx="3848167" cy="3848167"/>
        </a:xfrm>
        <a:prstGeom prst="leftCircularArrow">
          <a:avLst>
            <a:gd name="adj1" fmla="val 3073"/>
            <a:gd name="adj2" fmla="val 377500"/>
            <a:gd name="adj3" fmla="val 2650719"/>
            <a:gd name="adj4" fmla="val 9522198"/>
            <a:gd name="adj5" fmla="val 35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C6EBD-C190-FD49-9C50-37CF1FF81559}">
      <dsp:nvSpPr>
        <dsp:cNvPr id="0" name=""/>
        <dsp:cNvSpPr/>
      </dsp:nvSpPr>
      <dsp:spPr>
        <a:xfrm>
          <a:off x="344052" y="2511418"/>
          <a:ext cx="3497000" cy="971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Rancangan</a:t>
          </a:r>
          <a:r>
            <a:rPr lang="en-US" sz="2400" kern="1200" dirty="0"/>
            <a:t> </a:t>
          </a:r>
          <a:r>
            <a:rPr lang="en-US" sz="2400" kern="1200" dirty="0" err="1"/>
            <a:t>Skenario</a:t>
          </a:r>
          <a:r>
            <a:rPr lang="en-US" sz="2400" kern="1200" dirty="0"/>
            <a:t> </a:t>
          </a:r>
          <a:r>
            <a:rPr lang="en-US" sz="2400" kern="1200" dirty="0" err="1"/>
            <a:t>Penetrasi</a:t>
          </a:r>
          <a:r>
            <a:rPr lang="en-US" sz="2400" kern="1200" dirty="0"/>
            <a:t> PLTS </a:t>
          </a:r>
          <a:r>
            <a:rPr lang="en-US" sz="2400" kern="1200" dirty="0" err="1"/>
            <a:t>Tersebar</a:t>
          </a:r>
          <a:endParaRPr lang="en-US" sz="2400" kern="1200" dirty="0"/>
        </a:p>
      </dsp:txBody>
      <dsp:txXfrm>
        <a:off x="372519" y="2539885"/>
        <a:ext cx="3440066" cy="914985"/>
      </dsp:txXfrm>
    </dsp:sp>
    <dsp:sp modelId="{438869C9-7670-1E47-8CFA-A00E0FBB374F}">
      <dsp:nvSpPr>
        <dsp:cNvPr id="0" name=""/>
        <dsp:cNvSpPr/>
      </dsp:nvSpPr>
      <dsp:spPr>
        <a:xfrm>
          <a:off x="4404240" y="1180187"/>
          <a:ext cx="2749560" cy="2267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Matriks</a:t>
          </a:r>
          <a:r>
            <a:rPr lang="en-US" sz="2400" kern="1200" dirty="0"/>
            <a:t> </a:t>
          </a:r>
          <a:r>
            <a:rPr lang="en-US" sz="2400" kern="1200" dirty="0" err="1"/>
            <a:t>probabilitas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Jumlah</a:t>
          </a:r>
          <a:r>
            <a:rPr lang="en-US" sz="2400" kern="1200" dirty="0"/>
            <a:t> </a:t>
          </a:r>
          <a:r>
            <a:rPr lang="en-US" sz="2400" kern="1200" dirty="0" err="1"/>
            <a:t>simulasi</a:t>
          </a:r>
          <a:endParaRPr lang="en-US" sz="2400" kern="1200" dirty="0"/>
        </a:p>
      </dsp:txBody>
      <dsp:txXfrm>
        <a:off x="4456429" y="1718336"/>
        <a:ext cx="2645182" cy="1677474"/>
      </dsp:txXfrm>
    </dsp:sp>
    <dsp:sp modelId="{7D87808E-B1B6-1A4F-A007-96BFE5BC96B3}">
      <dsp:nvSpPr>
        <dsp:cNvPr id="0" name=""/>
        <dsp:cNvSpPr/>
      </dsp:nvSpPr>
      <dsp:spPr>
        <a:xfrm>
          <a:off x="6344107" y="58451"/>
          <a:ext cx="3781671" cy="3781671"/>
        </a:xfrm>
        <a:prstGeom prst="circularArrow">
          <a:avLst>
            <a:gd name="adj1" fmla="val 3127"/>
            <a:gd name="adj2" fmla="val 384627"/>
            <a:gd name="adj3" fmla="val 18480390"/>
            <a:gd name="adj4" fmla="val 11616039"/>
            <a:gd name="adj5" fmla="val 36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A5E6-090A-9F41-8ABC-1760415FEAB5}">
      <dsp:nvSpPr>
        <dsp:cNvPr id="0" name=""/>
        <dsp:cNvSpPr/>
      </dsp:nvSpPr>
      <dsp:spPr>
        <a:xfrm>
          <a:off x="4938058" y="694228"/>
          <a:ext cx="2598444" cy="971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Rancangan</a:t>
          </a:r>
          <a:br>
            <a:rPr lang="en-US" sz="2400" kern="1200" dirty="0"/>
          </a:br>
          <a:r>
            <a:rPr lang="en-US" sz="2400" i="1" kern="1200" dirty="0"/>
            <a:t>Markov model</a:t>
          </a:r>
          <a:endParaRPr lang="en-US" sz="2400" kern="1200" dirty="0"/>
        </a:p>
      </dsp:txBody>
      <dsp:txXfrm>
        <a:off x="4966525" y="722695"/>
        <a:ext cx="2541510" cy="914985"/>
      </dsp:txXfrm>
    </dsp:sp>
    <dsp:sp modelId="{C0ECD237-A2C9-0C45-B80F-BA7588A29EB7}">
      <dsp:nvSpPr>
        <dsp:cNvPr id="0" name=""/>
        <dsp:cNvSpPr/>
      </dsp:nvSpPr>
      <dsp:spPr>
        <a:xfrm>
          <a:off x="8099690" y="723495"/>
          <a:ext cx="2749560" cy="1480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/>
            <a:t>Pseudocode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Pemrograman</a:t>
          </a:r>
          <a:endParaRPr lang="en-US" sz="2400" kern="1200" dirty="0"/>
        </a:p>
      </dsp:txBody>
      <dsp:txXfrm>
        <a:off x="8133769" y="757574"/>
        <a:ext cx="2681402" cy="1095391"/>
      </dsp:txXfrm>
    </dsp:sp>
    <dsp:sp modelId="{1C8725B3-0E12-F94B-A65A-6E2C7A9DBD24}">
      <dsp:nvSpPr>
        <dsp:cNvPr id="0" name=""/>
        <dsp:cNvSpPr/>
      </dsp:nvSpPr>
      <dsp:spPr>
        <a:xfrm>
          <a:off x="8805190" y="1803045"/>
          <a:ext cx="2255079" cy="971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Rancangan</a:t>
          </a:r>
          <a:r>
            <a:rPr lang="en-US" sz="2400" kern="1200" dirty="0"/>
            <a:t> </a:t>
          </a:r>
          <a:r>
            <a:rPr lang="en-US" sz="2400" kern="1200" dirty="0" err="1"/>
            <a:t>Algoritme</a:t>
          </a:r>
          <a:r>
            <a:rPr lang="en-US" sz="2400" i="1" kern="1200" dirty="0"/>
            <a:t> </a:t>
          </a:r>
          <a:endParaRPr lang="en-US" sz="2400" kern="1200" dirty="0"/>
        </a:p>
      </dsp:txBody>
      <dsp:txXfrm>
        <a:off x="8833657" y="1831512"/>
        <a:ext cx="2198145" cy="914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608ED9-1865-974B-85D5-03A43168C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B1A74-709D-8F4D-B71C-77A59B5D25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9189-8273-D543-8F5A-34D72B54BE2C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F6D89-14EB-484F-9361-162654C4DD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CB7B-AE6D-D744-B373-271D3E6492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4C02B-AA7F-2540-9D41-212C9A41E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6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61FE-CEAC-9C43-861B-5E2E7A398E0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8A63-CCE9-3A4A-B814-B93F2B106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5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9F0AB-C68B-6C4D-9146-645BEC2134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8A63-CCE9-3A4A-B814-B93F2B106A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2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98A63-CCE9-3A4A-B814-B93F2B106A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7F63A-2B70-8F41-AA22-F5DEDBC0AD74}"/>
              </a:ext>
            </a:extLst>
          </p:cNvPr>
          <p:cNvSpPr/>
          <p:nvPr userDrawn="1"/>
        </p:nvSpPr>
        <p:spPr>
          <a:xfrm>
            <a:off x="0" y="2028092"/>
            <a:ext cx="12192000" cy="4343211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1BBFBF-6F07-EF48-8709-715B8D24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6432089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BE2D1AED-FB21-4BC5-ADA4-092E4BB55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DFDA5-6ABC-0844-8D1A-B4599D2F24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8" y="-23117"/>
            <a:ext cx="12223038" cy="6881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5CF01E-0C92-D646-80D1-1C40BC2E5E86}"/>
              </a:ext>
            </a:extLst>
          </p:cNvPr>
          <p:cNvSpPr/>
          <p:nvPr userDrawn="1"/>
        </p:nvSpPr>
        <p:spPr>
          <a:xfrm>
            <a:off x="3112956" y="5111262"/>
            <a:ext cx="6142892" cy="146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A815F-9383-6E40-A355-5468EBC8DE48}"/>
              </a:ext>
            </a:extLst>
          </p:cNvPr>
          <p:cNvSpPr/>
          <p:nvPr userDrawn="1"/>
        </p:nvSpPr>
        <p:spPr>
          <a:xfrm>
            <a:off x="4396154" y="191069"/>
            <a:ext cx="3493477" cy="146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281" y="191069"/>
            <a:ext cx="11582400" cy="791571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9281" y="1176533"/>
            <a:ext cx="11582400" cy="53766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E88D8876-A1E2-AD4A-AEDA-3F42F0AA60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15" y="158465"/>
            <a:ext cx="852782" cy="8567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887A-5529-D54F-9B57-3A4564A1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29799-C6D0-5544-893E-AF26CC1B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71D300-0A6C-7C48-B29C-DB6D1975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3EAC-0CD7-124C-8387-C57943A180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38" y="-23117"/>
            <a:ext cx="12223038" cy="6881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265F7D-5295-D047-A16D-2ACD3D2F189D}"/>
              </a:ext>
            </a:extLst>
          </p:cNvPr>
          <p:cNvSpPr txBox="1">
            <a:spLocks/>
          </p:cNvSpPr>
          <p:nvPr/>
        </p:nvSpPr>
        <p:spPr>
          <a:xfrm>
            <a:off x="894333" y="2179714"/>
            <a:ext cx="10403334" cy="192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+mn-lt"/>
              </a:rPr>
              <a:t>Markov Chain Monte Carlo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Penentuan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Kapasitas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tx1"/>
                </a:solidFill>
                <a:latin typeface="+mn-lt"/>
              </a:rPr>
              <a:t>Hosting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Stokastik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pada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Penetrasi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PLTS dan PLTS-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Baterai</a:t>
            </a:r>
            <a:r>
              <a:rPr lang="en-US" sz="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+mn-lt"/>
              </a:rPr>
              <a:t>Tersebar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EB25CA-7018-7147-A7D2-8A6F074A6DBE}"/>
              </a:ext>
            </a:extLst>
          </p:cNvPr>
          <p:cNvSpPr txBox="1">
            <a:spLocks/>
          </p:cNvSpPr>
          <p:nvPr/>
        </p:nvSpPr>
        <p:spPr>
          <a:xfrm>
            <a:off x="197371" y="4195830"/>
            <a:ext cx="11797258" cy="535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Wijaya </a:t>
            </a:r>
            <a:r>
              <a:rPr lang="en-US" sz="2400" dirty="0" err="1"/>
              <a:t>Yudha</a:t>
            </a:r>
            <a:r>
              <a:rPr lang="en-US" sz="2400" dirty="0"/>
              <a:t> </a:t>
            </a:r>
            <a:r>
              <a:rPr lang="en-US" sz="2400" dirty="0" err="1"/>
              <a:t>Atmaja</a:t>
            </a:r>
            <a:r>
              <a:rPr lang="en-US" sz="2400" dirty="0"/>
              <a:t> –– 20/468298/STK/00830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C09E91-1252-844F-B32C-F9CA9DC777D0}"/>
              </a:ext>
            </a:extLst>
          </p:cNvPr>
          <p:cNvSpPr txBox="1">
            <a:spLocks/>
          </p:cNvSpPr>
          <p:nvPr/>
        </p:nvSpPr>
        <p:spPr>
          <a:xfrm>
            <a:off x="197371" y="1587167"/>
            <a:ext cx="11797258" cy="5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Proposal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Disertasi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23ED3-DEFE-5E48-98A0-2F28D6075B21}"/>
              </a:ext>
            </a:extLst>
          </p:cNvPr>
          <p:cNvSpPr/>
          <p:nvPr/>
        </p:nvSpPr>
        <p:spPr>
          <a:xfrm>
            <a:off x="507614" y="5324168"/>
            <a:ext cx="7246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Promotor: Ir. </a:t>
            </a:r>
            <a:r>
              <a:rPr lang="en-US" sz="2000" dirty="0" err="1"/>
              <a:t>Sarjiya</a:t>
            </a:r>
            <a:r>
              <a:rPr lang="en-US" sz="2000" dirty="0"/>
              <a:t>, S.T., M.T., Ph.D., IPU.</a:t>
            </a:r>
          </a:p>
          <a:p>
            <a:r>
              <a:rPr lang="en-US" sz="2000" dirty="0"/>
              <a:t>Ko-Promotor: Ir. </a:t>
            </a:r>
            <a:r>
              <a:rPr lang="en-US" sz="2000" dirty="0" err="1"/>
              <a:t>Lesnanto</a:t>
            </a:r>
            <a:r>
              <a:rPr lang="en-US" sz="2000" dirty="0"/>
              <a:t> </a:t>
            </a:r>
            <a:r>
              <a:rPr lang="en-US" sz="2000" dirty="0" err="1"/>
              <a:t>Multa</a:t>
            </a:r>
            <a:r>
              <a:rPr lang="en-US" sz="2000" dirty="0"/>
              <a:t> </a:t>
            </a:r>
            <a:r>
              <a:rPr lang="en-US" sz="2000" dirty="0" err="1"/>
              <a:t>Putranto</a:t>
            </a:r>
            <a:r>
              <a:rPr lang="en-US" sz="2000" dirty="0"/>
              <a:t>, S.T., M.Eng., Ph.D., IPM.</a:t>
            </a:r>
          </a:p>
        </p:txBody>
      </p:sp>
    </p:spTree>
    <p:extLst>
      <p:ext uri="{BB962C8B-B14F-4D97-AF65-F5344CB8AC3E}">
        <p14:creationId xmlns:p14="http://schemas.microsoft.com/office/powerpoint/2010/main" val="328854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4983-3366-C34B-A91A-F268C0CC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Pustaka: </a:t>
            </a:r>
            <a:r>
              <a:rPr lang="en-US" dirty="0" err="1"/>
              <a:t>Usulan</a:t>
            </a:r>
            <a:r>
              <a:rPr lang="en-US" dirty="0"/>
              <a:t> Solusi</a:t>
            </a:r>
          </a:p>
        </p:txBody>
      </p:sp>
      <p:pic>
        <p:nvPicPr>
          <p:cNvPr id="6" name="Picture 5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03F2532E-BB50-3948-8F16-77A2698A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42" y="913347"/>
            <a:ext cx="7327516" cy="56477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3628E-4731-6D41-BB10-32982A79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4983-3366-C34B-A91A-F268C0CC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 : </a:t>
            </a:r>
            <a:r>
              <a:rPr lang="en-US" dirty="0" err="1"/>
              <a:t>Usulan</a:t>
            </a:r>
            <a:r>
              <a:rPr lang="en-US" dirty="0"/>
              <a:t> Solusi</a:t>
            </a:r>
          </a:p>
        </p:txBody>
      </p:sp>
      <p:pic>
        <p:nvPicPr>
          <p:cNvPr id="5" name="Picture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7224055B-4196-684A-B0FA-45830B8D4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09" y="1289084"/>
            <a:ext cx="6645514" cy="5317561"/>
          </a:xfrm>
          <a:prstGeom prst="rect">
            <a:avLst/>
          </a:prstGeom>
        </p:spPr>
      </p:pic>
      <p:pic>
        <p:nvPicPr>
          <p:cNvPr id="7" name="Picture 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11FAF660-7DC8-9E42-8854-FCC061688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86"/>
          <a:stretch/>
        </p:blipFill>
        <p:spPr>
          <a:xfrm>
            <a:off x="2577509" y="927417"/>
            <a:ext cx="6645514" cy="4411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81291-4B85-D440-97F8-1186E6AA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4BC1B-0B1D-BC4C-A324-086AE245E4A7}"/>
              </a:ext>
            </a:extLst>
          </p:cNvPr>
          <p:cNvSpPr/>
          <p:nvPr/>
        </p:nvSpPr>
        <p:spPr>
          <a:xfrm>
            <a:off x="-54430" y="107950"/>
            <a:ext cx="12268199" cy="6492774"/>
          </a:xfrm>
          <a:prstGeom prst="rect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5CE1C4-EBB6-5546-B299-32454E21F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40" y="982640"/>
            <a:ext cx="8864899" cy="5618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Tinjauan</a:t>
            </a:r>
            <a:r>
              <a:rPr lang="en-US" dirty="0">
                <a:solidFill>
                  <a:schemeClr val="bg1"/>
                </a:solidFill>
              </a:rPr>
              <a:t> Pustaka: </a:t>
            </a:r>
            <a:r>
              <a:rPr lang="en-US" i="1" dirty="0">
                <a:solidFill>
                  <a:schemeClr val="bg1"/>
                </a:solidFill>
              </a:rPr>
              <a:t>Density &amp; Centrality of the Issues</a:t>
            </a:r>
          </a:p>
        </p:txBody>
      </p:sp>
      <p:pic>
        <p:nvPicPr>
          <p:cNvPr id="30" name="Picture 29" descr="Background pattern&#10;&#10;Description automatically generated">
            <a:extLst>
              <a:ext uri="{FF2B5EF4-FFF2-40B4-BE49-F238E27FC236}">
                <a16:creationId xmlns:a16="http://schemas.microsoft.com/office/drawing/2014/main" id="{EAFCC304-D4D5-7840-A569-149300FC8A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15" y="158465"/>
            <a:ext cx="852782" cy="85677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D98A3D8-03B4-6848-B91A-9104409E86E0}"/>
              </a:ext>
            </a:extLst>
          </p:cNvPr>
          <p:cNvSpPr/>
          <p:nvPr/>
        </p:nvSpPr>
        <p:spPr>
          <a:xfrm>
            <a:off x="-54429" y="1589799"/>
            <a:ext cx="3109020" cy="36784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F9C0DE9-28AB-E84D-804C-9927430EBAF0}"/>
              </a:ext>
            </a:extLst>
          </p:cNvPr>
          <p:cNvSpPr txBox="1">
            <a:spLocks/>
          </p:cNvSpPr>
          <p:nvPr/>
        </p:nvSpPr>
        <p:spPr>
          <a:xfrm>
            <a:off x="175207" y="1769495"/>
            <a:ext cx="2933803" cy="3344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800" b="0" dirty="0">
                <a:solidFill>
                  <a:srgbClr val="000000"/>
                </a:solidFill>
                <a:latin typeface="+mn-lt"/>
              </a:rPr>
              <a:t>Bibliometric analysis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untuk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topik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PV hosting capacity”</a:t>
            </a:r>
            <a:r>
              <a:rPr lang="en-US" sz="1800" b="0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dengan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:</a:t>
            </a:r>
            <a:endParaRPr lang="en-US" sz="1800" i="1" dirty="0">
              <a:solidFill>
                <a:srgbClr val="000000"/>
              </a:solidFill>
              <a:latin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Abstrak-abstrak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dari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jurnal-jurnal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yang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terindeks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Scopus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+mn-lt"/>
              </a:rPr>
              <a:t>Kata-kata yang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memiliki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minimal 10 garis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korelasi</a:t>
            </a:r>
            <a:endParaRPr lang="en-US" sz="1800" b="0" dirty="0">
              <a:solidFill>
                <a:srgbClr val="000000"/>
              </a:solidFill>
              <a:latin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Tahun</a:t>
            </a:r>
            <a:r>
              <a:rPr lang="en-US" sz="18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+mn-lt"/>
              </a:rPr>
              <a:t>publikasi</a:t>
            </a:r>
            <a:br>
              <a:rPr lang="en-US" sz="1800" b="0" dirty="0">
                <a:solidFill>
                  <a:srgbClr val="000000"/>
                </a:solidFill>
                <a:latin typeface="+mn-lt"/>
              </a:rPr>
            </a:br>
            <a:r>
              <a:rPr lang="en-US" sz="1800" b="0" dirty="0">
                <a:solidFill>
                  <a:srgbClr val="000000"/>
                </a:solidFill>
                <a:latin typeface="+mn-lt"/>
              </a:rPr>
              <a:t>2015 – 2021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6CA7EC-A97C-1A48-A66B-E4486E1002DF}"/>
              </a:ext>
            </a:extLst>
          </p:cNvPr>
          <p:cNvSpPr/>
          <p:nvPr/>
        </p:nvSpPr>
        <p:spPr>
          <a:xfrm>
            <a:off x="-78563" y="1756998"/>
            <a:ext cx="184583" cy="33440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F627D-CA7E-EF4F-8E1B-932AFB6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37876-3C7A-6A43-8A73-C1BF8A668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8" y="982639"/>
            <a:ext cx="11945170" cy="5311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Pustaka: </a:t>
            </a:r>
            <a:r>
              <a:rPr lang="en-US" i="1" dirty="0"/>
              <a:t>State-of-the-Art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45DB6-BB75-CA4F-BBAB-902B8EA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Pustaka: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95236-36A6-3F4C-9234-59DA64A376EB}"/>
              </a:ext>
            </a:extLst>
          </p:cNvPr>
          <p:cNvSpPr txBox="1"/>
          <p:nvPr/>
        </p:nvSpPr>
        <p:spPr>
          <a:xfrm>
            <a:off x="769061" y="1737918"/>
            <a:ext cx="293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hosting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BCA69-2EB5-7F44-86EA-3D08117AD797}"/>
              </a:ext>
            </a:extLst>
          </p:cNvPr>
          <p:cNvSpPr txBox="1"/>
          <p:nvPr/>
        </p:nvSpPr>
        <p:spPr>
          <a:xfrm>
            <a:off x="773966" y="2370841"/>
            <a:ext cx="4439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merasakan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tegangan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C7508-1E7A-CF46-9EB0-6C5DD589D145}"/>
              </a:ext>
            </a:extLst>
          </p:cNvPr>
          <p:cNvSpPr txBox="1"/>
          <p:nvPr/>
        </p:nvSpPr>
        <p:spPr>
          <a:xfrm>
            <a:off x="777139" y="3022645"/>
            <a:ext cx="17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Proses Markov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28295-080E-1E44-90A6-B7F6F303D789}"/>
              </a:ext>
            </a:extLst>
          </p:cNvPr>
          <p:cNvSpPr txBox="1"/>
          <p:nvPr/>
        </p:nvSpPr>
        <p:spPr>
          <a:xfrm>
            <a:off x="782044" y="3593202"/>
            <a:ext cx="222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transisi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98DE7-4A98-9847-9B48-5F38748603B9}"/>
              </a:ext>
            </a:extLst>
          </p:cNvPr>
          <p:cNvSpPr txBox="1"/>
          <p:nvPr/>
        </p:nvSpPr>
        <p:spPr>
          <a:xfrm>
            <a:off x="777139" y="4304737"/>
            <a:ext cx="233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Mean absolute error</a:t>
            </a:r>
          </a:p>
        </p:txBody>
      </p:sp>
      <p:pic>
        <p:nvPicPr>
          <p:cNvPr id="13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7A77F063-B9E6-B14A-861C-C8999878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16" y="4163759"/>
            <a:ext cx="2505747" cy="668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4FDD3-9764-F747-94E9-1B16F1D88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18" y="1654892"/>
            <a:ext cx="4821958" cy="53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3E9A1-930D-2342-9FD5-4022C5F37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40" y="3037053"/>
            <a:ext cx="5270893" cy="337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8A174D-4EC2-4649-BBD5-A8959FBC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2" y="3618710"/>
            <a:ext cx="3394692" cy="321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E89C5D-3A15-B943-8AE4-B520A4F8C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44" y="2339467"/>
            <a:ext cx="5634121" cy="5026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71CFC9-DDE9-F34F-93D6-934024724609}"/>
              </a:ext>
            </a:extLst>
          </p:cNvPr>
          <p:cNvSpPr txBox="1"/>
          <p:nvPr/>
        </p:nvSpPr>
        <p:spPr>
          <a:xfrm>
            <a:off x="769061" y="5034372"/>
            <a:ext cx="165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baterai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FCF3BD7-FA8A-444C-AC46-9F4C3481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15" y="4923014"/>
            <a:ext cx="4478867" cy="6813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D669E-CE38-654E-BB59-6B4DD6E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E4F673-39A4-894B-9233-D8BF21093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98" y="1692108"/>
            <a:ext cx="7620403" cy="408658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9777D7-6E54-B942-B183-C6A23AB9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1" y="191069"/>
            <a:ext cx="11582400" cy="791571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0B315-BB0E-7347-846C-2BC13CB8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ADD79-B2C1-B14B-9F39-690E5278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7" y="865349"/>
            <a:ext cx="7802186" cy="56798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7475642-CB8B-4941-B7E0-845E1FBF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1" y="191069"/>
            <a:ext cx="11582400" cy="791571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CE71F-3CEF-424C-A7B1-54F5C386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AD8C1-6067-7E49-B244-3C57E37F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2" y="1785286"/>
            <a:ext cx="7567580" cy="34701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5DF65-E2B3-F247-A1A1-7C1BEE93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Data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A9C170-7F5B-BA4C-A27E-990D4A92D41F}"/>
              </a:ext>
            </a:extLst>
          </p:cNvPr>
          <p:cNvSpPr/>
          <p:nvPr/>
        </p:nvSpPr>
        <p:spPr>
          <a:xfrm>
            <a:off x="289281" y="1752517"/>
            <a:ext cx="11582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PLTS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pelanggan-pelanggan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PLTS 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California Distributed Generation Statistics (Pacific Gas &amp; Electric Company (PG&amp;E), Southern California Edison Company (SCE), dan San Diego Gas &amp; Electric Company (SDG&amp;E))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PLTS dan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baterai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pelanggan-pelanggan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PLTS-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baterai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California Distributed Generation Statistics (PG&amp;E, SCE, SDG&amp;E)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Iradiasi-iradiasi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matahari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laboratorium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CanmetENERGY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in Varennes.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IEEE 8500-node.</a:t>
            </a:r>
            <a:endParaRPr lang="en-ID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Permintaan-permintaan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beban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Test Feeders Working Group of the Distribution System Analysis Subcommittee of the Power Systems Analysis, Computing, and Economics (PSACE).</a:t>
            </a:r>
            <a:endParaRPr lang="en-ID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AF98B-7ACC-1A4A-BA7B-F799B6B0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i="1" dirty="0"/>
              <a:t>Simulation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7F594-3E08-0C46-A5B4-A41758AF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0" y="982640"/>
            <a:ext cx="6295600" cy="55887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6C4BA-AEA6-4949-9697-CFA2125A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5CD3-404B-EA45-976A-38F282E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C2097C-6BD1-4841-935B-84EC141C3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934796"/>
              </p:ext>
            </p:extLst>
          </p:nvPr>
        </p:nvGraphicFramePr>
        <p:xfrm>
          <a:off x="5672771" y="1006139"/>
          <a:ext cx="4586416" cy="5491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9DE2893-8FBD-FF4C-A5E3-7784F18C0773}"/>
              </a:ext>
            </a:extLst>
          </p:cNvPr>
          <p:cNvSpPr txBox="1">
            <a:spLocks/>
          </p:cNvSpPr>
          <p:nvPr/>
        </p:nvSpPr>
        <p:spPr>
          <a:xfrm>
            <a:off x="972996" y="2612803"/>
            <a:ext cx="3840431" cy="228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Markov Chain Monte</a:t>
            </a:r>
            <a:br>
              <a:rPr lang="en-US" sz="2400" b="0" dirty="0">
                <a:solidFill>
                  <a:schemeClr val="tx1"/>
                </a:solidFill>
                <a:latin typeface="+mn-lt"/>
              </a:rPr>
            </a:br>
            <a:r>
              <a:rPr lang="en-US" sz="2400" b="0" dirty="0">
                <a:solidFill>
                  <a:schemeClr val="tx1"/>
                </a:solidFill>
                <a:latin typeface="+mn-lt"/>
              </a:rPr>
              <a:t>Carlo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Penentuan</a:t>
            </a:r>
            <a:br>
              <a:rPr lang="en-US" sz="2400" b="0" dirty="0">
                <a:solidFill>
                  <a:schemeClr val="tx1"/>
                </a:solidFill>
                <a:latin typeface="+mn-lt"/>
              </a:rPr>
            </a:b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Kapasitas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latin typeface="+mn-lt"/>
              </a:rPr>
              <a:t>Hosting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Stokastik</a:t>
            </a:r>
            <a:br>
              <a:rPr lang="en-US" sz="2400" b="0" dirty="0">
                <a:solidFill>
                  <a:schemeClr val="tx1"/>
                </a:solidFill>
                <a:latin typeface="+mn-lt"/>
              </a:rPr>
            </a:br>
            <a:r>
              <a:rPr lang="en-US" sz="2400" b="0" dirty="0">
                <a:solidFill>
                  <a:schemeClr val="tx1"/>
                </a:solidFill>
                <a:latin typeface="+mn-lt"/>
              </a:rPr>
              <a:t>pada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Penetrasi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PLTS dan</a:t>
            </a:r>
            <a:br>
              <a:rPr lang="en-US" sz="2400" b="0" dirty="0">
                <a:solidFill>
                  <a:schemeClr val="tx1"/>
                </a:solidFill>
                <a:latin typeface="+mn-lt"/>
              </a:rPr>
            </a:br>
            <a:r>
              <a:rPr lang="en-US" sz="2400" b="0" dirty="0">
                <a:solidFill>
                  <a:schemeClr val="tx1"/>
                </a:solidFill>
                <a:latin typeface="+mn-lt"/>
              </a:rPr>
              <a:t>PLTS-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Baterai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Tersebar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2ADA03-47A3-3748-8A45-AB0ED5004183}"/>
              </a:ext>
            </a:extLst>
          </p:cNvPr>
          <p:cNvCxnSpPr>
            <a:cxnSpLocks/>
          </p:cNvCxnSpPr>
          <p:nvPr/>
        </p:nvCxnSpPr>
        <p:spPr>
          <a:xfrm flipV="1">
            <a:off x="5099875" y="1991033"/>
            <a:ext cx="780916" cy="1761057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3776B-35C5-8143-83C4-C231861C3DCF}"/>
              </a:ext>
            </a:extLst>
          </p:cNvPr>
          <p:cNvCxnSpPr>
            <a:cxnSpLocks/>
          </p:cNvCxnSpPr>
          <p:nvPr/>
        </p:nvCxnSpPr>
        <p:spPr>
          <a:xfrm flipV="1">
            <a:off x="5099875" y="2871560"/>
            <a:ext cx="1179871" cy="880529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65A0AA-8E0E-8F40-8CF5-11EACCA4A680}"/>
              </a:ext>
            </a:extLst>
          </p:cNvPr>
          <p:cNvCxnSpPr>
            <a:cxnSpLocks/>
          </p:cNvCxnSpPr>
          <p:nvPr/>
        </p:nvCxnSpPr>
        <p:spPr>
          <a:xfrm>
            <a:off x="5099875" y="3752089"/>
            <a:ext cx="1297858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DD6D3E-E9AB-824A-A1DF-28F268A21879}"/>
              </a:ext>
            </a:extLst>
          </p:cNvPr>
          <p:cNvCxnSpPr>
            <a:cxnSpLocks/>
          </p:cNvCxnSpPr>
          <p:nvPr/>
        </p:nvCxnSpPr>
        <p:spPr>
          <a:xfrm>
            <a:off x="5099875" y="3752088"/>
            <a:ext cx="1179871" cy="880529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35B7C3-980D-0140-8981-FAA95B06C7AF}"/>
              </a:ext>
            </a:extLst>
          </p:cNvPr>
          <p:cNvCxnSpPr>
            <a:cxnSpLocks/>
          </p:cNvCxnSpPr>
          <p:nvPr/>
        </p:nvCxnSpPr>
        <p:spPr>
          <a:xfrm>
            <a:off x="5099875" y="3752089"/>
            <a:ext cx="732625" cy="1824991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12508-5155-D748-A65E-8E6FAF8775A8}"/>
              </a:ext>
            </a:extLst>
          </p:cNvPr>
          <p:cNvSpPr/>
          <p:nvPr/>
        </p:nvSpPr>
        <p:spPr>
          <a:xfrm>
            <a:off x="5012991" y="2611562"/>
            <a:ext cx="86884" cy="2283999"/>
          </a:xfrm>
          <a:prstGeom prst="rect">
            <a:avLst/>
          </a:prstGeom>
          <a:solidFill>
            <a:srgbClr val="134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786CC-99D7-7C46-A9EB-FCE6582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8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Diagram </a:t>
            </a:r>
            <a:r>
              <a:rPr lang="en-US" dirty="0" err="1"/>
              <a:t>Alir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DA0FD-CDEA-6E41-A5B9-AE9456F6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26" y="904240"/>
            <a:ext cx="9674148" cy="5626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59001-1866-9545-BADA-B934E030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i="1" dirty="0"/>
              <a:t>Hidden Markov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FB2B0-6FAD-074E-B9C1-45B13367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88" y="1650476"/>
            <a:ext cx="5667823" cy="35570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65F5A-6A53-BB49-9CFF-7B73F8E8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i="1" dirty="0"/>
              <a:t>Layered Hidden Markov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18B74-1B8A-BC4F-B5DC-2E92B3914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94" y="982640"/>
            <a:ext cx="6294412" cy="55154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B693E-80A9-2C42-A26A-A830BA7B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i="1" dirty="0"/>
              <a:t>Layered Hidden Markov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1882A-F7C7-BA46-A256-4A777BA0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17" y="1493912"/>
            <a:ext cx="7257327" cy="47783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652BF-7D12-3A41-8242-A1AF031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FF2-0229-A641-B022-7962235C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5864-F937-F84F-81D6-3F0A8703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80" y="1067704"/>
            <a:ext cx="11704245" cy="55992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err="1"/>
              <a:t>Pengaruh</a:t>
            </a:r>
            <a:r>
              <a:rPr lang="en-US" b="1" dirty="0"/>
              <a:t> </a:t>
            </a:r>
            <a:r>
              <a:rPr lang="en-US" b="1" dirty="0" err="1"/>
              <a:t>Penetrasi</a:t>
            </a:r>
            <a:r>
              <a:rPr lang="en-US" b="1" dirty="0"/>
              <a:t> PLTS dan PLTS-</a:t>
            </a:r>
            <a:r>
              <a:rPr lang="en-US" b="1" dirty="0" err="1"/>
              <a:t>Baterai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Kapasitas</a:t>
            </a:r>
            <a:r>
              <a:rPr lang="en-US" b="1" dirty="0"/>
              <a:t> </a:t>
            </a:r>
            <a:r>
              <a:rPr lang="en-US" b="1" i="1" dirty="0"/>
              <a:t>Hosting</a:t>
            </a:r>
            <a:r>
              <a:rPr lang="en-US" b="1" dirty="0"/>
              <a:t> </a:t>
            </a:r>
            <a:r>
              <a:rPr lang="en-US" b="1" dirty="0" err="1"/>
              <a:t>Stokastik</a:t>
            </a:r>
            <a:endParaRPr lang="en-US" b="1" dirty="0"/>
          </a:p>
          <a:p>
            <a:pPr marL="23495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 dan PLTS-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i="1" dirty="0"/>
              <a:t>hosting</a:t>
            </a:r>
            <a:r>
              <a:rPr lang="en-US" dirty="0"/>
              <a:t> </a:t>
            </a:r>
            <a:r>
              <a:rPr lang="en-US" dirty="0" err="1"/>
              <a:t>stokastik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. Karena </a:t>
            </a:r>
            <a:r>
              <a:rPr lang="en-US" dirty="0" err="1"/>
              <a:t>penetrasi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karakteristik-karakteristik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karakteristik-karakteristik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i="1" dirty="0"/>
              <a:t>hosting</a:t>
            </a:r>
            <a:r>
              <a:rPr lang="en-US" dirty="0"/>
              <a:t> </a:t>
            </a:r>
            <a:r>
              <a:rPr lang="en-US" dirty="0" err="1"/>
              <a:t>stokastik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err="1"/>
              <a:t>Pengaruh</a:t>
            </a:r>
            <a:r>
              <a:rPr lang="en-US" b="1" dirty="0"/>
              <a:t> </a:t>
            </a:r>
            <a:r>
              <a:rPr lang="en-US" b="1" dirty="0" err="1"/>
              <a:t>Penetrasi</a:t>
            </a:r>
            <a:r>
              <a:rPr lang="en-US" b="1" dirty="0"/>
              <a:t> PLTS dan PLTS-</a:t>
            </a:r>
            <a:r>
              <a:rPr lang="en-US" b="1" dirty="0" err="1"/>
              <a:t>Baterai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Batas </a:t>
            </a:r>
            <a:r>
              <a:rPr lang="en-US" b="1" dirty="0" err="1"/>
              <a:t>Operasi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}</a:t>
            </a:r>
          </a:p>
          <a:p>
            <a:pPr marL="23495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Karena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diamati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 dan PLTS-</a:t>
            </a:r>
            <a:r>
              <a:rPr lang="en-US" dirty="0" err="1"/>
              <a:t>baterai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/>
              <a:t>Sensitivitas</a:t>
            </a:r>
            <a:endParaRPr lang="en-US" b="1" dirty="0"/>
          </a:p>
          <a:p>
            <a:pPr marL="23495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Karena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proses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 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sensitivitas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aplikatif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i="1" dirty="0"/>
              <a:t>hosting</a:t>
            </a:r>
            <a:r>
              <a:rPr lang="en-US" dirty="0"/>
              <a:t> </a:t>
            </a:r>
            <a:r>
              <a:rPr lang="en-US" dirty="0" err="1"/>
              <a:t>stokastik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marL="57785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usulan-usulan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i="1" dirty="0"/>
              <a:t>hosting</a:t>
            </a:r>
            <a:r>
              <a:rPr lang="en-US" dirty="0"/>
              <a:t>.</a:t>
            </a:r>
          </a:p>
          <a:p>
            <a:pPr marL="57785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err="1"/>
              <a:t>Pengaruh</a:t>
            </a:r>
            <a:r>
              <a:rPr lang="en-US" dirty="0"/>
              <a:t> parameter-parameter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i="1" dirty="0"/>
              <a:t>hosting </a:t>
            </a:r>
            <a:r>
              <a:rPr lang="en-US" dirty="0" err="1"/>
              <a:t>stokastik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E59C-475D-F740-A329-59497E9A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dirty="0" err="1"/>
              <a:t>Tahapan</a:t>
            </a:r>
            <a:r>
              <a:rPr lang="en-US" dirty="0"/>
              <a:t> dan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96BD93-5A8B-BD4C-B3CE-179C1C6E2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457367"/>
              </p:ext>
            </p:extLst>
          </p:nvPr>
        </p:nvGraphicFramePr>
        <p:xfrm>
          <a:off x="320320" y="1448900"/>
          <a:ext cx="11341594" cy="534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0280E07-4AAC-B343-A431-E3612B718872}"/>
              </a:ext>
            </a:extLst>
          </p:cNvPr>
          <p:cNvSpPr/>
          <p:nvPr/>
        </p:nvSpPr>
        <p:spPr>
          <a:xfrm>
            <a:off x="2199863" y="1356136"/>
            <a:ext cx="9671817" cy="470010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4503DFC-8550-CF41-98DC-96CB49D29A18}"/>
              </a:ext>
            </a:extLst>
          </p:cNvPr>
          <p:cNvSpPr/>
          <p:nvPr/>
        </p:nvSpPr>
        <p:spPr>
          <a:xfrm rot="15319056">
            <a:off x="2131649" y="2457039"/>
            <a:ext cx="3531894" cy="2863998"/>
          </a:xfrm>
          <a:prstGeom prst="arc">
            <a:avLst>
              <a:gd name="adj1" fmla="val 15957944"/>
              <a:gd name="adj2" fmla="val 20168468"/>
            </a:avLst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B66EC-B306-384B-9696-C875F5E53947}"/>
              </a:ext>
            </a:extLst>
          </p:cNvPr>
          <p:cNvSpPr txBox="1"/>
          <p:nvPr/>
        </p:nvSpPr>
        <p:spPr>
          <a:xfrm>
            <a:off x="2363735" y="1521782"/>
            <a:ext cx="52839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aktivitas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: </a:t>
            </a:r>
            <a:r>
              <a:rPr lang="en-US" sz="2000" dirty="0" err="1"/>
              <a:t>Tahap</a:t>
            </a:r>
            <a:r>
              <a:rPr lang="en-US" sz="2000" dirty="0"/>
              <a:t> I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i="1" dirty="0"/>
              <a:t>Markov model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,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dan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artikel</a:t>
            </a:r>
            <a:r>
              <a:rPr lang="en-US" sz="2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C2DAA-596C-4B43-BD2D-F931B06244F0}"/>
              </a:ext>
            </a:extLst>
          </p:cNvPr>
          <p:cNvSpPr txBox="1"/>
          <p:nvPr/>
        </p:nvSpPr>
        <p:spPr>
          <a:xfrm>
            <a:off x="5100953" y="1098182"/>
            <a:ext cx="3816628" cy="461665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Tahapan</a:t>
            </a:r>
            <a:r>
              <a:rPr lang="en-US" sz="2400" b="1" dirty="0"/>
              <a:t> </a:t>
            </a:r>
            <a:r>
              <a:rPr lang="en-US" sz="2400" b="1" dirty="0" err="1"/>
              <a:t>Penelitian</a:t>
            </a:r>
            <a:r>
              <a:rPr lang="en-US" sz="2400" b="1" dirty="0"/>
              <a:t> </a:t>
            </a:r>
            <a:r>
              <a:rPr lang="en-US" sz="2400" b="1" dirty="0" err="1"/>
              <a:t>Disertasi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91F0C-74CC-9B42-BF9F-85C92A86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6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9BFC-85A8-BE4F-80F6-C07EFFE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: </a:t>
            </a:r>
            <a:r>
              <a:rPr lang="en-US" dirty="0" err="1"/>
              <a:t>Tahap</a:t>
            </a:r>
            <a:r>
              <a:rPr lang="en-US" dirty="0"/>
              <a:t> I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6EEA91D-0428-5E41-97A1-226397FC8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24322"/>
              </p:ext>
            </p:extLst>
          </p:nvPr>
        </p:nvGraphicFramePr>
        <p:xfrm>
          <a:off x="464127" y="1644063"/>
          <a:ext cx="11263745" cy="462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614E0-B94E-C941-B624-4B73664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9E1F855-4CB2-554E-BFC9-4AEFF1E5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36" y="1148135"/>
            <a:ext cx="8194090" cy="53499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4D4AB-827A-6044-AC0F-00B3A3E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FAB8F1F-F127-5F4B-BD07-19BB28960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30" y="904381"/>
            <a:ext cx="7825340" cy="55936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D2ADE-1BA1-274F-8D1D-69DC3D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EA95-5F02-2443-8588-EF1C785A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4" name="Picture 3" descr="Chart, table&#10;&#10;Description automatically generated">
            <a:extLst>
              <a:ext uri="{FF2B5EF4-FFF2-40B4-BE49-F238E27FC236}">
                <a16:creationId xmlns:a16="http://schemas.microsoft.com/office/drawing/2014/main" id="{E97B88A8-5F40-F74B-94D9-427A2783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21" y="1362038"/>
            <a:ext cx="8015158" cy="45308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0AB92-785A-2143-8699-D739D7A3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788E993-CA3D-F94A-8D4B-4990155ED695}"/>
              </a:ext>
            </a:extLst>
          </p:cNvPr>
          <p:cNvSpPr/>
          <p:nvPr/>
        </p:nvSpPr>
        <p:spPr>
          <a:xfrm>
            <a:off x="332126" y="3584948"/>
            <a:ext cx="4572789" cy="8356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32956C21-08E0-3046-B30F-1743DFFD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04" y="1499291"/>
            <a:ext cx="1502967" cy="10216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33124-8431-7A4A-81D9-9CAE23F23FE2}"/>
              </a:ext>
            </a:extLst>
          </p:cNvPr>
          <p:cNvCxnSpPr>
            <a:cxnSpLocks/>
          </p:cNvCxnSpPr>
          <p:nvPr/>
        </p:nvCxnSpPr>
        <p:spPr>
          <a:xfrm>
            <a:off x="1492002" y="1992193"/>
            <a:ext cx="3169838" cy="415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A83EC78D-2D79-4340-86FF-6E00B6B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56" y="1587629"/>
            <a:ext cx="1059932" cy="720477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ADD64CC-66AF-2B43-9154-913149C17F49}"/>
              </a:ext>
            </a:extLst>
          </p:cNvPr>
          <p:cNvSpPr/>
          <p:nvPr/>
        </p:nvSpPr>
        <p:spPr>
          <a:xfrm>
            <a:off x="5241687" y="1562956"/>
            <a:ext cx="6624510" cy="2198864"/>
          </a:xfrm>
          <a:prstGeom prst="roundRect">
            <a:avLst>
              <a:gd name="adj" fmla="val 96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Latar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belakang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Kenaikan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penetrasi</a:t>
            </a:r>
            <a:r>
              <a:rPr lang="en-US" dirty="0">
                <a:solidFill>
                  <a:schemeClr val="tx1"/>
                </a:solidFill>
              </a:rPr>
              <a:t> PLTS atap pada level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karakteristik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penetrasi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ukuran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dayanya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dampak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negatif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>
              <a:spcBef>
                <a:spcPts val="600"/>
              </a:spcBef>
            </a:pP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penetrasi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Monte Carlo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estimasi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kapasitas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hosting </a:t>
            </a:r>
            <a:r>
              <a:rPr lang="en-US" dirty="0" err="1">
                <a:solidFill>
                  <a:schemeClr val="tx1"/>
                </a:solidFill>
              </a:rPr>
              <a:t>stokastik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yang </a:t>
            </a:r>
            <a:r>
              <a:rPr lang="en-US" b="1" dirty="0" err="1">
                <a:solidFill>
                  <a:schemeClr val="tx1"/>
                </a:solidFill>
              </a:rPr>
              <a:t>akurat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9FD0175-CDE6-EA4A-AE50-3751E84EDD15}"/>
              </a:ext>
            </a:extLst>
          </p:cNvPr>
          <p:cNvSpPr/>
          <p:nvPr/>
        </p:nvSpPr>
        <p:spPr>
          <a:xfrm>
            <a:off x="299791" y="4959266"/>
            <a:ext cx="4554190" cy="1223517"/>
          </a:xfrm>
          <a:prstGeom prst="roundRect">
            <a:avLst>
              <a:gd name="adj" fmla="val 107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b="1" dirty="0" err="1">
                <a:solidFill>
                  <a:schemeClr val="tx1"/>
                </a:solidFill>
              </a:rPr>
              <a:t>Hipotesis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diusulkan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terbukti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dibandingkan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 (Monte Carlo).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800C955-1C5D-814B-88C5-9B341C3660DD}"/>
              </a:ext>
            </a:extLst>
          </p:cNvPr>
          <p:cNvSpPr/>
          <p:nvPr/>
        </p:nvSpPr>
        <p:spPr>
          <a:xfrm>
            <a:off x="5869926" y="5354264"/>
            <a:ext cx="6022283" cy="835677"/>
          </a:xfrm>
          <a:prstGeom prst="roundRect">
            <a:avLst>
              <a:gd name="adj" fmla="val 136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Tujuan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penentuan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kapasitas</a:t>
            </a:r>
            <a:r>
              <a:rPr lang="en-US" i="1" dirty="0">
                <a:solidFill>
                  <a:schemeClr val="tx1"/>
                </a:solidFill>
              </a:rPr>
              <a:t> hosting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stokastik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Markov Chains Monte Carlo. </a:t>
            </a:r>
          </a:p>
        </p:txBody>
      </p:sp>
      <p:pic>
        <p:nvPicPr>
          <p:cNvPr id="58" name="Picture 5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DD3B0977-1A05-9C4A-A951-B1F43A367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1" y="1398342"/>
            <a:ext cx="560225" cy="555555"/>
          </a:xfrm>
          <a:prstGeom prst="rect">
            <a:avLst/>
          </a:prstGeom>
        </p:spPr>
      </p:pic>
      <p:pic>
        <p:nvPicPr>
          <p:cNvPr id="59" name="Picture 58" descr="A picture containing shape&#10;&#10;Description automatically generated">
            <a:extLst>
              <a:ext uri="{FF2B5EF4-FFF2-40B4-BE49-F238E27FC236}">
                <a16:creationId xmlns:a16="http://schemas.microsoft.com/office/drawing/2014/main" id="{256B0F00-A8BD-A540-B8B0-96CB7D2C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03" y="1560917"/>
            <a:ext cx="1366170" cy="928640"/>
          </a:xfrm>
          <a:prstGeom prst="rect">
            <a:avLst/>
          </a:prstGeom>
        </p:spPr>
      </p:pic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EBD20F96-136D-B64C-AC38-F2ACBA75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86" y="1735075"/>
            <a:ext cx="1502967" cy="1021626"/>
          </a:xfrm>
          <a:prstGeom prst="rect">
            <a:avLst/>
          </a:prstGeom>
        </p:spPr>
      </p:pic>
      <p:pic>
        <p:nvPicPr>
          <p:cNvPr id="74" name="Picture 73" descr="A picture containing shape&#10;&#10;Description automatically generated">
            <a:extLst>
              <a:ext uri="{FF2B5EF4-FFF2-40B4-BE49-F238E27FC236}">
                <a16:creationId xmlns:a16="http://schemas.microsoft.com/office/drawing/2014/main" id="{39079144-F5EF-714C-9DE7-77326838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91" y="1819752"/>
            <a:ext cx="1059932" cy="720477"/>
          </a:xfrm>
          <a:prstGeom prst="rect">
            <a:avLst/>
          </a:prstGeom>
        </p:spPr>
      </p:pic>
      <p:pic>
        <p:nvPicPr>
          <p:cNvPr id="60" name="Picture 59" descr="A picture containing shape&#10;&#10;Description automatically generated">
            <a:extLst>
              <a:ext uri="{FF2B5EF4-FFF2-40B4-BE49-F238E27FC236}">
                <a16:creationId xmlns:a16="http://schemas.microsoft.com/office/drawing/2014/main" id="{812E2AEB-33A2-7147-AFA8-2B8F640D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95" y="1968437"/>
            <a:ext cx="1373997" cy="9339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A9C74-B05B-894F-A758-056042E6786B}"/>
              </a:ext>
            </a:extLst>
          </p:cNvPr>
          <p:cNvCxnSpPr>
            <a:cxnSpLocks/>
          </p:cNvCxnSpPr>
          <p:nvPr/>
        </p:nvCxnSpPr>
        <p:spPr>
          <a:xfrm>
            <a:off x="995098" y="2429967"/>
            <a:ext cx="381201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5BD290D6-58A2-5347-A776-786A31516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98" y="2178243"/>
            <a:ext cx="1059932" cy="720477"/>
          </a:xfrm>
          <a:prstGeom prst="rect">
            <a:avLst/>
          </a:prstGeom>
        </p:spPr>
      </p:pic>
      <p:pic>
        <p:nvPicPr>
          <p:cNvPr id="80" name="Picture 79" descr="A picture containing shape&#10;&#10;Description automatically generated">
            <a:extLst>
              <a:ext uri="{FF2B5EF4-FFF2-40B4-BE49-F238E27FC236}">
                <a16:creationId xmlns:a16="http://schemas.microsoft.com/office/drawing/2014/main" id="{71ECA8A9-3183-2C4E-9D35-CE638598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24" y="2231346"/>
            <a:ext cx="1059932" cy="720477"/>
          </a:xfrm>
          <a:prstGeom prst="rect">
            <a:avLst/>
          </a:prstGeom>
        </p:spPr>
      </p:pic>
      <p:pic>
        <p:nvPicPr>
          <p:cNvPr id="81" name="Picture 80" descr="A picture containing shape&#10;&#10;Description automatically generated">
            <a:extLst>
              <a:ext uri="{FF2B5EF4-FFF2-40B4-BE49-F238E27FC236}">
                <a16:creationId xmlns:a16="http://schemas.microsoft.com/office/drawing/2014/main" id="{7473BC00-BB9E-AE47-8A71-4D9B1504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9" y="2179025"/>
            <a:ext cx="1322415" cy="898897"/>
          </a:xfrm>
          <a:prstGeom prst="rect">
            <a:avLst/>
          </a:prstGeom>
        </p:spPr>
      </p:pic>
      <p:pic>
        <p:nvPicPr>
          <p:cNvPr id="44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91AB53CE-21AF-CF47-B8C5-A4B4BF4A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08" y="2347270"/>
            <a:ext cx="990419" cy="673227"/>
          </a:xfrm>
          <a:prstGeom prst="rect">
            <a:avLst/>
          </a:prstGeom>
        </p:spPr>
      </p:pic>
      <p:sp>
        <p:nvSpPr>
          <p:cNvPr id="90" name="Can 89">
            <a:extLst>
              <a:ext uri="{FF2B5EF4-FFF2-40B4-BE49-F238E27FC236}">
                <a16:creationId xmlns:a16="http://schemas.microsoft.com/office/drawing/2014/main" id="{1E10574B-CC2F-D945-9481-798B7CF281BE}"/>
              </a:ext>
            </a:extLst>
          </p:cNvPr>
          <p:cNvSpPr/>
          <p:nvPr/>
        </p:nvSpPr>
        <p:spPr>
          <a:xfrm>
            <a:off x="4587061" y="2492857"/>
            <a:ext cx="91118" cy="132657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9A69B03-5A94-954E-8EF8-853CBD8C4D58}"/>
              </a:ext>
            </a:extLst>
          </p:cNvPr>
          <p:cNvSpPr/>
          <p:nvPr/>
        </p:nvSpPr>
        <p:spPr>
          <a:xfrm>
            <a:off x="4590371" y="2437875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2AA8A29-2BE5-0149-A66E-7D53A6DBBF52}"/>
              </a:ext>
            </a:extLst>
          </p:cNvPr>
          <p:cNvSpPr/>
          <p:nvPr/>
        </p:nvSpPr>
        <p:spPr>
          <a:xfrm>
            <a:off x="4590371" y="2416238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C1886FF-74C3-7946-BD56-BA93EBEC4B34}"/>
              </a:ext>
            </a:extLst>
          </p:cNvPr>
          <p:cNvSpPr/>
          <p:nvPr/>
        </p:nvSpPr>
        <p:spPr>
          <a:xfrm>
            <a:off x="4747625" y="2436281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6B5D394-D7EF-C14E-B0FF-90F936DE4B5C}"/>
              </a:ext>
            </a:extLst>
          </p:cNvPr>
          <p:cNvSpPr/>
          <p:nvPr/>
        </p:nvSpPr>
        <p:spPr>
          <a:xfrm>
            <a:off x="4747625" y="2414645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4E3075D-9404-0945-A3EE-877DCD129733}"/>
              </a:ext>
            </a:extLst>
          </p:cNvPr>
          <p:cNvSpPr/>
          <p:nvPr/>
        </p:nvSpPr>
        <p:spPr>
          <a:xfrm>
            <a:off x="4668856" y="2366992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698D50-EA06-684A-802C-454D8F349A4A}"/>
              </a:ext>
            </a:extLst>
          </p:cNvPr>
          <p:cNvSpPr/>
          <p:nvPr/>
        </p:nvSpPr>
        <p:spPr>
          <a:xfrm>
            <a:off x="4668856" y="2345355"/>
            <a:ext cx="64038" cy="22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04A11B-DABF-F744-897C-A06820839AA9}"/>
              </a:ext>
            </a:extLst>
          </p:cNvPr>
          <p:cNvCxnSpPr/>
          <p:nvPr/>
        </p:nvCxnSpPr>
        <p:spPr>
          <a:xfrm flipH="1">
            <a:off x="4592087" y="2472959"/>
            <a:ext cx="217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D84E1C-38F0-6444-B071-3FFC8B2ED126}"/>
              </a:ext>
            </a:extLst>
          </p:cNvPr>
          <p:cNvCxnSpPr>
            <a:cxnSpLocks/>
          </p:cNvCxnSpPr>
          <p:nvPr/>
        </p:nvCxnSpPr>
        <p:spPr>
          <a:xfrm>
            <a:off x="4700875" y="2369915"/>
            <a:ext cx="386" cy="572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9F3246E2-4F1F-3D46-9308-2BAE026925E2}"/>
              </a:ext>
            </a:extLst>
          </p:cNvPr>
          <p:cNvSpPr/>
          <p:nvPr/>
        </p:nvSpPr>
        <p:spPr>
          <a:xfrm>
            <a:off x="4339861" y="2131752"/>
            <a:ext cx="138043" cy="200973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A15624-C644-A74F-9D0E-6CF90BCC5752}"/>
              </a:ext>
            </a:extLst>
          </p:cNvPr>
          <p:cNvSpPr/>
          <p:nvPr/>
        </p:nvSpPr>
        <p:spPr>
          <a:xfrm>
            <a:off x="4335256" y="2048454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1906A65-6474-9542-9E70-069EB990D0CB}"/>
              </a:ext>
            </a:extLst>
          </p:cNvPr>
          <p:cNvSpPr/>
          <p:nvPr/>
        </p:nvSpPr>
        <p:spPr>
          <a:xfrm>
            <a:off x="4335256" y="2015675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30C58BD-B8D4-CF44-ACDE-D7D93B434089}"/>
              </a:ext>
            </a:extLst>
          </p:cNvPr>
          <p:cNvSpPr/>
          <p:nvPr/>
        </p:nvSpPr>
        <p:spPr>
          <a:xfrm>
            <a:off x="4573493" y="2050850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5CAD277-9C4F-464A-848C-4C4F99B18D50}"/>
              </a:ext>
            </a:extLst>
          </p:cNvPr>
          <p:cNvSpPr/>
          <p:nvPr/>
        </p:nvSpPr>
        <p:spPr>
          <a:xfrm>
            <a:off x="4573493" y="2018071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F09459-8A5F-2649-847B-122E37C42219}"/>
              </a:ext>
            </a:extLst>
          </p:cNvPr>
          <p:cNvSpPr/>
          <p:nvPr/>
        </p:nvSpPr>
        <p:spPr>
          <a:xfrm>
            <a:off x="4454159" y="1936257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5440F8-5F94-9B46-91E4-A218F7039C0F}"/>
              </a:ext>
            </a:extLst>
          </p:cNvPr>
          <p:cNvSpPr/>
          <p:nvPr/>
        </p:nvSpPr>
        <p:spPr>
          <a:xfrm>
            <a:off x="4454159" y="1903478"/>
            <a:ext cx="97017" cy="343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416B2-CA27-D349-8CA4-1A096BAB9281}"/>
              </a:ext>
            </a:extLst>
          </p:cNvPr>
          <p:cNvCxnSpPr/>
          <p:nvPr/>
        </p:nvCxnSpPr>
        <p:spPr>
          <a:xfrm flipH="1">
            <a:off x="4337856" y="2101606"/>
            <a:ext cx="3296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39DFD9-6FDB-E343-8584-4CEDD6582F03}"/>
              </a:ext>
            </a:extLst>
          </p:cNvPr>
          <p:cNvCxnSpPr>
            <a:cxnSpLocks/>
          </p:cNvCxnSpPr>
          <p:nvPr/>
        </p:nvCxnSpPr>
        <p:spPr>
          <a:xfrm>
            <a:off x="4502667" y="1922229"/>
            <a:ext cx="585" cy="1154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F6014A8F-4B6A-F544-BF57-20AC6924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7" y="2509927"/>
            <a:ext cx="881818" cy="599406"/>
          </a:xfrm>
          <a:prstGeom prst="rect">
            <a:avLst/>
          </a:prstGeom>
        </p:spPr>
      </p:pic>
      <p:pic>
        <p:nvPicPr>
          <p:cNvPr id="70" name="Picture 69" descr="A picture containing shape&#10;&#10;Description automatically generated">
            <a:extLst>
              <a:ext uri="{FF2B5EF4-FFF2-40B4-BE49-F238E27FC236}">
                <a16:creationId xmlns:a16="http://schemas.microsoft.com/office/drawing/2014/main" id="{EFE2C0F4-8ADC-A246-8197-75B1390A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16" y="2474778"/>
            <a:ext cx="1059932" cy="720477"/>
          </a:xfrm>
          <a:prstGeom prst="rect">
            <a:avLst/>
          </a:prstGeom>
        </p:spPr>
      </p:pic>
      <p:pic>
        <p:nvPicPr>
          <p:cNvPr id="77" name="Picture 76" descr="A picture containing shape&#10;&#10;Description automatically generated">
            <a:extLst>
              <a:ext uri="{FF2B5EF4-FFF2-40B4-BE49-F238E27FC236}">
                <a16:creationId xmlns:a16="http://schemas.microsoft.com/office/drawing/2014/main" id="{BEE892CC-4654-FD48-AF82-281279EB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99" y="2610020"/>
            <a:ext cx="790512" cy="537342"/>
          </a:xfrm>
          <a:prstGeom prst="rect">
            <a:avLst/>
          </a:prstGeom>
        </p:spPr>
      </p:pic>
      <p:pic>
        <p:nvPicPr>
          <p:cNvPr id="69" name="Picture 68" descr="A picture containing shape&#10;&#10;Description automatically generated">
            <a:extLst>
              <a:ext uri="{FF2B5EF4-FFF2-40B4-BE49-F238E27FC236}">
                <a16:creationId xmlns:a16="http://schemas.microsoft.com/office/drawing/2014/main" id="{047C3BCD-6688-134C-A38F-55B61C10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65" y="2602215"/>
            <a:ext cx="979483" cy="665793"/>
          </a:xfrm>
          <a:prstGeom prst="rect">
            <a:avLst/>
          </a:prstGeom>
        </p:spPr>
      </p:pic>
      <p:pic>
        <p:nvPicPr>
          <p:cNvPr id="78" name="Picture 77" descr="A picture containing shape&#10;&#10;Description automatically generated">
            <a:extLst>
              <a:ext uri="{FF2B5EF4-FFF2-40B4-BE49-F238E27FC236}">
                <a16:creationId xmlns:a16="http://schemas.microsoft.com/office/drawing/2014/main" id="{86253DEB-F06E-D345-8A98-5B938686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15" y="2702311"/>
            <a:ext cx="861771" cy="58577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B5C4D9F-BBF7-F347-810B-1C346CC972EB}"/>
              </a:ext>
            </a:extLst>
          </p:cNvPr>
          <p:cNvSpPr txBox="1">
            <a:spLocks/>
          </p:cNvSpPr>
          <p:nvPr/>
        </p:nvSpPr>
        <p:spPr>
          <a:xfrm>
            <a:off x="491756" y="3771607"/>
            <a:ext cx="4253529" cy="518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600" dirty="0" err="1"/>
              <a:t>Penetrasi</a:t>
            </a:r>
            <a:r>
              <a:rPr lang="en-US" sz="1600" dirty="0"/>
              <a:t> PLTS/PLTS-</a:t>
            </a:r>
            <a:r>
              <a:rPr lang="en-US" sz="1600" dirty="0" err="1"/>
              <a:t>baterai</a:t>
            </a:r>
            <a:r>
              <a:rPr lang="en-US" sz="1600" dirty="0"/>
              <a:t> pada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tegangan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C9815B-10B7-234C-AE4E-77281E1E974F}"/>
              </a:ext>
            </a:extLst>
          </p:cNvPr>
          <p:cNvSpPr/>
          <p:nvPr/>
        </p:nvSpPr>
        <p:spPr>
          <a:xfrm>
            <a:off x="1100252" y="3583958"/>
            <a:ext cx="3211640" cy="80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DEF66576-4817-7845-992A-26957317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81" y="191069"/>
            <a:ext cx="11582400" cy="791571"/>
          </a:xfrm>
        </p:spPr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i="1" dirty="0"/>
              <a:t>Big Picture/Overall View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63D272E-E8C5-2445-81C5-098BD95762D6}"/>
              </a:ext>
            </a:extLst>
          </p:cNvPr>
          <p:cNvSpPr/>
          <p:nvPr/>
        </p:nvSpPr>
        <p:spPr>
          <a:xfrm>
            <a:off x="5258740" y="4129964"/>
            <a:ext cx="6607458" cy="850404"/>
          </a:xfrm>
          <a:prstGeom prst="roundRect">
            <a:avLst>
              <a:gd name="adj" fmla="val 2260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Rumusan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masalah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meningkatkan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akurasi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penentuan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kapasitas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hosting </a:t>
            </a:r>
            <a:r>
              <a:rPr lang="en-US" dirty="0" err="1">
                <a:solidFill>
                  <a:schemeClr val="tx1"/>
                </a:solidFill>
              </a:rPr>
              <a:t>stokastik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E684C6B8-57D8-934A-8567-56F1ADD9E75C}"/>
              </a:ext>
            </a:extLst>
          </p:cNvPr>
          <p:cNvSpPr/>
          <p:nvPr/>
        </p:nvSpPr>
        <p:spPr>
          <a:xfrm rot="5400000">
            <a:off x="8373095" y="3675399"/>
            <a:ext cx="361694" cy="53453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706AFCE-23F9-7A42-9ADB-809D660D998B}"/>
              </a:ext>
            </a:extLst>
          </p:cNvPr>
          <p:cNvSpPr/>
          <p:nvPr/>
        </p:nvSpPr>
        <p:spPr>
          <a:xfrm rot="10800000">
            <a:off x="4863710" y="5506831"/>
            <a:ext cx="1006216" cy="53453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4EF4C98-D15D-794B-852C-87C9E1F95406}"/>
              </a:ext>
            </a:extLst>
          </p:cNvPr>
          <p:cNvSpPr/>
          <p:nvPr/>
        </p:nvSpPr>
        <p:spPr>
          <a:xfrm rot="5400000">
            <a:off x="8373095" y="4893948"/>
            <a:ext cx="361694" cy="534534"/>
          </a:xfrm>
          <a:prstGeom prst="rightArrow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0321EF-766C-1646-9955-3B8FD89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3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3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3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3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3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8" grpId="0" animBg="1"/>
      <p:bldP spid="19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23DC3-463C-BA44-B57E-9F3A45EF4742}"/>
              </a:ext>
            </a:extLst>
          </p:cNvPr>
          <p:cNvSpPr txBox="1">
            <a:spLocks/>
          </p:cNvSpPr>
          <p:nvPr/>
        </p:nvSpPr>
        <p:spPr>
          <a:xfrm>
            <a:off x="425765" y="1754293"/>
            <a:ext cx="11445916" cy="465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Judul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Rooftop Photovoltaic Hosting Capacity Assessment: A Case Study of Rural Distribution Grids in Yogyakarta, Indonesia (ICEEI 2019, Bandung, Indonesia)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terbit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2019 (IEEE Conference Proceeding)</a:t>
            </a: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Judul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Hosting Capacity Improvement Using Reactive Power Control Strategy of Rooftop PV Inverters (SEGE 2019, Ontario, Canada)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terbit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2019 (IEEE Conference Proceeding)</a:t>
            </a: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Judul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Evaluation of Rooftop Photovoltaic Allocation Strategies of Hosting Capacity Analysis in Low-Voltage Grid (I-TREC 2019, Bali, Indonesia)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terbit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2019 (AIP Conference Proceeding)</a:t>
            </a: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Judul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Penentuan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Hosting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Penetrasi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Pembangkit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Listrik Tenaga Surya Atap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Tegangan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Tesis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UGM, 2019)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FE3B31-6385-6743-BBB5-F6909C5A0AC2}"/>
              </a:ext>
            </a:extLst>
          </p:cNvPr>
          <p:cNvSpPr txBox="1">
            <a:spLocks/>
          </p:cNvSpPr>
          <p:nvPr/>
        </p:nvSpPr>
        <p:spPr>
          <a:xfrm>
            <a:off x="289281" y="191069"/>
            <a:ext cx="11582400" cy="79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 err="1"/>
              <a:t>Penelitian-Penelitian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yang Telah </a:t>
            </a:r>
            <a:r>
              <a:rPr lang="en-US" dirty="0" err="1"/>
              <a:t>Dihasilkan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F47D-760F-3C49-915B-133F7894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4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082-F084-754F-9AAF-36316D14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16980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C6F2-FB81-674D-9165-59894ED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682A7-3026-8346-80BA-E47556DDD26D}"/>
              </a:ext>
            </a:extLst>
          </p:cNvPr>
          <p:cNvSpPr/>
          <p:nvPr/>
        </p:nvSpPr>
        <p:spPr>
          <a:xfrm>
            <a:off x="381809" y="4233199"/>
            <a:ext cx="4747005" cy="169836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AF5F6-0A5E-964D-BEA2-6021A394CACB}"/>
              </a:ext>
            </a:extLst>
          </p:cNvPr>
          <p:cNvSpPr/>
          <p:nvPr/>
        </p:nvSpPr>
        <p:spPr>
          <a:xfrm>
            <a:off x="462977" y="4942578"/>
            <a:ext cx="4594798" cy="784470"/>
          </a:xfrm>
          <a:custGeom>
            <a:avLst/>
            <a:gdLst>
              <a:gd name="connsiteX0" fmla="*/ 0 w 4594798"/>
              <a:gd name="connsiteY0" fmla="*/ 0 h 784470"/>
              <a:gd name="connsiteX1" fmla="*/ 4594798 w 4594798"/>
              <a:gd name="connsiteY1" fmla="*/ 0 h 784470"/>
              <a:gd name="connsiteX2" fmla="*/ 4594798 w 4594798"/>
              <a:gd name="connsiteY2" fmla="*/ 784470 h 784470"/>
              <a:gd name="connsiteX3" fmla="*/ 0 w 4594798"/>
              <a:gd name="connsiteY3" fmla="*/ 784470 h 784470"/>
              <a:gd name="connsiteX4" fmla="*/ 0 w 4594798"/>
              <a:gd name="connsiteY4" fmla="*/ 0 h 78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798" h="784470" extrusionOk="0">
                <a:moveTo>
                  <a:pt x="0" y="0"/>
                </a:moveTo>
                <a:cubicBezTo>
                  <a:pt x="1607296" y="118645"/>
                  <a:pt x="3478745" y="116012"/>
                  <a:pt x="4594798" y="0"/>
                </a:cubicBezTo>
                <a:cubicBezTo>
                  <a:pt x="4611039" y="373032"/>
                  <a:pt x="4591019" y="607978"/>
                  <a:pt x="4594798" y="784470"/>
                </a:cubicBezTo>
                <a:cubicBezTo>
                  <a:pt x="2948719" y="919070"/>
                  <a:pt x="1975587" y="627274"/>
                  <a:pt x="0" y="784470"/>
                </a:cubicBezTo>
                <a:cubicBezTo>
                  <a:pt x="28866" y="607697"/>
                  <a:pt x="-25954" y="98765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6D3BE-D8A6-CA45-B2B7-AD24CE50C164}"/>
              </a:ext>
            </a:extLst>
          </p:cNvPr>
          <p:cNvSpPr/>
          <p:nvPr/>
        </p:nvSpPr>
        <p:spPr>
          <a:xfrm>
            <a:off x="381808" y="1428774"/>
            <a:ext cx="4747005" cy="248938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pports from the government policies[1]">
            <a:extLst>
              <a:ext uri="{FF2B5EF4-FFF2-40B4-BE49-F238E27FC236}">
                <a16:creationId xmlns:a16="http://schemas.microsoft.com/office/drawing/2014/main" id="{1D529BBD-89B0-BE46-9446-86FE2E25A0DC}"/>
              </a:ext>
            </a:extLst>
          </p:cNvPr>
          <p:cNvSpPr txBox="1"/>
          <p:nvPr/>
        </p:nvSpPr>
        <p:spPr>
          <a:xfrm>
            <a:off x="1140955" y="3320215"/>
            <a:ext cx="376442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Dukungan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endParaRPr sz="2000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ecreasing cost of PV[1]">
            <a:extLst>
              <a:ext uri="{FF2B5EF4-FFF2-40B4-BE49-F238E27FC236}">
                <a16:creationId xmlns:a16="http://schemas.microsoft.com/office/drawing/2014/main" id="{E695294D-0702-924E-B973-64F5D446610A}"/>
              </a:ext>
            </a:extLst>
          </p:cNvPr>
          <p:cNvSpPr txBox="1"/>
          <p:nvPr/>
        </p:nvSpPr>
        <p:spPr>
          <a:xfrm>
            <a:off x="1140955" y="1725358"/>
            <a:ext cx="31766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PLTS</a:t>
            </a:r>
            <a:endParaRPr sz="2000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ducing fossil fuel based generation and CO2 emissions[1]">
            <a:extLst>
              <a:ext uri="{FF2B5EF4-FFF2-40B4-BE49-F238E27FC236}">
                <a16:creationId xmlns:a16="http://schemas.microsoft.com/office/drawing/2014/main" id="{784F021C-AB9B-BD45-8A3C-25020D373BA6}"/>
              </a:ext>
            </a:extLst>
          </p:cNvPr>
          <p:cNvSpPr txBox="1"/>
          <p:nvPr/>
        </p:nvSpPr>
        <p:spPr>
          <a:xfrm>
            <a:off x="1140955" y="2107808"/>
            <a:ext cx="383109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Pengurangan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pembangkit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fosil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2000" baseline="-5999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000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chnological development of PV[1]">
            <a:extLst>
              <a:ext uri="{FF2B5EF4-FFF2-40B4-BE49-F238E27FC236}">
                <a16:creationId xmlns:a16="http://schemas.microsoft.com/office/drawing/2014/main" id="{034C4986-97A7-F64F-B192-9EB310FF55C8}"/>
              </a:ext>
            </a:extLst>
          </p:cNvPr>
          <p:cNvSpPr txBox="1"/>
          <p:nvPr/>
        </p:nvSpPr>
        <p:spPr>
          <a:xfrm>
            <a:off x="1140955" y="2797419"/>
            <a:ext cx="34500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PLTS</a:t>
            </a:r>
            <a:endParaRPr sz="2000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Graphic 10" descr="Bar graph with downward trend">
            <a:extLst>
              <a:ext uri="{FF2B5EF4-FFF2-40B4-BE49-F238E27FC236}">
                <a16:creationId xmlns:a16="http://schemas.microsoft.com/office/drawing/2014/main" id="{8EF7ABB6-7E30-7D4F-B763-0CE9A716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113" y="1649171"/>
            <a:ext cx="531065" cy="531065"/>
          </a:xfrm>
          <a:prstGeom prst="rect">
            <a:avLst/>
          </a:prstGeom>
        </p:spPr>
      </p:pic>
      <p:pic>
        <p:nvPicPr>
          <p:cNvPr id="12" name="Graphic 11" descr="Lightbulb and gear">
            <a:extLst>
              <a:ext uri="{FF2B5EF4-FFF2-40B4-BE49-F238E27FC236}">
                <a16:creationId xmlns:a16="http://schemas.microsoft.com/office/drawing/2014/main" id="{994100B4-42B4-D24E-92AD-6868DE711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424" y="2694741"/>
            <a:ext cx="546258" cy="546258"/>
          </a:xfrm>
          <a:prstGeom prst="rect">
            <a:avLst/>
          </a:prstGeom>
        </p:spPr>
      </p:pic>
      <p:pic>
        <p:nvPicPr>
          <p:cNvPr id="13" name="Graphic 12" descr="Gavel">
            <a:extLst>
              <a:ext uri="{FF2B5EF4-FFF2-40B4-BE49-F238E27FC236}">
                <a16:creationId xmlns:a16="http://schemas.microsoft.com/office/drawing/2014/main" id="{BA5496E8-CAD6-444F-9D59-B582973D9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632" y="3231752"/>
            <a:ext cx="546258" cy="546258"/>
          </a:xfrm>
          <a:prstGeom prst="rect">
            <a:avLst/>
          </a:prstGeom>
        </p:spPr>
      </p:pic>
      <p:pic>
        <p:nvPicPr>
          <p:cNvPr id="14" name="Graphic 13" descr="Downward trend">
            <a:extLst>
              <a:ext uri="{FF2B5EF4-FFF2-40B4-BE49-F238E27FC236}">
                <a16:creationId xmlns:a16="http://schemas.microsoft.com/office/drawing/2014/main" id="{533CBF0D-A171-E94E-B246-A03E03751D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021" y="2163676"/>
            <a:ext cx="531065" cy="531065"/>
          </a:xfrm>
          <a:prstGeom prst="rect">
            <a:avLst/>
          </a:prstGeom>
        </p:spPr>
      </p:pic>
      <p:sp>
        <p:nvSpPr>
          <p:cNvPr id="15" name="Reducing fossil fuel based generation and CO2 emissions[1]">
            <a:extLst>
              <a:ext uri="{FF2B5EF4-FFF2-40B4-BE49-F238E27FC236}">
                <a16:creationId xmlns:a16="http://schemas.microsoft.com/office/drawing/2014/main" id="{8A0DB40F-026D-3241-AA4C-4EB822D97634}"/>
              </a:ext>
            </a:extLst>
          </p:cNvPr>
          <p:cNvSpPr txBox="1"/>
          <p:nvPr/>
        </p:nvSpPr>
        <p:spPr>
          <a:xfrm>
            <a:off x="1140955" y="5013418"/>
            <a:ext cx="398785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Dampak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 Light"/>
                <a:cs typeface="Calibri" panose="020F0502020204030204" pitchFamily="34" charset="0"/>
                <a:sym typeface="Calibri Light"/>
              </a:rPr>
              <a:t>jaringan</a:t>
            </a:r>
            <a:r>
              <a:rPr lang="en-US" sz="20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  <a:sym typeface="Calibri Light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 Light"/>
                <a:cs typeface="Calibri" panose="020F0502020204030204" pitchFamily="34" charset="0"/>
                <a:sym typeface="Calibri Light"/>
              </a:rPr>
              <a:t>distribusi</a:t>
            </a:r>
            <a:r>
              <a:rPr lang="en-US" sz="20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  <a:sym typeface="Calibri Light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tenaga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listrik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chnological development of PV[1]">
            <a:extLst>
              <a:ext uri="{FF2B5EF4-FFF2-40B4-BE49-F238E27FC236}">
                <a16:creationId xmlns:a16="http://schemas.microsoft.com/office/drawing/2014/main" id="{3608E970-970E-BB46-8BA2-A3A35FD99F06}"/>
              </a:ext>
            </a:extLst>
          </p:cNvPr>
          <p:cNvSpPr txBox="1"/>
          <p:nvPr/>
        </p:nvSpPr>
        <p:spPr>
          <a:xfrm>
            <a:off x="1140955" y="4522341"/>
            <a:ext cx="30202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Penerimaan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sosial</a:t>
            </a:r>
            <a:endParaRPr sz="2000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11654-F1A4-D44A-AF8A-0FC1C446E8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123" y="5084954"/>
            <a:ext cx="499717" cy="4997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8862B7-9EAF-6847-80A7-4C9A373ACE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58" y="4472623"/>
            <a:ext cx="464390" cy="46439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D89786-B39A-1B44-ABBA-B0022B3F8B28}"/>
              </a:ext>
            </a:extLst>
          </p:cNvPr>
          <p:cNvSpPr/>
          <p:nvPr/>
        </p:nvSpPr>
        <p:spPr>
          <a:xfrm>
            <a:off x="244890" y="1248312"/>
            <a:ext cx="2237567" cy="391211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6EA24DB-3C66-2D4E-B77B-EF09FFE7DA75}"/>
              </a:ext>
            </a:extLst>
          </p:cNvPr>
          <p:cNvSpPr/>
          <p:nvPr/>
        </p:nvSpPr>
        <p:spPr>
          <a:xfrm>
            <a:off x="244890" y="4039546"/>
            <a:ext cx="2237567" cy="3969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Tantangan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B46635-89A8-8146-9546-16B9BC37B9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00" y="1825261"/>
            <a:ext cx="5910194" cy="39542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9C3D1CB-328B-DE45-816C-9CB9549F2855}"/>
              </a:ext>
            </a:extLst>
          </p:cNvPr>
          <p:cNvSpPr/>
          <p:nvPr/>
        </p:nvSpPr>
        <p:spPr>
          <a:xfrm>
            <a:off x="5806791" y="1428774"/>
            <a:ext cx="6026289" cy="4502791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5E7233-3BB8-8C40-9163-DD5F79D71090}"/>
              </a:ext>
            </a:extLst>
          </p:cNvPr>
          <p:cNvSpPr/>
          <p:nvPr/>
        </p:nvSpPr>
        <p:spPr>
          <a:xfrm>
            <a:off x="5682960" y="1248313"/>
            <a:ext cx="3382841" cy="39696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Penentuan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hosting</a:t>
            </a:r>
            <a:endParaRPr lang="en-US" sz="2000" i="1" baseline="3199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F082EA-91CA-0541-AC9E-BD04FE08F88F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057775" y="1446793"/>
            <a:ext cx="625185" cy="3888020"/>
          </a:xfrm>
          <a:prstGeom prst="curvedConnector3">
            <a:avLst>
              <a:gd name="adj1" fmla="val 43709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91314-E22B-8443-85E1-8193A163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8F677D7-8154-074E-97BA-E11DB2585986}"/>
              </a:ext>
            </a:extLst>
          </p:cNvPr>
          <p:cNvSpPr/>
          <p:nvPr/>
        </p:nvSpPr>
        <p:spPr>
          <a:xfrm>
            <a:off x="2944963" y="3015633"/>
            <a:ext cx="2398354" cy="2466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penetrasi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Monte Carlo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penentuan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kapasitas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hosting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stokastik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akurat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90774-B670-8A4A-8F0D-4A0846E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4806B-C55A-3945-B16D-9D280E625EBD}"/>
              </a:ext>
            </a:extLst>
          </p:cNvPr>
          <p:cNvSpPr/>
          <p:nvPr/>
        </p:nvSpPr>
        <p:spPr>
          <a:xfrm>
            <a:off x="8996549" y="2439742"/>
            <a:ext cx="2587673" cy="3292443"/>
          </a:xfrm>
          <a:prstGeom prst="rect">
            <a:avLst/>
          </a:prstGeom>
          <a:solidFill>
            <a:srgbClr val="7030A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1CC04F-27CD-2945-9C9C-89D63BC0946B}"/>
              </a:ext>
            </a:extLst>
          </p:cNvPr>
          <p:cNvSpPr/>
          <p:nvPr/>
        </p:nvSpPr>
        <p:spPr>
          <a:xfrm>
            <a:off x="428157" y="3146240"/>
            <a:ext cx="2139620" cy="132104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penentuan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hosting PLTS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6E353-00BC-2241-93A7-D2803B7FD46B}"/>
              </a:ext>
            </a:extLst>
          </p:cNvPr>
          <p:cNvSpPr/>
          <p:nvPr/>
        </p:nvSpPr>
        <p:spPr>
          <a:xfrm>
            <a:off x="449928" y="1525259"/>
            <a:ext cx="2221680" cy="1049198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Penetrasi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PLTS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tersebar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JTR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meningkat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endParaRPr 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A86F6-C582-E64D-8AA0-150F285032A0}"/>
              </a:ext>
            </a:extLst>
          </p:cNvPr>
          <p:cNvSpPr/>
          <p:nvPr/>
        </p:nvSpPr>
        <p:spPr>
          <a:xfrm>
            <a:off x="376241" y="4908152"/>
            <a:ext cx="2243452" cy="1482806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penentuan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penetrasi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maksimum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09144-E9FE-C345-BD81-9E44880D4C57}"/>
              </a:ext>
            </a:extLst>
          </p:cNvPr>
          <p:cNvCxnSpPr>
            <a:cxnSpLocks/>
          </p:cNvCxnSpPr>
          <p:nvPr/>
        </p:nvCxnSpPr>
        <p:spPr>
          <a:xfrm flipV="1">
            <a:off x="2568920" y="3806762"/>
            <a:ext cx="380754" cy="1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ABEB3A6D-30AD-F948-86ED-ACE2E1FF6930}"/>
              </a:ext>
            </a:extLst>
          </p:cNvPr>
          <p:cNvSpPr/>
          <p:nvPr/>
        </p:nvSpPr>
        <p:spPr>
          <a:xfrm>
            <a:off x="1263017" y="2662945"/>
            <a:ext cx="469900" cy="387499"/>
          </a:xfrm>
          <a:prstGeom prst="downArrow">
            <a:avLst/>
          </a:prstGeom>
          <a:solidFill>
            <a:srgbClr val="F9C435"/>
          </a:solidFill>
          <a:ln w="38100">
            <a:solidFill>
              <a:srgbClr val="F9C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35E9988-0593-A944-AB0A-11F2D3A42190}"/>
              </a:ext>
            </a:extLst>
          </p:cNvPr>
          <p:cNvSpPr/>
          <p:nvPr/>
        </p:nvSpPr>
        <p:spPr>
          <a:xfrm rot="10800000">
            <a:off x="1263017" y="4558284"/>
            <a:ext cx="469900" cy="387499"/>
          </a:xfrm>
          <a:prstGeom prst="downArrow">
            <a:avLst/>
          </a:prstGeom>
          <a:solidFill>
            <a:srgbClr val="F9C435"/>
          </a:solidFill>
          <a:ln w="38100">
            <a:solidFill>
              <a:srgbClr val="F9C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6C1894-0C4D-464F-8833-B0B299AA1382}"/>
              </a:ext>
            </a:extLst>
          </p:cNvPr>
          <p:cNvCxnSpPr>
            <a:cxnSpLocks/>
          </p:cNvCxnSpPr>
          <p:nvPr/>
        </p:nvCxnSpPr>
        <p:spPr>
          <a:xfrm>
            <a:off x="8820681" y="4329107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DCB1E7-D504-444C-BF4C-1F85BF8A2AA7}"/>
              </a:ext>
            </a:extLst>
          </p:cNvPr>
          <p:cNvCxnSpPr>
            <a:cxnSpLocks/>
          </p:cNvCxnSpPr>
          <p:nvPr/>
        </p:nvCxnSpPr>
        <p:spPr>
          <a:xfrm>
            <a:off x="8823877" y="3479521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ECC9A51-E441-1A41-A351-B445F4EFFA86}"/>
              </a:ext>
            </a:extLst>
          </p:cNvPr>
          <p:cNvSpPr/>
          <p:nvPr/>
        </p:nvSpPr>
        <p:spPr>
          <a:xfrm>
            <a:off x="9193668" y="3118310"/>
            <a:ext cx="2221675" cy="6824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Lokasi dan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702444A-B46F-384A-9648-BA010C7E5A61}"/>
              </a:ext>
            </a:extLst>
          </p:cNvPr>
          <p:cNvSpPr/>
          <p:nvPr/>
        </p:nvSpPr>
        <p:spPr>
          <a:xfrm>
            <a:off x="9193667" y="3981050"/>
            <a:ext cx="2221675" cy="7002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runtun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C42B06-C3C5-4140-9F88-24BDDE28C4D1}"/>
              </a:ext>
            </a:extLst>
          </p:cNvPr>
          <p:cNvCxnSpPr>
            <a:cxnSpLocks/>
          </p:cNvCxnSpPr>
          <p:nvPr/>
        </p:nvCxnSpPr>
        <p:spPr>
          <a:xfrm>
            <a:off x="8820228" y="5202802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52D053B-09DA-214A-8291-431C13F8DFD2}"/>
              </a:ext>
            </a:extLst>
          </p:cNvPr>
          <p:cNvSpPr/>
          <p:nvPr/>
        </p:nvSpPr>
        <p:spPr>
          <a:xfrm>
            <a:off x="9200381" y="4861590"/>
            <a:ext cx="2221675" cy="68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Lokasi dan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PLTS-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baterai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C6FFC2-3EF8-2948-90F0-0BBC41968DF0}"/>
              </a:ext>
            </a:extLst>
          </p:cNvPr>
          <p:cNvSpPr/>
          <p:nvPr/>
        </p:nvSpPr>
        <p:spPr>
          <a:xfrm>
            <a:off x="5859614" y="2493878"/>
            <a:ext cx="2569318" cy="3650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FAB0C2-9DA3-FC41-8CBD-52EFBCA0DB4D}"/>
              </a:ext>
            </a:extLst>
          </p:cNvPr>
          <p:cNvCxnSpPr>
            <a:cxnSpLocks/>
          </p:cNvCxnSpPr>
          <p:nvPr/>
        </p:nvCxnSpPr>
        <p:spPr>
          <a:xfrm>
            <a:off x="5729037" y="5539792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2626BB-8B23-214A-A89D-5AB65371EDFA}"/>
              </a:ext>
            </a:extLst>
          </p:cNvPr>
          <p:cNvCxnSpPr>
            <a:cxnSpLocks/>
          </p:cNvCxnSpPr>
          <p:nvPr/>
        </p:nvCxnSpPr>
        <p:spPr>
          <a:xfrm>
            <a:off x="5729036" y="3158756"/>
            <a:ext cx="0" cy="2391427"/>
          </a:xfrm>
          <a:prstGeom prst="line">
            <a:avLst/>
          </a:prstGeom>
          <a:ln w="28575">
            <a:solidFill>
              <a:srgbClr val="014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0389D9E-2D69-4D44-BE98-D1F021273E47}"/>
              </a:ext>
            </a:extLst>
          </p:cNvPr>
          <p:cNvSpPr/>
          <p:nvPr/>
        </p:nvSpPr>
        <p:spPr>
          <a:xfrm>
            <a:off x="6115297" y="5055687"/>
            <a:ext cx="2221675" cy="938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Stokastik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mempertimbang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ketidakpastian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5D65E6-97C2-334A-B74C-F111A167C46F}"/>
              </a:ext>
            </a:extLst>
          </p:cNvPr>
          <p:cNvCxnSpPr>
            <a:cxnSpLocks/>
          </p:cNvCxnSpPr>
          <p:nvPr/>
        </p:nvCxnSpPr>
        <p:spPr>
          <a:xfrm>
            <a:off x="5729036" y="3161065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D626BAE-D51E-4443-9FE1-78C6117B6131}"/>
              </a:ext>
            </a:extLst>
          </p:cNvPr>
          <p:cNvSpPr/>
          <p:nvPr/>
        </p:nvSpPr>
        <p:spPr>
          <a:xfrm>
            <a:off x="6101569" y="2690415"/>
            <a:ext cx="2221675" cy="9083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penyederhanaan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B19F1A-205E-B944-B267-83B7616AB75C}"/>
              </a:ext>
            </a:extLst>
          </p:cNvPr>
          <p:cNvCxnSpPr>
            <a:cxnSpLocks/>
          </p:cNvCxnSpPr>
          <p:nvPr/>
        </p:nvCxnSpPr>
        <p:spPr>
          <a:xfrm>
            <a:off x="7214937" y="4662892"/>
            <a:ext cx="0" cy="392795"/>
          </a:xfrm>
          <a:prstGeom prst="line">
            <a:avLst/>
          </a:prstGeom>
          <a:ln w="28575">
            <a:solidFill>
              <a:srgbClr val="014D7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C1E3185-C813-C342-8AC3-71FAF0929232}"/>
              </a:ext>
            </a:extLst>
          </p:cNvPr>
          <p:cNvSpPr/>
          <p:nvPr/>
        </p:nvSpPr>
        <p:spPr>
          <a:xfrm>
            <a:off x="6101569" y="4162754"/>
            <a:ext cx="2221674" cy="4841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Monte Carlo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CC97DD-080C-F94E-89CB-921C3D668C04}"/>
              </a:ext>
            </a:extLst>
          </p:cNvPr>
          <p:cNvCxnSpPr>
            <a:cxnSpLocks/>
          </p:cNvCxnSpPr>
          <p:nvPr/>
        </p:nvCxnSpPr>
        <p:spPr>
          <a:xfrm>
            <a:off x="8323235" y="5624784"/>
            <a:ext cx="199335" cy="5725"/>
          </a:xfrm>
          <a:prstGeom prst="line">
            <a:avLst/>
          </a:prstGeom>
          <a:ln w="28575">
            <a:solidFill>
              <a:srgbClr val="014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1FD8A54-E612-6F4D-BF50-0EDA6BA14896}"/>
              </a:ext>
            </a:extLst>
          </p:cNvPr>
          <p:cNvCxnSpPr>
            <a:cxnSpLocks/>
          </p:cNvCxnSpPr>
          <p:nvPr/>
        </p:nvCxnSpPr>
        <p:spPr>
          <a:xfrm>
            <a:off x="8518920" y="3138536"/>
            <a:ext cx="0" cy="2486248"/>
          </a:xfrm>
          <a:prstGeom prst="line">
            <a:avLst/>
          </a:prstGeom>
          <a:ln w="28575">
            <a:solidFill>
              <a:srgbClr val="014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FDC242-76E9-844A-99F4-3050EDA755EB}"/>
              </a:ext>
            </a:extLst>
          </p:cNvPr>
          <p:cNvCxnSpPr>
            <a:cxnSpLocks/>
          </p:cNvCxnSpPr>
          <p:nvPr/>
        </p:nvCxnSpPr>
        <p:spPr>
          <a:xfrm>
            <a:off x="8319585" y="3143199"/>
            <a:ext cx="199335" cy="5725"/>
          </a:xfrm>
          <a:prstGeom prst="line">
            <a:avLst/>
          </a:prstGeom>
          <a:ln w="28575">
            <a:solidFill>
              <a:srgbClr val="014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56C210-5280-D244-BE3D-9DA45416334F}"/>
              </a:ext>
            </a:extLst>
          </p:cNvPr>
          <p:cNvCxnSpPr>
            <a:cxnSpLocks/>
          </p:cNvCxnSpPr>
          <p:nvPr/>
        </p:nvCxnSpPr>
        <p:spPr>
          <a:xfrm>
            <a:off x="8518920" y="4323006"/>
            <a:ext cx="372533" cy="0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B53CEB-C977-8D41-9E64-28A326D3AAC3}"/>
              </a:ext>
            </a:extLst>
          </p:cNvPr>
          <p:cNvCxnSpPr>
            <a:cxnSpLocks/>
          </p:cNvCxnSpPr>
          <p:nvPr/>
        </p:nvCxnSpPr>
        <p:spPr>
          <a:xfrm>
            <a:off x="8820228" y="3469689"/>
            <a:ext cx="0" cy="1740192"/>
          </a:xfrm>
          <a:prstGeom prst="line">
            <a:avLst/>
          </a:prstGeom>
          <a:ln w="28575">
            <a:solidFill>
              <a:srgbClr val="014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19BF091-A4CF-D047-AA30-E96FFF0DB341}"/>
              </a:ext>
            </a:extLst>
          </p:cNvPr>
          <p:cNvSpPr/>
          <p:nvPr/>
        </p:nvSpPr>
        <p:spPr>
          <a:xfrm>
            <a:off x="2787697" y="2368308"/>
            <a:ext cx="2712885" cy="791571"/>
          </a:xfrm>
          <a:prstGeom prst="roundRect">
            <a:avLst>
              <a:gd name="adj" fmla="val 189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Motivasi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rumusan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A9AF1EF-2D53-0747-936F-AFAEFFFED9A8}"/>
              </a:ext>
            </a:extLst>
          </p:cNvPr>
          <p:cNvSpPr/>
          <p:nvPr/>
        </p:nvSpPr>
        <p:spPr>
          <a:xfrm>
            <a:off x="5642815" y="1722046"/>
            <a:ext cx="2984174" cy="791571"/>
          </a:xfrm>
          <a:prstGeom prst="roundRect">
            <a:avLst>
              <a:gd name="adj" fmla="val 1894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muncul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6411F-8DFD-8C40-893A-829D0A2E5D08}"/>
              </a:ext>
            </a:extLst>
          </p:cNvPr>
          <p:cNvCxnSpPr>
            <a:cxnSpLocks/>
          </p:cNvCxnSpPr>
          <p:nvPr/>
        </p:nvCxnSpPr>
        <p:spPr>
          <a:xfrm flipV="1">
            <a:off x="5335849" y="4245700"/>
            <a:ext cx="380754" cy="1"/>
          </a:xfrm>
          <a:prstGeom prst="line">
            <a:avLst/>
          </a:prstGeom>
          <a:ln w="28575">
            <a:solidFill>
              <a:srgbClr val="014D7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A38A297-5EBA-3343-93B0-6D5C1758D570}"/>
              </a:ext>
            </a:extLst>
          </p:cNvPr>
          <p:cNvSpPr/>
          <p:nvPr/>
        </p:nvSpPr>
        <p:spPr>
          <a:xfrm>
            <a:off x="8800744" y="2099716"/>
            <a:ext cx="2984174" cy="815964"/>
          </a:xfrm>
          <a:prstGeom prst="roundRect">
            <a:avLst>
              <a:gd name="adj" fmla="val 1894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Tantangan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spesifik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karakteristik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ketidakpastian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5631B-114A-514B-88A1-806E989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FC3E9E-5E07-FD40-8BE3-630D53BEAB00}"/>
              </a:ext>
            </a:extLst>
          </p:cNvPr>
          <p:cNvSpPr/>
          <p:nvPr/>
        </p:nvSpPr>
        <p:spPr>
          <a:xfrm>
            <a:off x="184280" y="1240967"/>
            <a:ext cx="5787312" cy="5215812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87312"/>
                      <a:gd name="connsiteY0" fmla="*/ 0 h 5215812"/>
                      <a:gd name="connsiteX1" fmla="*/ 5787312 w 5787312"/>
                      <a:gd name="connsiteY1" fmla="*/ 0 h 5215812"/>
                      <a:gd name="connsiteX2" fmla="*/ 5787312 w 5787312"/>
                      <a:gd name="connsiteY2" fmla="*/ 5215812 h 5215812"/>
                      <a:gd name="connsiteX3" fmla="*/ 0 w 5787312"/>
                      <a:gd name="connsiteY3" fmla="*/ 5215812 h 5215812"/>
                      <a:gd name="connsiteX4" fmla="*/ 0 w 5787312"/>
                      <a:gd name="connsiteY4" fmla="*/ 0 h 521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87312" h="5215812" extrusionOk="0">
                        <a:moveTo>
                          <a:pt x="0" y="0"/>
                        </a:moveTo>
                        <a:cubicBezTo>
                          <a:pt x="2234079" y="118645"/>
                          <a:pt x="4840183" y="116012"/>
                          <a:pt x="5787312" y="0"/>
                        </a:cubicBezTo>
                        <a:cubicBezTo>
                          <a:pt x="5654430" y="1070716"/>
                          <a:pt x="5872263" y="3047672"/>
                          <a:pt x="5787312" y="5215812"/>
                        </a:cubicBezTo>
                        <a:cubicBezTo>
                          <a:pt x="4418013" y="5350412"/>
                          <a:pt x="1614458" y="5058616"/>
                          <a:pt x="0" y="5215812"/>
                        </a:cubicBezTo>
                        <a:cubicBezTo>
                          <a:pt x="-20187" y="4403380"/>
                          <a:pt x="-152480" y="1876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4C6F2-FB81-674D-9165-59894ED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9094C-5518-8540-A4F3-D6E386EAFD45}"/>
              </a:ext>
            </a:extLst>
          </p:cNvPr>
          <p:cNvGrpSpPr/>
          <p:nvPr/>
        </p:nvGrpSpPr>
        <p:grpSpPr>
          <a:xfrm>
            <a:off x="478616" y="2289250"/>
            <a:ext cx="5202143" cy="2650667"/>
            <a:chOff x="137932" y="1501188"/>
            <a:chExt cx="6030369" cy="3286189"/>
          </a:xfrm>
        </p:grpSpPr>
        <p:pic>
          <p:nvPicPr>
            <p:cNvPr id="8" name="Picture 7" descr="A picture containing antenna, object&#10;&#10;Description automatically generated">
              <a:extLst>
                <a:ext uri="{FF2B5EF4-FFF2-40B4-BE49-F238E27FC236}">
                  <a16:creationId xmlns:a16="http://schemas.microsoft.com/office/drawing/2014/main" id="{B6ECADF9-3477-D44D-B4B1-743CD95E5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80" y="1501188"/>
              <a:ext cx="5984021" cy="32861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98F1F6-17D7-7D4B-B263-389DF628BD0C}"/>
                </a:ext>
              </a:extLst>
            </p:cNvPr>
            <p:cNvSpPr txBox="1"/>
            <p:nvPr/>
          </p:nvSpPr>
          <p:spPr>
            <a:xfrm>
              <a:off x="137932" y="2444906"/>
              <a:ext cx="503056" cy="18828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Gardu</a:t>
              </a:r>
              <a:r>
                <a:rPr lang="en-US" dirty="0"/>
                <a:t> </a:t>
              </a:r>
              <a:r>
                <a:rPr lang="en-US" dirty="0" err="1"/>
                <a:t>Induk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4F267-9181-2F4F-A410-74B56ED27B2E}"/>
              </a:ext>
            </a:extLst>
          </p:cNvPr>
          <p:cNvSpPr/>
          <p:nvPr/>
        </p:nvSpPr>
        <p:spPr>
          <a:xfrm>
            <a:off x="662795" y="995469"/>
            <a:ext cx="4830280" cy="519814"/>
          </a:xfrm>
          <a:prstGeom prst="roundRect">
            <a:avLst>
              <a:gd name="adj" fmla="val 3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Ketidakpastian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dan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PLTS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E3A3C5C-06EF-7C45-86BF-995EF6A25379}"/>
              </a:ext>
            </a:extLst>
          </p:cNvPr>
          <p:cNvSpPr/>
          <p:nvPr/>
        </p:nvSpPr>
        <p:spPr>
          <a:xfrm rot="2544367">
            <a:off x="3511924" y="2081083"/>
            <a:ext cx="1343464" cy="1554480"/>
          </a:xfrm>
          <a:prstGeom prst="arc">
            <a:avLst>
              <a:gd name="adj1" fmla="val 18046521"/>
              <a:gd name="adj2" fmla="val 0"/>
            </a:avLst>
          </a:prstGeom>
          <a:ln w="19050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588B-2E10-B442-A9D2-842017D2E8A8}"/>
              </a:ext>
            </a:extLst>
          </p:cNvPr>
          <p:cNvSpPr txBox="1"/>
          <p:nvPr/>
        </p:nvSpPr>
        <p:spPr>
          <a:xfrm>
            <a:off x="1120224" y="1631138"/>
            <a:ext cx="204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PLTS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8173E-17A4-E848-9800-BC2A9F165BC9}"/>
              </a:ext>
            </a:extLst>
          </p:cNvPr>
          <p:cNvSpPr txBox="1"/>
          <p:nvPr/>
        </p:nvSpPr>
        <p:spPr>
          <a:xfrm>
            <a:off x="3725531" y="1713178"/>
            <a:ext cx="181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PLTS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DF76528-033B-BD4B-81FA-421D2C3439A1}"/>
              </a:ext>
            </a:extLst>
          </p:cNvPr>
          <p:cNvSpPr/>
          <p:nvPr/>
        </p:nvSpPr>
        <p:spPr>
          <a:xfrm rot="1192732">
            <a:off x="1716249" y="1931208"/>
            <a:ext cx="993340" cy="1312201"/>
          </a:xfrm>
          <a:prstGeom prst="arc">
            <a:avLst>
              <a:gd name="adj1" fmla="val 18674550"/>
              <a:gd name="adj2" fmla="val 0"/>
            </a:avLst>
          </a:prstGeom>
          <a:ln w="19050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283D7-8322-7D4E-A959-C58A51440A16}"/>
              </a:ext>
            </a:extLst>
          </p:cNvPr>
          <p:cNvSpPr txBox="1"/>
          <p:nvPr/>
        </p:nvSpPr>
        <p:spPr>
          <a:xfrm>
            <a:off x="275314" y="5042196"/>
            <a:ext cx="5515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:</a:t>
            </a:r>
          </a:p>
          <a:p>
            <a:r>
              <a:rPr lang="en-US" dirty="0"/>
              <a:t>Pola#1: bus 21 (1 kW), bus 26 (2 kW), bus 25 (6 kW), ...</a:t>
            </a:r>
          </a:p>
          <a:p>
            <a:r>
              <a:rPr lang="en-US" dirty="0"/>
              <a:t>Pola#2: bus 1 (3 kW), bus 1 (2 kW), bus 21 (1 kW), ...</a:t>
            </a:r>
          </a:p>
          <a:p>
            <a:r>
              <a:rPr lang="en-US" dirty="0"/>
              <a:t>Pola#3: bus 19 (2 kW), bus 25 (9 kW), bus 33 (1 kW), ...</a:t>
            </a:r>
          </a:p>
          <a:p>
            <a:r>
              <a:rPr lang="en-US" dirty="0"/>
              <a:t>...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A6C95-4A7B-A94E-B661-E8BC1E377828}"/>
              </a:ext>
            </a:extLst>
          </p:cNvPr>
          <p:cNvSpPr txBox="1"/>
          <p:nvPr/>
        </p:nvSpPr>
        <p:spPr>
          <a:xfrm>
            <a:off x="6374116" y="1092754"/>
            <a:ext cx="55158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Permasalahan</a:t>
            </a:r>
            <a:r>
              <a:rPr lang="en-US" b="1" dirty="0"/>
              <a:t> </a:t>
            </a:r>
            <a:r>
              <a:rPr lang="en-US" b="1" dirty="0" err="1"/>
              <a:t>spesifik</a:t>
            </a:r>
            <a:r>
              <a:rPr lang="en-US" b="1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i="1" dirty="0"/>
              <a:t>lumped load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dan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dan </a:t>
            </a:r>
            <a:r>
              <a:rPr lang="en-US" dirty="0" err="1"/>
              <a:t>pelanggan</a:t>
            </a:r>
            <a:r>
              <a:rPr lang="en-US" dirty="0"/>
              <a:t> (F. Ding 2017).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seragam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1 kW (R. </a:t>
            </a:r>
            <a:r>
              <a:rPr lang="en-US" dirty="0" err="1"/>
              <a:t>Torquato</a:t>
            </a:r>
            <a:r>
              <a:rPr lang="en-US" dirty="0"/>
              <a:t> 2018)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PLTS.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terwakili</a:t>
            </a:r>
            <a:r>
              <a:rPr lang="en-US" dirty="0"/>
              <a:t> (A. Dubey 2017).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39980-4FBC-9E4B-A2DB-6F0627F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FC3E9E-5E07-FD40-8BE3-630D53BEAB00}"/>
              </a:ext>
            </a:extLst>
          </p:cNvPr>
          <p:cNvSpPr/>
          <p:nvPr/>
        </p:nvSpPr>
        <p:spPr>
          <a:xfrm>
            <a:off x="184280" y="1240967"/>
            <a:ext cx="5787312" cy="5215812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87312"/>
                      <a:gd name="connsiteY0" fmla="*/ 0 h 5215812"/>
                      <a:gd name="connsiteX1" fmla="*/ 5787312 w 5787312"/>
                      <a:gd name="connsiteY1" fmla="*/ 0 h 5215812"/>
                      <a:gd name="connsiteX2" fmla="*/ 5787312 w 5787312"/>
                      <a:gd name="connsiteY2" fmla="*/ 5215812 h 5215812"/>
                      <a:gd name="connsiteX3" fmla="*/ 0 w 5787312"/>
                      <a:gd name="connsiteY3" fmla="*/ 5215812 h 5215812"/>
                      <a:gd name="connsiteX4" fmla="*/ 0 w 5787312"/>
                      <a:gd name="connsiteY4" fmla="*/ 0 h 521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87312" h="5215812" extrusionOk="0">
                        <a:moveTo>
                          <a:pt x="0" y="0"/>
                        </a:moveTo>
                        <a:cubicBezTo>
                          <a:pt x="2234079" y="118645"/>
                          <a:pt x="4840183" y="116012"/>
                          <a:pt x="5787312" y="0"/>
                        </a:cubicBezTo>
                        <a:cubicBezTo>
                          <a:pt x="5654430" y="1070716"/>
                          <a:pt x="5872263" y="3047672"/>
                          <a:pt x="5787312" y="5215812"/>
                        </a:cubicBezTo>
                        <a:cubicBezTo>
                          <a:pt x="4418013" y="5350412"/>
                          <a:pt x="1614458" y="5058616"/>
                          <a:pt x="0" y="5215812"/>
                        </a:cubicBezTo>
                        <a:cubicBezTo>
                          <a:pt x="-20187" y="4403380"/>
                          <a:pt x="-152480" y="1876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4C6F2-FB81-674D-9165-59894ED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4F267-9181-2F4F-A410-74B56ED27B2E}"/>
              </a:ext>
            </a:extLst>
          </p:cNvPr>
          <p:cNvSpPr/>
          <p:nvPr/>
        </p:nvSpPr>
        <p:spPr>
          <a:xfrm>
            <a:off x="1263405" y="995469"/>
            <a:ext cx="3629061" cy="519814"/>
          </a:xfrm>
          <a:prstGeom prst="roundRect">
            <a:avLst>
              <a:gd name="adj" fmla="val 3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Variasi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Runtun</a:t>
            </a:r>
            <a:r>
              <a:rPr lang="en-US" sz="2000" dirty="0"/>
              <a:t> Waktu</a:t>
            </a:r>
          </a:p>
        </p:txBody>
      </p:sp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2F5441D2-9281-B04B-85CF-8D64698F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4" y="3569065"/>
            <a:ext cx="4644060" cy="285788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FF533EA-970A-FE4B-8956-DE15A5D22BAF}"/>
              </a:ext>
            </a:extLst>
          </p:cNvPr>
          <p:cNvSpPr txBox="1"/>
          <p:nvPr/>
        </p:nvSpPr>
        <p:spPr>
          <a:xfrm>
            <a:off x="1596475" y="2328731"/>
            <a:ext cx="68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11:30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10A617-B8FA-EB48-A4DA-502CED8786FD}"/>
              </a:ext>
            </a:extLst>
          </p:cNvPr>
          <p:cNvGrpSpPr/>
          <p:nvPr/>
        </p:nvGrpSpPr>
        <p:grpSpPr>
          <a:xfrm>
            <a:off x="818332" y="913030"/>
            <a:ext cx="4673600" cy="2626204"/>
            <a:chOff x="6681045" y="913030"/>
            <a:chExt cx="4673600" cy="262620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5963F4-4A29-4640-BF69-56B429E1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045" y="1570734"/>
              <a:ext cx="4673600" cy="1968500"/>
            </a:xfrm>
            <a:prstGeom prst="rect">
              <a:avLst/>
            </a:prstGeom>
          </p:spPr>
        </p:pic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262D96E-EAB0-1E45-A39C-E5C5251D38EA}"/>
                </a:ext>
              </a:extLst>
            </p:cNvPr>
            <p:cNvSpPr/>
            <p:nvPr/>
          </p:nvSpPr>
          <p:spPr>
            <a:xfrm rot="5718307">
              <a:off x="7440366" y="1037026"/>
              <a:ext cx="1343464" cy="1554480"/>
            </a:xfrm>
            <a:prstGeom prst="arc">
              <a:avLst/>
            </a:prstGeom>
            <a:ln w="19050">
              <a:solidFill>
                <a:srgbClr val="C00000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90BC1A-CEE2-FF4A-ACDC-1A3CB2554133}"/>
                </a:ext>
              </a:extLst>
            </p:cNvPr>
            <p:cNvSpPr txBox="1"/>
            <p:nvPr/>
          </p:nvSpPr>
          <p:spPr>
            <a:xfrm>
              <a:off x="9828763" y="2222615"/>
              <a:ext cx="68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12:30</a:t>
              </a: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2A737C7D-5AC1-2A41-B40A-DA9238E557D0}"/>
                </a:ext>
              </a:extLst>
            </p:cNvPr>
            <p:cNvSpPr/>
            <p:nvPr/>
          </p:nvSpPr>
          <p:spPr>
            <a:xfrm rot="8542729">
              <a:off x="8916998" y="913030"/>
              <a:ext cx="1343464" cy="1554480"/>
            </a:xfrm>
            <a:prstGeom prst="arc">
              <a:avLst>
                <a:gd name="adj1" fmla="val 16928496"/>
                <a:gd name="adj2" fmla="val 0"/>
              </a:avLst>
            </a:prstGeom>
            <a:ln w="19050"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067E9AC-7D63-5B43-B217-1F91349BD346}"/>
              </a:ext>
            </a:extLst>
          </p:cNvPr>
          <p:cNvSpPr txBox="1"/>
          <p:nvPr/>
        </p:nvSpPr>
        <p:spPr>
          <a:xfrm>
            <a:off x="6374116" y="1092754"/>
            <a:ext cx="551588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Permasalahan</a:t>
            </a:r>
            <a:r>
              <a:rPr lang="en-US" b="1" dirty="0"/>
              <a:t> </a:t>
            </a:r>
            <a:r>
              <a:rPr lang="en-US" b="1" dirty="0" err="1"/>
              <a:t>spesifik</a:t>
            </a:r>
            <a:r>
              <a:rPr lang="en-US" b="1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pada </a:t>
            </a:r>
            <a:r>
              <a:rPr lang="en-US" dirty="0" err="1"/>
              <a:t>beban-beban</a:t>
            </a:r>
            <a:r>
              <a:rPr lang="en-US" dirty="0"/>
              <a:t> minimum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dan </a:t>
            </a:r>
            <a:r>
              <a:rPr lang="en-US" dirty="0" err="1"/>
              <a:t>iradiasi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(A. Dubey 2015),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1 jam (A Dubey 2017) </a:t>
            </a:r>
            <a:r>
              <a:rPr lang="en-US" dirty="0" err="1"/>
              <a:t>atau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en-US" dirty="0"/>
              <a:t> (R. </a:t>
            </a:r>
            <a:r>
              <a:rPr lang="en-US" dirty="0" err="1"/>
              <a:t>Torquato</a:t>
            </a:r>
            <a:r>
              <a:rPr lang="en-US" dirty="0"/>
              <a:t> 2018)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iradiasi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dan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pada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97944-38FD-9C4B-961E-38F54DCB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FC3E9E-5E07-FD40-8BE3-630D53BEAB00}"/>
              </a:ext>
            </a:extLst>
          </p:cNvPr>
          <p:cNvSpPr/>
          <p:nvPr/>
        </p:nvSpPr>
        <p:spPr>
          <a:xfrm>
            <a:off x="184280" y="1809927"/>
            <a:ext cx="5787312" cy="3903855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87312"/>
                      <a:gd name="connsiteY0" fmla="*/ 0 h 5215812"/>
                      <a:gd name="connsiteX1" fmla="*/ 5787312 w 5787312"/>
                      <a:gd name="connsiteY1" fmla="*/ 0 h 5215812"/>
                      <a:gd name="connsiteX2" fmla="*/ 5787312 w 5787312"/>
                      <a:gd name="connsiteY2" fmla="*/ 5215812 h 5215812"/>
                      <a:gd name="connsiteX3" fmla="*/ 0 w 5787312"/>
                      <a:gd name="connsiteY3" fmla="*/ 5215812 h 5215812"/>
                      <a:gd name="connsiteX4" fmla="*/ 0 w 5787312"/>
                      <a:gd name="connsiteY4" fmla="*/ 0 h 521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87312" h="5215812" extrusionOk="0">
                        <a:moveTo>
                          <a:pt x="0" y="0"/>
                        </a:moveTo>
                        <a:cubicBezTo>
                          <a:pt x="2234079" y="118645"/>
                          <a:pt x="4840183" y="116012"/>
                          <a:pt x="5787312" y="0"/>
                        </a:cubicBezTo>
                        <a:cubicBezTo>
                          <a:pt x="5654430" y="1070716"/>
                          <a:pt x="5872263" y="3047672"/>
                          <a:pt x="5787312" y="5215812"/>
                        </a:cubicBezTo>
                        <a:cubicBezTo>
                          <a:pt x="4418013" y="5350412"/>
                          <a:pt x="1614458" y="5058616"/>
                          <a:pt x="0" y="5215812"/>
                        </a:cubicBezTo>
                        <a:cubicBezTo>
                          <a:pt x="-20187" y="4403380"/>
                          <a:pt x="-152480" y="1876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4C6F2-FB81-674D-9165-59894ED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9094C-5518-8540-A4F3-D6E386EAFD45}"/>
              </a:ext>
            </a:extLst>
          </p:cNvPr>
          <p:cNvGrpSpPr/>
          <p:nvPr/>
        </p:nvGrpSpPr>
        <p:grpSpPr>
          <a:xfrm>
            <a:off x="478616" y="2858210"/>
            <a:ext cx="5202143" cy="2650667"/>
            <a:chOff x="137932" y="1501188"/>
            <a:chExt cx="6030369" cy="3286189"/>
          </a:xfrm>
        </p:grpSpPr>
        <p:pic>
          <p:nvPicPr>
            <p:cNvPr id="8" name="Picture 7" descr="A picture containing antenna, object&#10;&#10;Description automatically generated">
              <a:extLst>
                <a:ext uri="{FF2B5EF4-FFF2-40B4-BE49-F238E27FC236}">
                  <a16:creationId xmlns:a16="http://schemas.microsoft.com/office/drawing/2014/main" id="{B6ECADF9-3477-D44D-B4B1-743CD95E5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80" y="1501188"/>
              <a:ext cx="5984021" cy="32861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98F1F6-17D7-7D4B-B263-389DF628BD0C}"/>
                </a:ext>
              </a:extLst>
            </p:cNvPr>
            <p:cNvSpPr txBox="1"/>
            <p:nvPr/>
          </p:nvSpPr>
          <p:spPr>
            <a:xfrm>
              <a:off x="137932" y="2444906"/>
              <a:ext cx="503056" cy="18828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err="1"/>
                <a:t>Gardu</a:t>
              </a:r>
              <a:r>
                <a:rPr lang="en-US" dirty="0"/>
                <a:t> </a:t>
              </a:r>
              <a:r>
                <a:rPr lang="en-US" dirty="0" err="1"/>
                <a:t>Induk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4F267-9181-2F4F-A410-74B56ED27B2E}"/>
              </a:ext>
            </a:extLst>
          </p:cNvPr>
          <p:cNvSpPr/>
          <p:nvPr/>
        </p:nvSpPr>
        <p:spPr>
          <a:xfrm>
            <a:off x="882353" y="1564429"/>
            <a:ext cx="4391164" cy="519814"/>
          </a:xfrm>
          <a:prstGeom prst="roundRect">
            <a:avLst>
              <a:gd name="adj" fmla="val 3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Lokasi dan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PLTS-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baterai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E3A3C5C-06EF-7C45-86BF-995EF6A25379}"/>
              </a:ext>
            </a:extLst>
          </p:cNvPr>
          <p:cNvSpPr/>
          <p:nvPr/>
        </p:nvSpPr>
        <p:spPr>
          <a:xfrm rot="2544367">
            <a:off x="3511924" y="2650043"/>
            <a:ext cx="1343464" cy="1554480"/>
          </a:xfrm>
          <a:prstGeom prst="arc">
            <a:avLst>
              <a:gd name="adj1" fmla="val 18046521"/>
              <a:gd name="adj2" fmla="val 0"/>
            </a:avLst>
          </a:prstGeom>
          <a:ln w="19050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A588B-2E10-B442-A9D2-842017D2E8A8}"/>
              </a:ext>
            </a:extLst>
          </p:cNvPr>
          <p:cNvSpPr txBox="1"/>
          <p:nvPr/>
        </p:nvSpPr>
        <p:spPr>
          <a:xfrm>
            <a:off x="630154" y="2200098"/>
            <a:ext cx="271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PLTS/PLTS-</a:t>
            </a:r>
            <a:r>
              <a:rPr lang="en-US" dirty="0" err="1"/>
              <a:t>baterai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8173E-17A4-E848-9800-BC2A9F165BC9}"/>
              </a:ext>
            </a:extLst>
          </p:cNvPr>
          <p:cNvSpPr txBox="1"/>
          <p:nvPr/>
        </p:nvSpPr>
        <p:spPr>
          <a:xfrm>
            <a:off x="3424496" y="2282138"/>
            <a:ext cx="242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PLTS/PLTS-</a:t>
            </a:r>
            <a:r>
              <a:rPr lang="en-US" dirty="0" err="1"/>
              <a:t>baterai</a:t>
            </a:r>
            <a:endParaRPr lang="en-US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DF76528-033B-BD4B-81FA-421D2C3439A1}"/>
              </a:ext>
            </a:extLst>
          </p:cNvPr>
          <p:cNvSpPr/>
          <p:nvPr/>
        </p:nvSpPr>
        <p:spPr>
          <a:xfrm rot="1192732">
            <a:off x="1716249" y="2500168"/>
            <a:ext cx="993340" cy="1312201"/>
          </a:xfrm>
          <a:prstGeom prst="arc">
            <a:avLst>
              <a:gd name="adj1" fmla="val 18674550"/>
              <a:gd name="adj2" fmla="val 0"/>
            </a:avLst>
          </a:prstGeom>
          <a:ln w="19050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DAD0D5-D8E2-3045-BB92-EF87B4C90194}"/>
              </a:ext>
            </a:extLst>
          </p:cNvPr>
          <p:cNvSpPr txBox="1"/>
          <p:nvPr/>
        </p:nvSpPr>
        <p:spPr>
          <a:xfrm>
            <a:off x="6374116" y="1661714"/>
            <a:ext cx="55158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Permasalahan</a:t>
            </a:r>
            <a:r>
              <a:rPr lang="en-US" b="1" dirty="0"/>
              <a:t> </a:t>
            </a:r>
            <a:r>
              <a:rPr lang="en-US" b="1" dirty="0" err="1"/>
              <a:t>spesifik</a:t>
            </a:r>
            <a:r>
              <a:rPr lang="en-US" b="1" dirty="0"/>
              <a:t>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PLTS-</a:t>
            </a:r>
            <a:r>
              <a:rPr lang="en-US" dirty="0" err="1"/>
              <a:t>baterai</a:t>
            </a:r>
            <a:r>
              <a:rPr lang="en-US" dirty="0"/>
              <a:t>. Di </a:t>
            </a:r>
            <a:r>
              <a:rPr lang="en-US" dirty="0" err="1"/>
              <a:t>Jerman</a:t>
            </a:r>
            <a:r>
              <a:rPr lang="en-US" dirty="0"/>
              <a:t> </a:t>
            </a:r>
            <a:r>
              <a:rPr lang="en-US" dirty="0" err="1"/>
              <a:t>tercatat</a:t>
            </a:r>
            <a:r>
              <a:rPr lang="en-US" dirty="0"/>
              <a:t> 40% </a:t>
            </a:r>
            <a:r>
              <a:rPr lang="en-US" dirty="0" err="1"/>
              <a:t>penetrasi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PLTS-</a:t>
            </a:r>
            <a:r>
              <a:rPr lang="en-US" dirty="0" err="1"/>
              <a:t>baterai</a:t>
            </a:r>
            <a:r>
              <a:rPr lang="en-US" dirty="0"/>
              <a:t> (IRENA 2019).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mendistribusikan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(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i="1" dirty="0"/>
              <a:t>utility</a:t>
            </a:r>
            <a:r>
              <a:rPr lang="en-US" dirty="0"/>
              <a:t>)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 </a:t>
            </a:r>
            <a:r>
              <a:rPr lang="en-US" dirty="0" err="1"/>
              <a:t>selesai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penetrasi</a:t>
            </a:r>
            <a:r>
              <a:rPr lang="en-US" dirty="0"/>
              <a:t> PLTS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baterai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memperhitungkan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penetrasi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PLTS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PLTS-</a:t>
            </a:r>
            <a:r>
              <a:rPr lang="en-ID" dirty="0" err="1"/>
              <a:t>baterai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35311-A734-B246-8716-32D7348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C64F-122C-F942-9C4A-C9BA78DD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: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80CE-7A9D-5D4E-83A9-2C888D68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19" y="1219204"/>
            <a:ext cx="11551362" cy="535093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/>
              <a:t>Tujuan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hosting </a:t>
            </a:r>
            <a:r>
              <a:rPr lang="en-US" dirty="0" err="1"/>
              <a:t>stokastik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Markov Chains Monte Carlo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beban-beban</a:t>
            </a:r>
            <a:r>
              <a:rPr lang="en-ID" dirty="0"/>
              <a:t> yang </a:t>
            </a:r>
            <a:r>
              <a:rPr lang="en-ID" dirty="0" err="1"/>
              <a:t>tersebar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individual.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memperhitungkan</a:t>
            </a:r>
            <a:r>
              <a:rPr lang="en-ID" dirty="0"/>
              <a:t> </a:t>
            </a:r>
            <a:r>
              <a:rPr lang="en-ID" dirty="0" err="1"/>
              <a:t>probabilitas-probabilitas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tangga</a:t>
            </a:r>
            <a:r>
              <a:rPr lang="en-ID" dirty="0"/>
              <a:t>, </a:t>
            </a:r>
            <a:r>
              <a:rPr lang="en-ID" dirty="0" err="1"/>
              <a:t>komersial</a:t>
            </a:r>
            <a:r>
              <a:rPr lang="en-ID" dirty="0"/>
              <a:t>, </a:t>
            </a:r>
            <a:r>
              <a:rPr lang="en-ID" dirty="0" err="1"/>
              <a:t>industri</a:t>
            </a:r>
            <a:r>
              <a:rPr lang="en-ID" dirty="0"/>
              <a:t>, </a:t>
            </a:r>
            <a:r>
              <a:rPr lang="en-ID" dirty="0" err="1"/>
              <a:t>pendidikan</a:t>
            </a:r>
            <a:r>
              <a:rPr lang="en-ID" dirty="0"/>
              <a:t>, dan </a:t>
            </a:r>
            <a:r>
              <a:rPr lang="en-ID" dirty="0" err="1"/>
              <a:t>militer</a:t>
            </a:r>
            <a:r>
              <a:rPr lang="en-ID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runtun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resolusi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dan </a:t>
            </a:r>
            <a:r>
              <a:rPr lang="en-ID" dirty="0" err="1"/>
              <a:t>iradiasi</a:t>
            </a:r>
            <a:r>
              <a:rPr lang="en-ID" dirty="0"/>
              <a:t> </a:t>
            </a:r>
            <a:r>
              <a:rPr lang="en-ID" dirty="0" err="1"/>
              <a:t>matahari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model </a:t>
            </a:r>
            <a:r>
              <a:rPr lang="en-ID" dirty="0" err="1"/>
              <a:t>penetrasi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PLTS dan PLS-</a:t>
            </a:r>
            <a:r>
              <a:rPr lang="en-ID" dirty="0" err="1"/>
              <a:t>baterai</a:t>
            </a:r>
            <a:r>
              <a:rPr lang="en-ID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memperhitungkan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penetrasi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PLTS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PLTS-</a:t>
            </a:r>
            <a:r>
              <a:rPr lang="en-ID" dirty="0" err="1"/>
              <a:t>baterai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ID" dirty="0"/>
              <a:t>.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/>
              <a:t>Hipotesis</a:t>
            </a:r>
            <a:r>
              <a:rPr lang="en-US" b="1" dirty="0"/>
              <a:t>: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(Monte Carlo). </a:t>
            </a:r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pada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A40C1-A86C-ED4C-A977-880EAC6D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1AED-FB21-4BC5-ADA4-092E4BB550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16832</TotalTime>
  <Words>1589</Words>
  <Application>Microsoft Macintosh PowerPoint</Application>
  <PresentationFormat>Widescreen</PresentationFormat>
  <Paragraphs>185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Pokok Bahasan</vt:lpstr>
      <vt:lpstr>Pendahuluan: Big Picture/Overall View</vt:lpstr>
      <vt:lpstr>Pendahuluan: Latar Belakang</vt:lpstr>
      <vt:lpstr>Pendahuluan: Rumusan Masalah</vt:lpstr>
      <vt:lpstr>Pendahuluan: Rumusan Masalah</vt:lpstr>
      <vt:lpstr>Pendahuluan: Rumusan Masalah</vt:lpstr>
      <vt:lpstr>Pendahuluan: Rumusan Masalah</vt:lpstr>
      <vt:lpstr>Pendahuluan: Tujuan dan Hipotesis</vt:lpstr>
      <vt:lpstr>Tinjauan Pustaka: Usulan Solusi</vt:lpstr>
      <vt:lpstr>Tinjauan Pustaka : Usulan Solusi</vt:lpstr>
      <vt:lpstr>Tinjauan Pustaka: Density &amp; Centrality of the Issues</vt:lpstr>
      <vt:lpstr>Tinjauan Pustaka: State-of-the-Art  Keaslian Penelitian</vt:lpstr>
      <vt:lpstr>Tinjauan Pustaka: Landasan Teori</vt:lpstr>
      <vt:lpstr>Metode Penelitian: Diagram Alir Penelitian</vt:lpstr>
      <vt:lpstr>Metode Penelitian: Diagram Alir Penelitian</vt:lpstr>
      <vt:lpstr>Metode Penelitian: Diagram Alir Penelitian</vt:lpstr>
      <vt:lpstr>Metode Penelitian: Data Masukan</vt:lpstr>
      <vt:lpstr>Metode Penelitian: Simulation Tools</vt:lpstr>
      <vt:lpstr>Metode Penelitian: Diagram Alir Metode</vt:lpstr>
      <vt:lpstr>Metode Penelitian: Hidden Markov Model</vt:lpstr>
      <vt:lpstr>Metode Penelitian: Layered Hidden Markov Model</vt:lpstr>
      <vt:lpstr>Metode Penelitian: Layered Hidden Markov Model</vt:lpstr>
      <vt:lpstr>Metode Penelitian: Perancangan Proses Analisis</vt:lpstr>
      <vt:lpstr>Kemajuan Penelitian: Tahapan dan Posisi Penelitian</vt:lpstr>
      <vt:lpstr>Kemajuan Penelitian: Tahap I</vt:lpstr>
      <vt:lpstr>Jadwal Penelitian</vt:lpstr>
      <vt:lpstr>Jadwal Penelitian</vt:lpstr>
      <vt:lpstr>Jadwal Penelitian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wyatmaja</cp:lastModifiedBy>
  <cp:revision>389</cp:revision>
  <cp:lastPrinted>2019-12-02T04:12:42Z</cp:lastPrinted>
  <dcterms:created xsi:type="dcterms:W3CDTF">2018-09-20T06:18:13Z</dcterms:created>
  <dcterms:modified xsi:type="dcterms:W3CDTF">2021-04-07T09:07:23Z</dcterms:modified>
</cp:coreProperties>
</file>