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2" r:id="rId2"/>
    <p:sldId id="331" r:id="rId3"/>
    <p:sldId id="332" r:id="rId4"/>
    <p:sldId id="33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34B74"/>
    <a:srgbClr val="DEEBF7"/>
    <a:srgbClr val="E3D132"/>
    <a:srgbClr val="9DC3E6"/>
    <a:srgbClr val="F8CBAD"/>
    <a:srgbClr val="0071B7"/>
    <a:srgbClr val="FBE5D6"/>
    <a:srgbClr val="7030A0"/>
    <a:srgbClr val="FFB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1" autoAdjust="0"/>
    <p:restoredTop sz="95439"/>
  </p:normalViewPr>
  <p:slideViewPr>
    <p:cSldViewPr snapToGrid="0">
      <p:cViewPr>
        <p:scale>
          <a:sx n="118" d="100"/>
          <a:sy n="118" d="100"/>
        </p:scale>
        <p:origin x="536" y="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608ED9-1865-974B-85D5-03A43168C1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B1A74-709D-8F4D-B71C-77A59B5D25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9189-8273-D543-8F5A-34D72B54BE2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F6D89-14EB-484F-9361-162654C4DD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8CB7B-AE6D-D744-B373-271D3E6492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4C02B-AA7F-2540-9D41-212C9A4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6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61FE-CEAC-9C43-861B-5E2E7A398E0F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98A63-CCE9-3A4A-B814-B93F2B10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5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7F63A-2B70-8F41-AA22-F5DEDBC0AD74}"/>
              </a:ext>
            </a:extLst>
          </p:cNvPr>
          <p:cNvSpPr/>
          <p:nvPr userDrawn="1"/>
        </p:nvSpPr>
        <p:spPr>
          <a:xfrm>
            <a:off x="0" y="2028092"/>
            <a:ext cx="12192000" cy="4343211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1BBFBF-6F07-EF48-8709-715B8D24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32089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fld id="{BE2D1AED-FB21-4BC5-ADA4-092E4BB55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DFDA5-6ABC-0844-8D1A-B4599D2F24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38" y="-23117"/>
            <a:ext cx="12223038" cy="68811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5CF01E-0C92-D646-80D1-1C40BC2E5E86}"/>
              </a:ext>
            </a:extLst>
          </p:cNvPr>
          <p:cNvSpPr/>
          <p:nvPr userDrawn="1"/>
        </p:nvSpPr>
        <p:spPr>
          <a:xfrm>
            <a:off x="3112956" y="5111262"/>
            <a:ext cx="6142892" cy="146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A815F-9383-6E40-A355-5468EBC8DE48}"/>
              </a:ext>
            </a:extLst>
          </p:cNvPr>
          <p:cNvSpPr/>
          <p:nvPr userDrawn="1"/>
        </p:nvSpPr>
        <p:spPr>
          <a:xfrm>
            <a:off x="4396154" y="191069"/>
            <a:ext cx="3493477" cy="146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281" y="191069"/>
            <a:ext cx="11582400" cy="79157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9281" y="1176533"/>
            <a:ext cx="11582400" cy="53766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E88D8876-A1E2-AD4A-AEDA-3F42F0AA60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415" y="158465"/>
            <a:ext cx="852782" cy="8567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887A-5529-D54F-9B57-3A4564A1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29799-C6D0-5544-893E-AF26CC1B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71D300-0A6C-7C48-B29C-DB6D1975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93EAC-0CD7-124C-8387-C57943A180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38" y="-23117"/>
            <a:ext cx="12223038" cy="6881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Autofit/>
          </a:bodyPr>
          <a:lstStyle>
            <a:lvl1pPr algn="ctr">
              <a:defRPr sz="3600"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708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text to end slide</a:t>
            </a:r>
          </a:p>
        </p:txBody>
      </p:sp>
    </p:spTree>
    <p:extLst>
      <p:ext uri="{BB962C8B-B14F-4D97-AF65-F5344CB8AC3E}">
        <p14:creationId xmlns:p14="http://schemas.microsoft.com/office/powerpoint/2010/main" val="205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57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56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3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265F7D-5295-D047-A16D-2ACD3D2F189D}"/>
              </a:ext>
            </a:extLst>
          </p:cNvPr>
          <p:cNvSpPr txBox="1">
            <a:spLocks/>
          </p:cNvSpPr>
          <p:nvPr/>
        </p:nvSpPr>
        <p:spPr>
          <a:xfrm>
            <a:off x="894333" y="2103662"/>
            <a:ext cx="10403334" cy="192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Markov Chain Monte Carlo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untuk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  <a:p>
            <a:r>
              <a:rPr lang="en-US" sz="4000" dirty="0" err="1">
                <a:solidFill>
                  <a:schemeClr val="tx1"/>
                </a:solidFill>
                <a:latin typeface="+mn-lt"/>
              </a:rPr>
              <a:t>Penentuan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Kapasitas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i="1" dirty="0">
                <a:solidFill>
                  <a:schemeClr val="tx1"/>
                </a:solidFill>
                <a:latin typeface="+mn-lt"/>
              </a:rPr>
              <a:t>Hosting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Stokastik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pada</a:t>
            </a:r>
          </a:p>
          <a:p>
            <a:r>
              <a:rPr lang="en-US" sz="4000" dirty="0" err="1">
                <a:solidFill>
                  <a:schemeClr val="tx1"/>
                </a:solidFill>
                <a:latin typeface="+mn-lt"/>
              </a:rPr>
              <a:t>Penetrasi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PLTS dan PLTS-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Baterai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Tersebar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9EB25CA-7018-7147-A7D2-8A6F074A6DBE}"/>
              </a:ext>
            </a:extLst>
          </p:cNvPr>
          <p:cNvSpPr txBox="1">
            <a:spLocks/>
          </p:cNvSpPr>
          <p:nvPr/>
        </p:nvSpPr>
        <p:spPr>
          <a:xfrm>
            <a:off x="197371" y="4067864"/>
            <a:ext cx="11797258" cy="5357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Wijaya </a:t>
            </a:r>
            <a:r>
              <a:rPr lang="en-US" sz="2400" dirty="0" err="1"/>
              <a:t>Yudha</a:t>
            </a:r>
            <a:r>
              <a:rPr lang="en-US" sz="2400" dirty="0"/>
              <a:t> </a:t>
            </a:r>
            <a:r>
              <a:rPr lang="en-US" sz="2400" dirty="0" err="1"/>
              <a:t>Atmaja</a:t>
            </a:r>
            <a:r>
              <a:rPr lang="en-US" sz="2400" dirty="0"/>
              <a:t> –– 20/468298/STK/00830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C09E91-1252-844F-B32C-F9CA9DC777D0}"/>
              </a:ext>
            </a:extLst>
          </p:cNvPr>
          <p:cNvSpPr txBox="1">
            <a:spLocks/>
          </p:cNvSpPr>
          <p:nvPr/>
        </p:nvSpPr>
        <p:spPr>
          <a:xfrm>
            <a:off x="197371" y="1599331"/>
            <a:ext cx="11797258" cy="5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Proposal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Disertasi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23ED3-DEFE-5E48-98A0-2F28D6075B21}"/>
              </a:ext>
            </a:extLst>
          </p:cNvPr>
          <p:cNvSpPr/>
          <p:nvPr/>
        </p:nvSpPr>
        <p:spPr>
          <a:xfrm>
            <a:off x="1345704" y="5309866"/>
            <a:ext cx="7246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Promotor: Ir. </a:t>
            </a:r>
            <a:r>
              <a:rPr lang="en-US" sz="2000" dirty="0" err="1"/>
              <a:t>Sarjiya</a:t>
            </a:r>
            <a:r>
              <a:rPr lang="en-US" sz="2000" dirty="0"/>
              <a:t>, S.T., M.T., Ph.D., IPU.</a:t>
            </a:r>
          </a:p>
          <a:p>
            <a:r>
              <a:rPr lang="en-US" sz="2000" dirty="0"/>
              <a:t>Ko-Promotor: Ir. </a:t>
            </a:r>
            <a:r>
              <a:rPr lang="en-US" sz="2000" dirty="0" err="1"/>
              <a:t>Lesnanto</a:t>
            </a:r>
            <a:r>
              <a:rPr lang="en-US" sz="2000" dirty="0"/>
              <a:t> </a:t>
            </a:r>
            <a:r>
              <a:rPr lang="en-US" sz="2000" dirty="0" err="1"/>
              <a:t>Multa</a:t>
            </a:r>
            <a:r>
              <a:rPr lang="en-US" sz="2000" dirty="0"/>
              <a:t> </a:t>
            </a:r>
            <a:r>
              <a:rPr lang="en-US" sz="2000" dirty="0" err="1"/>
              <a:t>Putranto</a:t>
            </a:r>
            <a:r>
              <a:rPr lang="en-US" sz="2000" dirty="0"/>
              <a:t>, S.T., M.Eng., Ph.D., IPM.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C6947-B2E7-3347-A9AF-D98320CEBD91}"/>
              </a:ext>
            </a:extLst>
          </p:cNvPr>
          <p:cNvSpPr/>
          <p:nvPr/>
        </p:nvSpPr>
        <p:spPr>
          <a:xfrm>
            <a:off x="-10274" y="5405613"/>
            <a:ext cx="1280160" cy="560651"/>
          </a:xfrm>
          <a:prstGeom prst="rect">
            <a:avLst/>
          </a:prstGeom>
          <a:solidFill>
            <a:srgbClr val="134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786CC-99D7-7C46-A9EB-FCE65824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7F634-D8B0-E241-88D9-77AB6D66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Rise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768539F-69B7-8C4A-9D62-FED7494B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1" y="2197458"/>
            <a:ext cx="5994772" cy="2944073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4CA09E72-0280-9B44-AE32-D4A79ABEE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57" y="2880876"/>
            <a:ext cx="4907066" cy="615259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BC63B1A-DC7B-F743-B5F5-92656ADDD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57" y="3669494"/>
            <a:ext cx="3744686" cy="7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9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786CC-99D7-7C46-A9EB-FCE65824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7F634-D8B0-E241-88D9-77AB6D66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Rise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DC244F2-2C4D-5745-885E-4FAD512D3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1" y="1674687"/>
            <a:ext cx="5994772" cy="483485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40D9A165-1F5F-CF4A-8530-F9067112A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34" y="2693613"/>
            <a:ext cx="4825786" cy="36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082-F084-754F-9AAF-36316D14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833"/>
            <a:ext cx="10515600" cy="795693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16980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28270</TotalTime>
  <Words>77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PowerPoint Presentation</vt:lpstr>
      <vt:lpstr>Voltage Rise</vt:lpstr>
      <vt:lpstr>Voltage Rise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wyatmaja</cp:lastModifiedBy>
  <cp:revision>563</cp:revision>
  <cp:lastPrinted>2019-12-02T04:12:42Z</cp:lastPrinted>
  <dcterms:created xsi:type="dcterms:W3CDTF">2018-09-20T06:18:13Z</dcterms:created>
  <dcterms:modified xsi:type="dcterms:W3CDTF">2021-04-27T05:30:31Z</dcterms:modified>
</cp:coreProperties>
</file>