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7.png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.png"/><Relationship Id="rId17" Type="http://schemas.openxmlformats.org/officeDocument/2006/relationships/image" Target="../media/image43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17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3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66.png"/><Relationship Id="rId5" Type="http://schemas.openxmlformats.org/officeDocument/2006/relationships/image" Target="../media/image17.png"/><Relationship Id="rId10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1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4011190" cy="6844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25810" y="2328080"/>
            <a:ext cx="6972264" cy="27027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0755" y="5264450"/>
            <a:ext cx="8595621" cy="9661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40830" cy="815353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4011190" cy="6844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67117" y="3089985"/>
            <a:ext cx="7705464" cy="2912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74523" y="6517513"/>
            <a:ext cx="2536668" cy="2046374"/>
            <a:chOff x="7874523" y="6517513"/>
            <a:chExt cx="2536668" cy="204637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874523" y="6517513"/>
              <a:ext cx="2536668" cy="1644518"/>
              <a:chOff x="7874523" y="6517513"/>
              <a:chExt cx="2536668" cy="164451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13529" y="5802593"/>
                <a:ext cx="5073336" cy="3289037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74523" y="6517513"/>
                <a:ext cx="2536668" cy="1644518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4068" y="7031170"/>
              <a:ext cx="2425048" cy="80742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695192" y="7454115"/>
              <a:ext cx="895331" cy="1109772"/>
              <a:chOff x="8695192" y="7454115"/>
              <a:chExt cx="895331" cy="11097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95192" y="7454115"/>
                <a:ext cx="895331" cy="110977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16190"/>
            <a:ext cx="4623538" cy="9723185"/>
            <a:chOff x="0" y="716190"/>
            <a:chExt cx="4623538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6190"/>
              <a:ext cx="4623538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584" y="4979840"/>
            <a:ext cx="3310172" cy="12403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745054" y="5749119"/>
            <a:ext cx="10704762" cy="387554"/>
            <a:chOff x="-745054" y="5749119"/>
            <a:chExt cx="10704762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745054" y="5749119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04317" y="5130454"/>
            <a:ext cx="1195528" cy="903293"/>
            <a:chOff x="4004317" y="5130454"/>
            <a:chExt cx="1195528" cy="9032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4317" y="513045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270175" y="1655559"/>
            <a:ext cx="12155170" cy="1472423"/>
            <a:chOff x="5270175" y="1655559"/>
            <a:chExt cx="12155170" cy="14724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4462" y="1588418"/>
              <a:ext cx="12127795" cy="56618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1575" y="2216246"/>
              <a:ext cx="11514882" cy="10374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70175" y="7544261"/>
            <a:ext cx="12155170" cy="1962236"/>
            <a:chOff x="5270175" y="7544261"/>
            <a:chExt cx="12155170" cy="19622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4462" y="7498548"/>
              <a:ext cx="8126481" cy="53953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1576" y="8121158"/>
              <a:ext cx="10751081" cy="9760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70175" y="3884018"/>
            <a:ext cx="12155170" cy="2904207"/>
            <a:chOff x="5270175" y="3884018"/>
            <a:chExt cx="12155170" cy="29042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4462" y="3826458"/>
              <a:ext cx="1982309" cy="547928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11569" y="4441714"/>
              <a:ext cx="9624596" cy="2401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4011190" cy="6844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67117" y="2538820"/>
            <a:ext cx="7914988" cy="291226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30754" y="5329293"/>
            <a:ext cx="6370754" cy="9280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8" y="7042669"/>
              <a:ext cx="1386697" cy="81602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235962" cy="24682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1197" y="2473099"/>
            <a:ext cx="4090395" cy="62133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363706" cy="80231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3012933"/>
            <a:ext cx="15495583" cy="6197814"/>
            <a:chOff x="1005370" y="3012933"/>
            <a:chExt cx="15495583" cy="61978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7882" y="318566"/>
              <a:ext cx="30991165" cy="1239562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3012933"/>
              <a:ext cx="15495583" cy="61978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451931"/>
            <a:ext cx="5718211" cy="12213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2334" y="3532811"/>
            <a:ext cx="11083367" cy="39651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6082" y="2869301"/>
            <a:ext cx="15374870" cy="6341446"/>
            <a:chOff x="1126082" y="2869301"/>
            <a:chExt cx="15374870" cy="6341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147438" y="112493"/>
              <a:ext cx="30749741" cy="1268289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082" y="2869301"/>
              <a:ext cx="15374870" cy="634144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8317" y="1281532"/>
            <a:ext cx="4814868" cy="14058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3313" y="3132701"/>
            <a:ext cx="13920408" cy="5814647"/>
            <a:chOff x="1853313" y="3132701"/>
            <a:chExt cx="13920408" cy="58146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3313" y="3132701"/>
              <a:ext cx="13920408" cy="58146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81533" y="2372422"/>
            <a:ext cx="849220" cy="1058600"/>
            <a:chOff x="15381533" y="2372422"/>
            <a:chExt cx="849220" cy="10586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81533" y="2372422"/>
              <a:ext cx="849220" cy="105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2096" y="1189644"/>
            <a:ext cx="3885547" cy="8287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89979" y="2267484"/>
            <a:ext cx="3039409" cy="3039409"/>
            <a:chOff x="1289979" y="2267484"/>
            <a:chExt cx="3039409" cy="30394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979" y="2267484"/>
              <a:ext cx="3039409" cy="30394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2434" y="5501329"/>
            <a:ext cx="2219294" cy="5517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0182" y="5949734"/>
            <a:ext cx="3008948" cy="454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61533" y="2267484"/>
            <a:ext cx="3039409" cy="3039409"/>
            <a:chOff x="5461533" y="2267484"/>
            <a:chExt cx="3039409" cy="30394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1533" y="2267484"/>
              <a:ext cx="3039409" cy="303940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4548" y="5501329"/>
            <a:ext cx="2238341" cy="5422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34210" y="2267484"/>
            <a:ext cx="3039409" cy="3039409"/>
            <a:chOff x="9734210" y="2267484"/>
            <a:chExt cx="3039409" cy="30394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34210" y="2267484"/>
              <a:ext cx="3039409" cy="30394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36634" y="5501329"/>
            <a:ext cx="2228817" cy="5422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22104" y="7132351"/>
            <a:ext cx="3856985" cy="8287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75855" y="7889239"/>
            <a:ext cx="2189632" cy="2189632"/>
            <a:chOff x="4575855" y="7889239"/>
            <a:chExt cx="2189632" cy="21896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5855" y="7889239"/>
              <a:ext cx="2189632" cy="21896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47708" y="7889239"/>
            <a:ext cx="2189632" cy="2189632"/>
            <a:chOff x="8047708" y="7889239"/>
            <a:chExt cx="2189632" cy="21896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47708" y="7889239"/>
              <a:ext cx="2189632" cy="2189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19562" y="7889239"/>
            <a:ext cx="2189632" cy="2189632"/>
            <a:chOff x="11519562" y="7889239"/>
            <a:chExt cx="2189632" cy="21896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519562" y="7889239"/>
              <a:ext cx="2189632" cy="21896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956326" y="2267484"/>
            <a:ext cx="3039409" cy="3039409"/>
            <a:chOff x="13956326" y="2267484"/>
            <a:chExt cx="3039409" cy="303940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56326" y="2267484"/>
              <a:ext cx="3039409" cy="303940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58824" y="5501329"/>
            <a:ext cx="2247865" cy="54227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9137" y="5949734"/>
            <a:ext cx="3008948" cy="45482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678093" y="5949734"/>
            <a:ext cx="2841768" cy="82108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917049" y="5949734"/>
            <a:ext cx="2841768" cy="45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6566" y="1922043"/>
            <a:ext cx="4800849" cy="122130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94265" y="1207830"/>
            <a:ext cx="6590476" cy="6590476"/>
            <a:chOff x="7894265" y="1207830"/>
            <a:chExt cx="6590476" cy="65904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4265" y="1207830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66425" y="3143349"/>
            <a:ext cx="6590476" cy="6590476"/>
            <a:chOff x="10732766" y="3378668"/>
            <a:chExt cx="6590476" cy="65904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2766" y="3378668"/>
              <a:ext cx="6590476" cy="659047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6601" y="3399696"/>
            <a:ext cx="6246976" cy="516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5358095" cy="9561905"/>
            <a:chOff x="-190476" y="780952"/>
            <a:chExt cx="53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53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1942" y="5448515"/>
            <a:ext cx="9708001" cy="327162"/>
            <a:chOff x="311942" y="5448515"/>
            <a:chExt cx="9708001" cy="3271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11942" y="5448515"/>
              <a:ext cx="9708001" cy="3271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3249" y="3162200"/>
            <a:ext cx="10330054" cy="327162"/>
            <a:chOff x="7383249" y="3162200"/>
            <a:chExt cx="10330054" cy="3271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3249" y="3162200"/>
              <a:ext cx="10330054" cy="3271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9392" y="1863830"/>
            <a:ext cx="9920264" cy="6590476"/>
            <a:chOff x="369392" y="1863830"/>
            <a:chExt cx="9920264" cy="659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392" y="1863830"/>
              <a:ext cx="9920264" cy="659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50729" y="1905119"/>
            <a:ext cx="6136458" cy="12213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0000" y="7898115"/>
            <a:ext cx="1112381" cy="1112381"/>
            <a:chOff x="600000" y="7898115"/>
            <a:chExt cx="1112381" cy="11123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000" y="7898115"/>
              <a:ext cx="1112381" cy="111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13292" y="0"/>
            <a:ext cx="18399006" cy="829398"/>
            <a:chOff x="-113292" y="0"/>
            <a:chExt cx="18399006" cy="8293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3292" y="0"/>
              <a:ext cx="18399006" cy="8293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61906" y="3630458"/>
            <a:ext cx="6926043" cy="62537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590516"/>
            <a:ext cx="12996190" cy="8395765"/>
            <a:chOff x="600000" y="590516"/>
            <a:chExt cx="12996190" cy="83957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488372" y="-3416310"/>
              <a:ext cx="25992380" cy="1679153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590516"/>
              <a:ext cx="12996190" cy="83957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766" y="1177719"/>
            <a:ext cx="4800849" cy="1221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53394" y="1477243"/>
            <a:ext cx="7327092" cy="6590476"/>
            <a:chOff x="9953394" y="1477243"/>
            <a:chExt cx="7327092" cy="65904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3394" y="1477243"/>
              <a:ext cx="7327092" cy="65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16960" y="3006361"/>
            <a:ext cx="7327092" cy="6590476"/>
            <a:chOff x="8316960" y="3006361"/>
            <a:chExt cx="7327092" cy="65904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6960" y="3006361"/>
              <a:ext cx="7327092" cy="65904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98338" y="8807962"/>
            <a:ext cx="1091428" cy="1091428"/>
            <a:chOff x="15098338" y="8807962"/>
            <a:chExt cx="1091428" cy="10914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98338" y="8807962"/>
              <a:ext cx="1091428" cy="109142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9677" y="2463973"/>
            <a:ext cx="6958690" cy="6345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96190" y="811428"/>
            <a:ext cx="7117113" cy="9489611"/>
            <a:chOff x="10596190" y="811428"/>
            <a:chExt cx="7117113" cy="94896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6190" y="811428"/>
              <a:ext cx="7117113" cy="948961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603" y="7778592"/>
            <a:ext cx="5696487" cy="12213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82857" y="5362456"/>
            <a:ext cx="9626667" cy="387554"/>
            <a:chOff x="5782857" y="5362456"/>
            <a:chExt cx="9626667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782857" y="5362456"/>
              <a:ext cx="9626667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2361" y="6771908"/>
            <a:ext cx="10704762" cy="387554"/>
            <a:chOff x="-92361" y="6771908"/>
            <a:chExt cx="10704762" cy="387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2361" y="6771908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37621" y="5635026"/>
            <a:ext cx="821900" cy="974774"/>
            <a:chOff x="10137621" y="5635026"/>
            <a:chExt cx="821900" cy="97477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37621" y="5635026"/>
              <a:ext cx="821900" cy="9747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53044" y="0"/>
            <a:ext cx="18438758" cy="829398"/>
            <a:chOff x="-153044" y="0"/>
            <a:chExt cx="18438758" cy="8293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53044" y="0"/>
              <a:ext cx="18438758" cy="8293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3526" y="89141"/>
            <a:ext cx="4011190" cy="68443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4287" y="1934678"/>
            <a:ext cx="9328767" cy="3658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위지원</cp:lastModifiedBy>
  <cp:revision>3</cp:revision>
  <dcterms:created xsi:type="dcterms:W3CDTF">2023-04-26T10:23:44Z</dcterms:created>
  <dcterms:modified xsi:type="dcterms:W3CDTF">2023-04-26T01:41:56Z</dcterms:modified>
</cp:coreProperties>
</file>