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9" r:id="rId3"/>
    <p:sldId id="257" r:id="rId4"/>
    <p:sldId id="258" r:id="rId5"/>
  </p:sldIdLst>
  <p:sldSz cx="9144000" cy="5143500" type="screen16x9"/>
  <p:notesSz cx="6858000" cy="9144000"/>
  <p:embeddedFontLst>
    <p:embeddedFont>
      <p:font typeface="Dosis" pitchFamily="2" charset="0"/>
      <p:regular r:id="rId7"/>
      <p:bold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44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4eb88a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f84eb88a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9c81fa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9c81fa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84eb88a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84eb88a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5" y="744575"/>
            <a:ext cx="3852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0000" y="2834125"/>
            <a:ext cx="3852300" cy="17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7632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bilaput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www.linkedin.com/in/wika-rabila-putr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karabila/Improving-Employee-Retention-By-Predicting-Employee-Attrition-Using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/>
        </p:nvSpPr>
        <p:spPr>
          <a:xfrm>
            <a:off x="5959949" y="908900"/>
            <a:ext cx="3106777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Dosis"/>
                <a:ea typeface="Dosis"/>
                <a:cs typeface="Dosis"/>
                <a:sym typeface="Dosis"/>
              </a:rPr>
              <a:t>Created by: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Dosis"/>
                <a:ea typeface="Dosis"/>
                <a:cs typeface="Dosis"/>
                <a:sym typeface="Dosis"/>
              </a:rPr>
              <a:t>Wika Rabila Putri</a:t>
            </a:r>
            <a:endParaRPr sz="1200" b="1" i="0" u="none" strike="noStrike" cap="none" dirty="0">
              <a:solidFill>
                <a:srgbClr val="000000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Dosis"/>
                <a:ea typeface="Dosis"/>
                <a:cs typeface="Dosis"/>
                <a:sym typeface="Dosis"/>
                <a:hlinkClick r:id="rId3"/>
              </a:rPr>
              <a:t>rabilaputri@gmail.com</a:t>
            </a:r>
            <a:endParaRPr lang="en-US" sz="1200" dirty="0"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>
                <a:latin typeface="Dosis"/>
                <a:ea typeface="Dosis"/>
                <a:cs typeface="Dosis"/>
                <a:sym typeface="Dosis"/>
                <a:hlinkClick r:id="rId4"/>
              </a:rPr>
              <a:t>https://www.linkedin.com/in/wika-rabila-putri/</a:t>
            </a:r>
            <a:endParaRPr sz="1200" dirty="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6490D-DC99-BF71-C3F7-93909A410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960" y="643075"/>
            <a:ext cx="1069645" cy="14261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F14A59C-B1BB-F4A6-CCD9-3A324F6B5A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13667" y="2350416"/>
            <a:ext cx="40697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>
                <a:latin typeface="Dosis" pitchFamily="2" charset="0"/>
              </a:rPr>
              <a:t>Sebagai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lulusan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baru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dari</a:t>
            </a:r>
            <a:r>
              <a:rPr lang="en-US" altLang="en-US" dirty="0">
                <a:latin typeface="Dosis" pitchFamily="2" charset="0"/>
              </a:rPr>
              <a:t> Program </a:t>
            </a:r>
            <a:r>
              <a:rPr lang="en-US" altLang="en-US" dirty="0" err="1">
                <a:latin typeface="Dosis" pitchFamily="2" charset="0"/>
              </a:rPr>
              <a:t>Studi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Manajemen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Keuangan</a:t>
            </a:r>
            <a:r>
              <a:rPr lang="en-US" altLang="en-US" dirty="0">
                <a:latin typeface="Dosis" pitchFamily="2" charset="0"/>
              </a:rPr>
              <a:t>,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memiliki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semangat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belajar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tinggi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antusiasme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besar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terhadap</a:t>
            </a:r>
            <a:r>
              <a:rPr lang="en-US" altLang="en-US" dirty="0">
                <a:latin typeface="Dosis" pitchFamily="2" charset="0"/>
              </a:rPr>
              <a:t> dunia data dan </a:t>
            </a:r>
            <a:r>
              <a:rPr lang="en-US" altLang="en-US" i="1" dirty="0">
                <a:latin typeface="Dosis" pitchFamily="2" charset="0"/>
              </a:rPr>
              <a:t>business analytics</a:t>
            </a:r>
            <a:r>
              <a:rPr lang="en-US" altLang="en-US" dirty="0">
                <a:latin typeface="Dosis" pitchFamily="2" charset="0"/>
              </a:rPr>
              <a:t>. Saya </a:t>
            </a:r>
            <a:r>
              <a:rPr lang="en-US" altLang="en-US" dirty="0" err="1">
                <a:latin typeface="Dosis" pitchFamily="2" charset="0"/>
              </a:rPr>
              <a:t>baru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memulai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perjalanan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mempelajari</a:t>
            </a:r>
            <a:r>
              <a:rPr lang="en-US" altLang="en-US" dirty="0">
                <a:latin typeface="Dosis" pitchFamily="2" charset="0"/>
              </a:rPr>
              <a:t> data dan </a:t>
            </a:r>
            <a:r>
              <a:rPr lang="en-US" altLang="en-US" i="1" dirty="0">
                <a:latin typeface="Dosis" pitchFamily="2" charset="0"/>
              </a:rPr>
              <a:t>business analytics, </a:t>
            </a:r>
            <a:r>
              <a:rPr lang="en-US" altLang="en-US" dirty="0" err="1">
                <a:latin typeface="Dosis" pitchFamily="2" charset="0"/>
              </a:rPr>
              <a:t>serta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membangun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dasar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kuat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penggunaan</a:t>
            </a:r>
            <a:r>
              <a:rPr lang="en-US" altLang="en-US" dirty="0">
                <a:latin typeface="Dosis" pitchFamily="2" charset="0"/>
              </a:rPr>
              <a:t> SQL, Python, dan Data Visualization. </a:t>
            </a:r>
            <a:r>
              <a:rPr lang="en-US" altLang="en-US" dirty="0" err="1">
                <a:latin typeface="Dosis" pitchFamily="2" charset="0"/>
              </a:rPr>
              <a:t>Dengan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pengalaman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dari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pelatihan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magang</a:t>
            </a:r>
            <a:r>
              <a:rPr lang="en-US" altLang="en-US" dirty="0">
                <a:latin typeface="Dosis" pitchFamily="2" charset="0"/>
              </a:rPr>
              <a:t> virtual di </a:t>
            </a:r>
            <a:r>
              <a:rPr lang="en-US" altLang="en-US" dirty="0" err="1">
                <a:latin typeface="Dosis" pitchFamily="2" charset="0"/>
              </a:rPr>
              <a:t>bidang</a:t>
            </a:r>
            <a:r>
              <a:rPr lang="en-US" altLang="en-US" dirty="0">
                <a:latin typeface="Dosis" pitchFamily="2" charset="0"/>
              </a:rPr>
              <a:t> data,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siap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mengaplikasikan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keterampilan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saya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untuk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memberikan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solusi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inovatif</a:t>
            </a:r>
            <a:r>
              <a:rPr lang="en-US" altLang="en-US" dirty="0">
                <a:latin typeface="Dosis" pitchFamily="2" charset="0"/>
              </a:rPr>
              <a:t> dan </a:t>
            </a:r>
            <a:r>
              <a:rPr lang="en-US" altLang="en-US" dirty="0" err="1">
                <a:latin typeface="Dosis" pitchFamily="2" charset="0"/>
              </a:rPr>
              <a:t>mendukung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pengambilan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keputusan</a:t>
            </a:r>
            <a:r>
              <a:rPr lang="en-US" altLang="en-US" dirty="0">
                <a:latin typeface="Dosis" pitchFamily="2" charset="0"/>
              </a:rPr>
              <a:t> yang </a:t>
            </a:r>
            <a:r>
              <a:rPr lang="en-US" altLang="en-US" dirty="0" err="1">
                <a:latin typeface="Dosis" pitchFamily="2" charset="0"/>
              </a:rPr>
              <a:t>lebih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baik</a:t>
            </a:r>
            <a:r>
              <a:rPr lang="en-US" altLang="en-US" dirty="0">
                <a:latin typeface="Dosis" pitchFamily="2" charset="0"/>
              </a:rPr>
              <a:t> </a:t>
            </a:r>
            <a:r>
              <a:rPr lang="en-US" altLang="en-US" dirty="0" err="1">
                <a:latin typeface="Dosis" pitchFamily="2" charset="0"/>
              </a:rPr>
              <a:t>dalam</a:t>
            </a:r>
            <a:r>
              <a:rPr lang="en-US" altLang="en-US" dirty="0">
                <a:latin typeface="Dosis" pitchFamily="2" charset="0"/>
              </a:rPr>
              <a:t> dunia </a:t>
            </a:r>
            <a:r>
              <a:rPr lang="en-US" altLang="en-US" dirty="0" err="1">
                <a:latin typeface="Dosis" pitchFamily="2" charset="0"/>
              </a:rPr>
              <a:t>bisnis</a:t>
            </a:r>
            <a:r>
              <a:rPr lang="en-US" altLang="en-US" dirty="0">
                <a:latin typeface="Dosis" pitchFamily="2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Dosis" pitchFamily="2" charset="0"/>
            </a:endParaRPr>
          </a:p>
        </p:txBody>
      </p:sp>
      <p:sp>
        <p:nvSpPr>
          <p:cNvPr id="2" name="Google Shape;99;p25">
            <a:extLst>
              <a:ext uri="{FF2B5EF4-FFF2-40B4-BE49-F238E27FC236}">
                <a16:creationId xmlns:a16="http://schemas.microsoft.com/office/drawing/2014/main" id="{5A8E4342-BAF9-B0ED-4F16-CEAC68A114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1161800"/>
            <a:ext cx="3736800" cy="20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100" dirty="0">
                <a:solidFill>
                  <a:srgbClr val="FFFFFF"/>
                </a:solidFill>
                <a:latin typeface="Dosis" pitchFamily="2" charset="0"/>
              </a:rPr>
              <a:t>Improving Employee Retention by Predicting Employee Attrition Using Machine Learning</a:t>
            </a:r>
            <a:endParaRPr lang="en-US" sz="3100" dirty="0">
              <a:solidFill>
                <a:srgbClr val="FFFFFF"/>
              </a:solidFill>
              <a:latin typeface="Dosis" pitchFamily="2" charset="0"/>
              <a:sym typeface="Dos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92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Overview</a:t>
            </a:r>
            <a:endParaRPr sz="222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106290" y="678614"/>
            <a:ext cx="8852179" cy="405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Sumber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daya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manusia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(SDM)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adalah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aset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utama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perlu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dikelola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dengan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baik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oleh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agar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tujuan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bisnis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dapat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tercapai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dengan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efektif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dan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efisien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 Pada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kesempatan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kali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ini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,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kita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menghadapi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sebuah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permasalahan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tentang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sumber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daya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manusia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ada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di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Fokus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kita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adalah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mengetahui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bagaimana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cara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menjaga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agar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tetap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bertahan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di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ada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saat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ini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dapat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mengakibatkan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bengkaknya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biaya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rekrutmen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serta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pelatihan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mereka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baru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masuk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Dengan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mengetahui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faktor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utama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menyebabkan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tidak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merasa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,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dapat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segera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menanggulanginya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dengan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membuat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program-program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relevan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dengan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permasalahan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sz="1000" dirty="0">
              <a:solidFill>
                <a:srgbClr val="000000"/>
              </a:solidFill>
              <a:latin typeface="Dosis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000" b="1" dirty="0" err="1">
                <a:solidFill>
                  <a:srgbClr val="000000"/>
                </a:solidFill>
                <a:latin typeface="Dosis" pitchFamily="2" charset="0"/>
              </a:rPr>
              <a:t>Tujuan</a:t>
            </a:r>
            <a:r>
              <a:rPr lang="en-ID" sz="1000" b="1" dirty="0">
                <a:solidFill>
                  <a:srgbClr val="000000"/>
                </a:solidFill>
                <a:latin typeface="Dosis" pitchFamily="2" charset="0"/>
              </a:rPr>
              <a:t>: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Mengidentifikasi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faktor-faktor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utama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menyebabkan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memutuskan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meninggalkan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Menggunakan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teknik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machine learning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memprediksi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kemungkinan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tertentu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akan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meninggalkan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dalam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jangka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waktu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tertentu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Mengembangkan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strategi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efektif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meningkatkan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retensi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Mengurangi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biaya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dikeluarkan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rekrutmen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dan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pelatihan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baru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Menjaga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karyawan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yang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berpengalaman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dan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berkompeten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tetap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bekerja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di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perusahaan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untuk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menjaga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dan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meningkatkan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produktivitas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kerja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secara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 </a:t>
            </a:r>
            <a:r>
              <a:rPr lang="en-ID" sz="1000" dirty="0" err="1">
                <a:solidFill>
                  <a:srgbClr val="000000"/>
                </a:solidFill>
                <a:latin typeface="Dosis" pitchFamily="2" charset="0"/>
              </a:rPr>
              <a:t>keseluruhan</a:t>
            </a: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sz="1000" dirty="0">
              <a:solidFill>
                <a:srgbClr val="000000"/>
              </a:solidFill>
              <a:latin typeface="Dosis" pitchFamily="2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ID" sz="1000" b="1" dirty="0">
                <a:solidFill>
                  <a:srgbClr val="000000"/>
                </a:solidFill>
                <a:latin typeface="Dosis" pitchFamily="2" charset="0"/>
              </a:rPr>
              <a:t>Objective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Identifying Key Factors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Predicting Attrition Rates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Developing Retention Strategies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Reducing Recruitment and Training Costs</a:t>
            </a:r>
          </a:p>
          <a:p>
            <a:pPr marL="171450" indent="-171450" algn="just">
              <a:lnSpc>
                <a:spcPct val="150000"/>
              </a:lnSpc>
            </a:pPr>
            <a:r>
              <a:rPr lang="en-ID" sz="1000" dirty="0">
                <a:solidFill>
                  <a:srgbClr val="000000"/>
                </a:solidFill>
                <a:latin typeface="Dosis" pitchFamily="2" charset="0"/>
              </a:rPr>
              <a:t>Enhancing Productivity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0" y="-12175"/>
            <a:ext cx="786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990"/>
            </a:pPr>
            <a:r>
              <a:rPr lang="en-US" sz="2220" b="1" dirty="0">
                <a:latin typeface="Roboto"/>
                <a:ea typeface="Roboto"/>
                <a:cs typeface="Roboto"/>
              </a:rPr>
              <a:t>Data Preprocessing</a:t>
            </a:r>
            <a:endParaRPr lang="en-ID" sz="2220" b="1" dirty="0">
              <a:latin typeface="Roboto"/>
              <a:ea typeface="Roboto"/>
              <a:cs typeface="Roboto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4656000" y="4772700"/>
            <a:ext cx="4488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100" dirty="0" err="1">
                <a:solidFill>
                  <a:srgbClr val="000000"/>
                </a:solidFill>
                <a:hlinkClick r:id="rId3"/>
              </a:rPr>
              <a:t>Klik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-ID" sz="1100" dirty="0" err="1">
                <a:solidFill>
                  <a:srgbClr val="000000"/>
                </a:solidFill>
                <a:hlinkClick r:id="rId3"/>
              </a:rPr>
              <a:t>disini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</a:t>
            </a:r>
            <a:r>
              <a:rPr lang="en-ID" sz="1100" dirty="0" err="1">
                <a:solidFill>
                  <a:srgbClr val="000000"/>
                </a:solidFill>
                <a:hlinkClick r:id="rId3"/>
              </a:rPr>
              <a:t>untuk</a:t>
            </a:r>
            <a:r>
              <a:rPr lang="en-ID" sz="1100" dirty="0">
                <a:solidFill>
                  <a:srgbClr val="000000"/>
                </a:solidFill>
                <a:hlinkClick r:id="rId3"/>
              </a:rPr>
              <a:t> code Task 1</a:t>
            </a:r>
            <a:endParaRPr lang="en-ID" sz="1100" dirty="0">
              <a:solidFill>
                <a:srgbClr val="0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892381-BA55-DCB0-9008-E665704CC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36049"/>
              </p:ext>
            </p:extLst>
          </p:nvPr>
        </p:nvGraphicFramePr>
        <p:xfrm>
          <a:off x="189755" y="862806"/>
          <a:ext cx="8764490" cy="3417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320691987"/>
                    </a:ext>
                  </a:extLst>
                </a:gridCol>
                <a:gridCol w="2888974">
                  <a:extLst>
                    <a:ext uri="{9D8B030D-6E8A-4147-A177-3AD203B41FA5}">
                      <a16:colId xmlns:a16="http://schemas.microsoft.com/office/drawing/2014/main" val="3713595027"/>
                    </a:ext>
                  </a:extLst>
                </a:gridCol>
                <a:gridCol w="4199116">
                  <a:extLst>
                    <a:ext uri="{9D8B030D-6E8A-4147-A177-3AD203B41FA5}">
                      <a16:colId xmlns:a16="http://schemas.microsoft.com/office/drawing/2014/main" val="4112657622"/>
                    </a:ext>
                  </a:extLst>
                </a:gridCol>
              </a:tblGrid>
              <a:tr h="308928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Problem</a:t>
                      </a:r>
                      <a:endParaRPr lang="en-ID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Dosis" pitchFamily="2" charset="0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D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Dosis" pitchFamily="2" charset="0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Handling</a:t>
                      </a:r>
                      <a:endParaRPr lang="en-ID" sz="1200" b="1" i="0" u="none" strike="noStrike" cap="none" dirty="0">
                        <a:solidFill>
                          <a:srgbClr val="000000"/>
                        </a:solidFill>
                        <a:effectLst/>
                        <a:latin typeface="Dosis" pitchFamily="2" charset="0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341136"/>
                  </a:ext>
                </a:extLst>
              </a:tr>
              <a:tr h="1226425"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missing values</a:t>
                      </a:r>
                      <a:endParaRPr lang="en-ID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Dosis" pitchFamily="2" charset="0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SkorKepuasanPegawai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5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JumlahKeikutsertaanProjek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3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JumlahKeterlambatanSebulanTerakhir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1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JumlahKetidakhadiran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6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IkutProgramLOP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258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AlasanResign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SkorKepuasanPegawai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diisi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dgn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median,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yaitu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4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JumlahKeikutsertaanProjek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diisi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0 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JumlahKeterlambatanSebulanTerakhir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diisi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0 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JumlahKetidakhadiran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diisi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0 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IkutProgramLOP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diisi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0 </a:t>
                      </a:r>
                    </a:p>
                    <a:p>
                      <a:pPr marL="285750" marR="0" indent="-17145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Arial" panose="020B0604020202020204" pitchFamily="34" charset="0"/>
                        <a:buChar char="•"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AlasanResign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=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diganti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ke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‘yes’ (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memiliki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value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dengan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arti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sama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, 1 dan yes).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149312"/>
                  </a:ext>
                </a:extLst>
              </a:tr>
              <a:tr h="447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Tidak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ada</a:t>
                      </a:r>
                      <a:r>
                        <a:rPr lang="en-ID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data yang </a:t>
                      </a:r>
                      <a:r>
                        <a:rPr lang="en-ID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duplikat</a:t>
                      </a:r>
                      <a:endParaRPr lang="en-ID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Dosis" pitchFamily="2" charset="0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D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98621"/>
                  </a:ext>
                </a:extLst>
              </a:tr>
              <a:tr h="447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Fitur Resign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‘-’ pada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tanggal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Resign yang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karyawan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belum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resign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Mengubah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tipe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data pada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kolom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Tanggal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Resign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ke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datetime type dan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mengubah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dengen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‘-’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menjadi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null  dan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menambahkan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fitur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Resigned.</a:t>
                      </a:r>
                      <a:endParaRPr lang="en-ID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Dosis" pitchFamily="2" charset="0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673938"/>
                  </a:ext>
                </a:extLst>
              </a:tr>
              <a:tr h="447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Fitur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Tanggal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Resign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Terdapat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Membiarkan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data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bernilai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null pada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kolom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Tanggal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Resign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dimana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nilai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null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ini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menunjukkan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bahwa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memang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belum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ada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datanya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karena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karyawan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masih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bekerja</a:t>
                      </a:r>
                      <a:r>
                        <a:rPr lang="en-US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Dosis" pitchFamily="2" charset="0"/>
                          <a:ea typeface="+mn-ea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02253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456</Words>
  <Application>Microsoft Office PowerPoint</Application>
  <PresentationFormat>On-screen Show (16:9)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Dosis</vt:lpstr>
      <vt:lpstr>Roboto</vt:lpstr>
      <vt:lpstr>Arial</vt:lpstr>
      <vt:lpstr>Simple Light</vt:lpstr>
      <vt:lpstr>Simple Light</vt:lpstr>
      <vt:lpstr>Improving Employee Retention by Predicting Employee Attrition Using Machine Learning</vt:lpstr>
      <vt:lpstr>Overview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Wika Rabila Putri</dc:creator>
  <cp:lastModifiedBy>Wika Rabila Putri</cp:lastModifiedBy>
  <cp:revision>12</cp:revision>
  <dcterms:modified xsi:type="dcterms:W3CDTF">2024-07-27T12:04:26Z</dcterms:modified>
</cp:coreProperties>
</file>