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9" r:id="rId3"/>
    <p:sldId id="257" r:id="rId4"/>
    <p:sldId id="258" r:id="rId5"/>
  </p:sldIdLst>
  <p:sldSz cx="9144000" cy="5143500" type="screen16x9"/>
  <p:notesSz cx="6858000" cy="9144000"/>
  <p:embeddedFontLst>
    <p:embeddedFont>
      <p:font typeface="Dosis" pitchFamily="2" charset="0"/>
      <p:regular r:id="rId7"/>
      <p:bold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4eb88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84eb88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c81fa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9c81fa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bilaput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https://www.linkedin.com/in/wika-rabila-putr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j5g3Ycyaqje0Q5aNQH4Z5JOugUx2fwx/view?usp=driv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/>
        </p:nvSpPr>
        <p:spPr>
          <a:xfrm>
            <a:off x="5959949" y="908900"/>
            <a:ext cx="3106777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Dosis"/>
                <a:ea typeface="Dosis"/>
                <a:cs typeface="Dosis"/>
                <a:sym typeface="Dosis"/>
              </a:rPr>
              <a:t>Created by: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Wika Rabila Putri</a:t>
            </a:r>
            <a:endParaRPr sz="1200" b="1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Dosis"/>
                <a:ea typeface="Dosis"/>
                <a:cs typeface="Dosis"/>
                <a:sym typeface="Dosis"/>
                <a:hlinkClick r:id="rId3"/>
              </a:rPr>
              <a:t>rabilaputri@gmail.com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Dosis"/>
                <a:ea typeface="Dosis"/>
                <a:cs typeface="Dosis"/>
                <a:sym typeface="Dosis"/>
                <a:hlinkClick r:id="rId4"/>
              </a:rPr>
              <a:t>https://www.linkedin.com/in/wika-rabila-putri/</a:t>
            </a:r>
            <a:endParaRPr sz="1200" dirty="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6490D-DC99-BF71-C3F7-93909A410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960" y="643075"/>
            <a:ext cx="1069645" cy="14261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F14A59C-B1BB-F4A6-CCD9-3A324F6B5A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13667" y="2350416"/>
            <a:ext cx="40697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Dosis" pitchFamily="2" charset="0"/>
              </a:rPr>
              <a:t>Sebagai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lulusan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baru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dari</a:t>
            </a:r>
            <a:r>
              <a:rPr lang="en-US" altLang="en-US" dirty="0">
                <a:latin typeface="Dosis" pitchFamily="2" charset="0"/>
              </a:rPr>
              <a:t> Program </a:t>
            </a:r>
            <a:r>
              <a:rPr lang="en-US" altLang="en-US" dirty="0" err="1">
                <a:latin typeface="Dosis" pitchFamily="2" charset="0"/>
              </a:rPr>
              <a:t>Studi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Manajemen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Keuangan</a:t>
            </a:r>
            <a:r>
              <a:rPr lang="en-US" altLang="en-US" dirty="0">
                <a:latin typeface="Dosis" pitchFamily="2" charset="0"/>
              </a:rPr>
              <a:t>, </a:t>
            </a:r>
            <a:r>
              <a:rPr lang="en-US" altLang="en-US" dirty="0" err="1">
                <a:latin typeface="Dosis" pitchFamily="2" charset="0"/>
              </a:rPr>
              <a:t>saya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memiliki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semangat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belajar</a:t>
            </a:r>
            <a:r>
              <a:rPr lang="en-US" altLang="en-US" dirty="0">
                <a:latin typeface="Dosis" pitchFamily="2" charset="0"/>
              </a:rPr>
              <a:t> yang </a:t>
            </a:r>
            <a:r>
              <a:rPr lang="en-US" altLang="en-US" dirty="0" err="1">
                <a:latin typeface="Dosis" pitchFamily="2" charset="0"/>
              </a:rPr>
              <a:t>tinggi</a:t>
            </a:r>
            <a:r>
              <a:rPr lang="en-US" altLang="en-US" dirty="0">
                <a:latin typeface="Dosis" pitchFamily="2" charset="0"/>
              </a:rPr>
              <a:t> dan </a:t>
            </a:r>
            <a:r>
              <a:rPr lang="en-US" altLang="en-US" dirty="0" err="1">
                <a:latin typeface="Dosis" pitchFamily="2" charset="0"/>
              </a:rPr>
              <a:t>antusiasme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besar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terhadap</a:t>
            </a:r>
            <a:r>
              <a:rPr lang="en-US" altLang="en-US" dirty="0">
                <a:latin typeface="Dosis" pitchFamily="2" charset="0"/>
              </a:rPr>
              <a:t> dunia data dan </a:t>
            </a:r>
            <a:r>
              <a:rPr lang="en-US" altLang="en-US" i="1" dirty="0">
                <a:latin typeface="Dosis" pitchFamily="2" charset="0"/>
              </a:rPr>
              <a:t>business analytics</a:t>
            </a:r>
            <a:r>
              <a:rPr lang="en-US" altLang="en-US" dirty="0">
                <a:latin typeface="Dosis" pitchFamily="2" charset="0"/>
              </a:rPr>
              <a:t>. Saya </a:t>
            </a:r>
            <a:r>
              <a:rPr lang="en-US" altLang="en-US" dirty="0" err="1">
                <a:latin typeface="Dosis" pitchFamily="2" charset="0"/>
              </a:rPr>
              <a:t>baru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memulai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perjalanan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dalam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mempelajari</a:t>
            </a:r>
            <a:r>
              <a:rPr lang="en-US" altLang="en-US" dirty="0">
                <a:latin typeface="Dosis" pitchFamily="2" charset="0"/>
              </a:rPr>
              <a:t> data dan </a:t>
            </a:r>
            <a:r>
              <a:rPr lang="en-US" altLang="en-US" i="1" dirty="0">
                <a:latin typeface="Dosis" pitchFamily="2" charset="0"/>
              </a:rPr>
              <a:t>business analytics, </a:t>
            </a:r>
            <a:r>
              <a:rPr lang="en-US" altLang="en-US" dirty="0" err="1">
                <a:latin typeface="Dosis" pitchFamily="2" charset="0"/>
              </a:rPr>
              <a:t>serta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membangun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dasar</a:t>
            </a:r>
            <a:r>
              <a:rPr lang="en-US" altLang="en-US" dirty="0">
                <a:latin typeface="Dosis" pitchFamily="2" charset="0"/>
              </a:rPr>
              <a:t> yang </a:t>
            </a:r>
            <a:r>
              <a:rPr lang="en-US" altLang="en-US" dirty="0" err="1">
                <a:latin typeface="Dosis" pitchFamily="2" charset="0"/>
              </a:rPr>
              <a:t>kuat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dalam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penggunaan</a:t>
            </a:r>
            <a:r>
              <a:rPr lang="en-US" altLang="en-US" dirty="0">
                <a:latin typeface="Dosis" pitchFamily="2" charset="0"/>
              </a:rPr>
              <a:t> SQL, Python, dan Data Visualization. </a:t>
            </a:r>
            <a:r>
              <a:rPr lang="en-US" altLang="en-US" dirty="0" err="1">
                <a:latin typeface="Dosis" pitchFamily="2" charset="0"/>
              </a:rPr>
              <a:t>Dengan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pengalaman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dari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pelatihan</a:t>
            </a:r>
            <a:r>
              <a:rPr lang="en-US" altLang="en-US" dirty="0">
                <a:latin typeface="Dosis" pitchFamily="2" charset="0"/>
              </a:rPr>
              <a:t> dan </a:t>
            </a:r>
            <a:r>
              <a:rPr lang="en-US" altLang="en-US" dirty="0" err="1">
                <a:latin typeface="Dosis" pitchFamily="2" charset="0"/>
              </a:rPr>
              <a:t>magang</a:t>
            </a:r>
            <a:r>
              <a:rPr lang="en-US" altLang="en-US" dirty="0">
                <a:latin typeface="Dosis" pitchFamily="2" charset="0"/>
              </a:rPr>
              <a:t> virtual di </a:t>
            </a:r>
            <a:r>
              <a:rPr lang="en-US" altLang="en-US" dirty="0" err="1">
                <a:latin typeface="Dosis" pitchFamily="2" charset="0"/>
              </a:rPr>
              <a:t>bidang</a:t>
            </a:r>
            <a:r>
              <a:rPr lang="en-US" altLang="en-US" dirty="0">
                <a:latin typeface="Dosis" pitchFamily="2" charset="0"/>
              </a:rPr>
              <a:t> data, </a:t>
            </a:r>
            <a:r>
              <a:rPr lang="en-US" altLang="en-US" dirty="0" err="1">
                <a:latin typeface="Dosis" pitchFamily="2" charset="0"/>
              </a:rPr>
              <a:t>saya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siap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mengaplikasikan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keterampilan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saya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untuk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memberikan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solusi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inovatif</a:t>
            </a:r>
            <a:r>
              <a:rPr lang="en-US" altLang="en-US" dirty="0">
                <a:latin typeface="Dosis" pitchFamily="2" charset="0"/>
              </a:rPr>
              <a:t> dan </a:t>
            </a:r>
            <a:r>
              <a:rPr lang="en-US" altLang="en-US" dirty="0" err="1">
                <a:latin typeface="Dosis" pitchFamily="2" charset="0"/>
              </a:rPr>
              <a:t>mendukung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pengambilan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keputusan</a:t>
            </a:r>
            <a:r>
              <a:rPr lang="en-US" altLang="en-US" dirty="0">
                <a:latin typeface="Dosis" pitchFamily="2" charset="0"/>
              </a:rPr>
              <a:t> yang </a:t>
            </a:r>
            <a:r>
              <a:rPr lang="en-US" altLang="en-US" dirty="0" err="1">
                <a:latin typeface="Dosis" pitchFamily="2" charset="0"/>
              </a:rPr>
              <a:t>lebih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baik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dalam</a:t>
            </a:r>
            <a:r>
              <a:rPr lang="en-US" altLang="en-US" dirty="0">
                <a:latin typeface="Dosis" pitchFamily="2" charset="0"/>
              </a:rPr>
              <a:t> dunia </a:t>
            </a:r>
            <a:r>
              <a:rPr lang="en-US" altLang="en-US" dirty="0" err="1">
                <a:latin typeface="Dosis" pitchFamily="2" charset="0"/>
              </a:rPr>
              <a:t>bisnis</a:t>
            </a:r>
            <a:r>
              <a:rPr lang="en-US" altLang="en-US" dirty="0">
                <a:latin typeface="Dosis" pitchFamily="2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Dosis" pitchFamily="2" charset="0"/>
            </a:endParaRPr>
          </a:p>
        </p:txBody>
      </p:sp>
      <p:sp>
        <p:nvSpPr>
          <p:cNvPr id="2" name="Google Shape;99;p25">
            <a:extLst>
              <a:ext uri="{FF2B5EF4-FFF2-40B4-BE49-F238E27FC236}">
                <a16:creationId xmlns:a16="http://schemas.microsoft.com/office/drawing/2014/main" id="{5A8E4342-BAF9-B0ED-4F16-CEAC68A114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1161800"/>
            <a:ext cx="3736800" cy="20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 dirty="0">
                <a:latin typeface="Dosis"/>
                <a:ea typeface="Dosis"/>
                <a:cs typeface="Dosis"/>
                <a:sym typeface="Dosis"/>
              </a:rPr>
              <a:t>Investigate Business Hotel using Data Visualization</a:t>
            </a:r>
            <a:endParaRPr sz="3180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180" dirty="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222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311700" y="1506875"/>
            <a:ext cx="8520600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500" dirty="0" err="1">
                <a:solidFill>
                  <a:schemeClr val="dk1"/>
                </a:solidFill>
                <a:latin typeface="Dosis"/>
              </a:rPr>
              <a:t>Industri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perhotelan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adalah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sektor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yang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kompetitif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dan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membutuhkan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analisis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berkelanjutan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untuk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menjaga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profitabilitas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dan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kepuasan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pelanggan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.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Dengan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munculnya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platform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pemesanan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digital dan large datasets,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kita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dapat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memanfaatkan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visualisasi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data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untuk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mendapatkan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insight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lebih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Dosis"/>
              </a:rPr>
              <a:t>dalam</a:t>
            </a:r>
            <a:r>
              <a:rPr lang="en-ID" sz="1500" dirty="0">
                <a:solidFill>
                  <a:schemeClr val="dk1"/>
                </a:solidFill>
                <a:latin typeface="Dosis"/>
              </a:rPr>
              <a:t>. </a:t>
            </a:r>
            <a:r>
              <a:rPr lang="en" sz="1500" dirty="0">
                <a:solidFill>
                  <a:schemeClr val="dk1"/>
                </a:solidFill>
                <a:latin typeface="Dosis"/>
                <a:sym typeface="Dosis"/>
              </a:rPr>
              <a:t>Fokus yang kita tuju adalah untuk mengetahui bagaimana perilaku pelanggan kita dalam melakukan pemesanan hotel, dan hubungannya terhadap tingkat pembatalan pemesanan hotel.</a:t>
            </a:r>
            <a:endParaRPr sz="1500" dirty="0">
              <a:solidFill>
                <a:schemeClr val="dk1"/>
              </a:solidFill>
              <a:latin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Preprocessing</a:t>
            </a:r>
            <a:endParaRPr b="1"/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solidFill>
                  <a:srgbClr val="000000"/>
                </a:solidFill>
                <a:hlinkClick r:id="rId3"/>
              </a:rPr>
              <a:t>Klik</a:t>
            </a:r>
            <a:r>
              <a:rPr lang="en-ID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-ID" sz="1100" dirty="0" err="1">
                <a:solidFill>
                  <a:srgbClr val="000000"/>
                </a:solidFill>
                <a:hlinkClick r:id="rId3"/>
              </a:rPr>
              <a:t>disini</a:t>
            </a:r>
            <a:r>
              <a:rPr lang="en-ID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-ID" sz="1100" dirty="0" err="1">
                <a:solidFill>
                  <a:srgbClr val="000000"/>
                </a:solidFill>
                <a:hlinkClick r:id="rId3"/>
              </a:rPr>
              <a:t>untuk</a:t>
            </a:r>
            <a:r>
              <a:rPr lang="en-ID" sz="1100" dirty="0">
                <a:solidFill>
                  <a:srgbClr val="000000"/>
                </a:solidFill>
                <a:hlinkClick r:id="rId3"/>
              </a:rPr>
              <a:t> code Task 1</a:t>
            </a:r>
            <a:endParaRPr lang="en-ID" sz="11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886142-FBE9-4F76-0FA6-58782C296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94120"/>
              </p:ext>
            </p:extLst>
          </p:nvPr>
        </p:nvGraphicFramePr>
        <p:xfrm>
          <a:off x="107950" y="713614"/>
          <a:ext cx="8881503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501">
                  <a:extLst>
                    <a:ext uri="{9D8B030D-6E8A-4147-A177-3AD203B41FA5}">
                      <a16:colId xmlns:a16="http://schemas.microsoft.com/office/drawing/2014/main" val="3827513412"/>
                    </a:ext>
                  </a:extLst>
                </a:gridCol>
                <a:gridCol w="2960501">
                  <a:extLst>
                    <a:ext uri="{9D8B030D-6E8A-4147-A177-3AD203B41FA5}">
                      <a16:colId xmlns:a16="http://schemas.microsoft.com/office/drawing/2014/main" val="594875936"/>
                    </a:ext>
                  </a:extLst>
                </a:gridCol>
                <a:gridCol w="2960501">
                  <a:extLst>
                    <a:ext uri="{9D8B030D-6E8A-4147-A177-3AD203B41FA5}">
                      <a16:colId xmlns:a16="http://schemas.microsoft.com/office/drawing/2014/main" val="381841782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Data Overview: 2017 – 2019.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Terdapat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119.390 data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29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kolom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fitur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Tipe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data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terdiri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object, int64, dan float64.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Jumlah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data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duplikat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sebanyak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33.261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06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Data pre-processing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Handling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2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Missing values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Nilai null pada children 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(4)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,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agent 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(16.340)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,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company 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(112.593)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,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dan city 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(488).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children - null value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diisi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0,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mengindikasikan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tamu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membawa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anak-anak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agent - null value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diisi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0,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mengindikasikan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tamu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melakukan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reservasi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mandiri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atau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melalui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agen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company - null value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diisi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0,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mengindikasikan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tamu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bersal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company.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city - null value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diisi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'Undefined',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karena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kota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diketahui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secara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pasti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47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Inconsistent and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extream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‘Undefined’ pada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kolom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 meal.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Dikategorikan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menjadi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 2. With Meal (Breakfast, Full Board, Dinner) dan No Meal (No Meal, Undefined).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64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Data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anomali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Nilai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negatif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dan outlier yang sangat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jauh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distribusi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data pada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kolom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adr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Terdapat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180 data booking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memiliki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tamu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Drop (hapus) baris data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tersebut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.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6134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369</Words>
  <Application>Microsoft Office PowerPoint</Application>
  <PresentationFormat>On-screen Show (16:9)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</vt:lpstr>
      <vt:lpstr>Arial</vt:lpstr>
      <vt:lpstr>Dosis</vt:lpstr>
      <vt:lpstr>Simple Light</vt:lpstr>
      <vt:lpstr>Simple Light</vt:lpstr>
      <vt:lpstr>Investigate Business Hotel using Data Visualization </vt:lpstr>
      <vt:lpstr>Overview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Wika Rabila Putri</dc:creator>
  <cp:lastModifiedBy>Wika Rabila Putri</cp:lastModifiedBy>
  <cp:revision>2</cp:revision>
  <dcterms:modified xsi:type="dcterms:W3CDTF">2024-07-05T05:37:41Z</dcterms:modified>
</cp:coreProperties>
</file>