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8"/>
  </p:notesMasterIdLst>
  <p:sldIdLst>
    <p:sldId id="305" r:id="rId3"/>
    <p:sldId id="331" r:id="rId4"/>
    <p:sldId id="334" r:id="rId5"/>
    <p:sldId id="332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86" autoAdjust="0"/>
  </p:normalViewPr>
  <p:slideViewPr>
    <p:cSldViewPr snapToGrid="0">
      <p:cViewPr varScale="1">
        <p:scale>
          <a:sx n="77" d="100"/>
          <a:sy n="77" d="100"/>
        </p:scale>
        <p:origin x="-44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34281"/>
            <a:ext cx="12192000" cy="147045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灰度发布</a:t>
            </a:r>
            <a:r>
              <a:rPr lang="en-US" altLang="zh-CN" dirty="0" smtClean="0">
                <a:solidFill>
                  <a:schemeClr val="bg1"/>
                </a:solidFill>
              </a:rPr>
              <a:t>(1):</a:t>
            </a:r>
            <a:r>
              <a:rPr lang="zh-CN" altLang="en-US" dirty="0">
                <a:solidFill>
                  <a:schemeClr val="bg1"/>
                </a:solidFill>
              </a:rPr>
              <a:t>基本</a:t>
            </a:r>
            <a:r>
              <a:rPr lang="zh-CN" altLang="en-US" dirty="0" smtClean="0">
                <a:solidFill>
                  <a:schemeClr val="bg1"/>
                </a:solidFill>
              </a:rPr>
              <a:t>配置、做一次金丝雀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88345" y="40158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《</a:t>
            </a:r>
            <a:r>
              <a:rPr lang="zh-CN" altLang="en-US" sz="2000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sz="2000" dirty="0" smtClean="0">
                <a:solidFill>
                  <a:schemeClr val="bg1"/>
                </a:solidFill>
              </a:rPr>
              <a:t>》</a:t>
            </a:r>
            <a:r>
              <a:rPr lang="zh-CN" altLang="en-US" sz="2000" dirty="0" smtClean="0">
                <a:solidFill>
                  <a:schemeClr val="bg1"/>
                </a:solidFill>
              </a:rPr>
              <a:t>出品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www.jtthink.com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836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灰度发布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金丝雀发布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72746" y="3361022"/>
            <a:ext cx="1532238" cy="100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55291" y="3422790"/>
            <a:ext cx="1532238" cy="100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631989" y="914385"/>
            <a:ext cx="2228335" cy="88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负载均衡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360141" y="1915297"/>
            <a:ext cx="1297459" cy="1248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966519" y="1915297"/>
            <a:ext cx="1408670" cy="1445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27" y="5322898"/>
            <a:ext cx="12573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接箭头连接符 12"/>
          <p:cNvCxnSpPr/>
          <p:nvPr/>
        </p:nvCxnSpPr>
        <p:spPr>
          <a:xfrm flipV="1">
            <a:off x="1865870" y="4514319"/>
            <a:ext cx="172995" cy="749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351" y="4423687"/>
            <a:ext cx="12477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直接箭头连接符 15"/>
          <p:cNvCxnSpPr/>
          <p:nvPr/>
        </p:nvCxnSpPr>
        <p:spPr>
          <a:xfrm flipH="1" flipV="1">
            <a:off x="7006281" y="4361919"/>
            <a:ext cx="2113005" cy="902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83891" y="2067697"/>
            <a:ext cx="166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通过头 进入</a:t>
            </a:r>
            <a:r>
              <a:rPr lang="en-US" altLang="zh-CN" dirty="0" smtClean="0">
                <a:solidFill>
                  <a:schemeClr val="bg1"/>
                </a:solidFill>
              </a:rPr>
              <a:t>v2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836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假设测试好了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36" y="1101436"/>
            <a:ext cx="11529784" cy="55767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那么现在我们要干的事 是设置 一部分流量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smtClean="0">
                <a:solidFill>
                  <a:schemeClr val="bg1"/>
                </a:solidFill>
              </a:rPr>
              <a:t>添加这个标签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nginx.ingress.kubernetes.io/canary-weight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836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设置如下标签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36" y="1101436"/>
            <a:ext cx="11529784" cy="55767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Nginx</a:t>
            </a:r>
            <a:r>
              <a:rPr lang="en-US" altLang="zh-CN" dirty="0" smtClean="0">
                <a:solidFill>
                  <a:schemeClr val="bg1"/>
                </a:solidFill>
              </a:rPr>
              <a:t> –Ingress 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支持配置 </a:t>
            </a:r>
            <a:r>
              <a:rPr lang="zh-CN" altLang="en-US" dirty="0" smtClean="0">
                <a:solidFill>
                  <a:schemeClr val="bg1"/>
                </a:solidFill>
              </a:rPr>
              <a:t>标签来</a:t>
            </a:r>
            <a:r>
              <a:rPr lang="zh-CN" altLang="en-US" dirty="0">
                <a:solidFill>
                  <a:schemeClr val="bg1"/>
                </a:solidFill>
              </a:rPr>
              <a:t>实现不同场景下的灰度发布和测试。 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主要使用如下标签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nginx.ingress.kubernetes.io/canary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nginx.ingress.kubernetes.io/canary-by-header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nginx.ingress.kubernetes.io/canary-by-header-value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nginx.ingress.kubernetes.io/canary-weight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nginx.ingress.kubernetes.io/canary-by-cookie</a:t>
            </a:r>
          </a:p>
        </p:txBody>
      </p:sp>
    </p:spTree>
    <p:extLst>
      <p:ext uri="{BB962C8B-B14F-4D97-AF65-F5344CB8AC3E}">
        <p14:creationId xmlns:p14="http://schemas.microsoft.com/office/powerpoint/2010/main" val="7398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98514334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20093</TotalTime>
  <Words>89</Words>
  <Application>Microsoft Office PowerPoint</Application>
  <PresentationFormat>自定义</PresentationFormat>
  <Paragraphs>25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3_Office 主题​​</vt:lpstr>
      <vt:lpstr>  灰度发布(1):基本配置、做一次金丝雀 </vt:lpstr>
      <vt:lpstr>灰度发布(金丝雀发布)</vt:lpstr>
      <vt:lpstr>假设测试好了</vt:lpstr>
      <vt:lpstr>设置如下标签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2202</cp:revision>
  <dcterms:created xsi:type="dcterms:W3CDTF">2016-05-22T15:40:23Z</dcterms:created>
  <dcterms:modified xsi:type="dcterms:W3CDTF">2020-09-27T17:30:20Z</dcterms:modified>
</cp:coreProperties>
</file>