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76" r:id="rId4"/>
    <p:sldId id="277" r:id="rId5"/>
    <p:sldId id="278" r:id="rId6"/>
    <p:sldId id="272" r:id="rId7"/>
    <p:sldId id="273" r:id="rId8"/>
    <p:sldId id="274" r:id="rId9"/>
    <p:sldId id="279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6" r:id="rId19"/>
    <p:sldId id="280" r:id="rId20"/>
    <p:sldId id="267" r:id="rId21"/>
    <p:sldId id="268" r:id="rId22"/>
    <p:sldId id="269" r:id="rId23"/>
    <p:sldId id="27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7567-EDC6-4631-A71B-A77A9A832AB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AA2-94D6-435C-97EC-8F60F40D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3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ature_extraction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algorithms cannot work with raw text directly, we need to convert the text into vectors of numbers. This is called </a:t>
            </a:r>
            <a:r>
              <a:rPr 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feature extraction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bag-of-words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extraction technique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when we work with text. It describes the occurrence of each word within a document.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AA2-94D6-435C-97EC-8F60F40D14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C0E-C523-4306-AED0-0A6913549C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473D-0A6E-40C6-A467-878E4147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C0E-C523-4306-AED0-0A6913549C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473D-0A6E-40C6-A467-878E4147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0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C0E-C523-4306-AED0-0A6913549C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473D-0A6E-40C6-A467-878E4147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C0E-C523-4306-AED0-0A6913549C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473D-0A6E-40C6-A467-878E4147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2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C0E-C523-4306-AED0-0A6913549C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473D-0A6E-40C6-A467-878E4147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7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C0E-C523-4306-AED0-0A6913549C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473D-0A6E-40C6-A467-878E4147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9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C0E-C523-4306-AED0-0A6913549C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473D-0A6E-40C6-A467-878E4147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C0E-C523-4306-AED0-0A6913549C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473D-0A6E-40C6-A467-878E4147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C0E-C523-4306-AED0-0A6913549C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473D-0A6E-40C6-A467-878E4147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C0E-C523-4306-AED0-0A6913549C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473D-0A6E-40C6-A467-878E4147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6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4C0E-C523-4306-AED0-0A6913549C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473D-0A6E-40C6-A467-878E4147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4C0E-C523-4306-AED0-0A6913549C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473D-0A6E-40C6-A467-878E4147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uristic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upport.microsoft.com/en-us/help/17214/windows-10-what-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8053"/>
            <a:ext cx="9144000" cy="165033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Natural Language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865" y="6183006"/>
            <a:ext cx="5619134" cy="424272"/>
          </a:xfrm>
        </p:spPr>
        <p:txBody>
          <a:bodyPr/>
          <a:lstStyle/>
          <a:p>
            <a:r>
              <a:rPr lang="en-US" dirty="0" smtClean="0"/>
              <a:t>Bushra Amjad</a:t>
            </a:r>
            <a:endParaRPr lang="en-US" dirty="0"/>
          </a:p>
        </p:txBody>
      </p:sp>
      <p:pic>
        <p:nvPicPr>
          <p:cNvPr id="15362" name="Picture 2" descr="https://miro.medium.com/v2/resize:fit:1000/1*CuPIUoh1nvh_r1Ssqmy8S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065" y="3318387"/>
            <a:ext cx="4917000" cy="117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07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preprocessing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lowercase</a:t>
            </a:r>
            <a:r>
              <a:rPr lang="en-US" dirty="0"/>
              <a:t>, removing numbers, or removing punctuations</a:t>
            </a:r>
          </a:p>
          <a:p>
            <a:r>
              <a:rPr lang="en-US" dirty="0"/>
              <a:t>Tokenization</a:t>
            </a:r>
          </a:p>
          <a:p>
            <a:r>
              <a:rPr lang="en-US" dirty="0" smtClean="0"/>
              <a:t>Stop </a:t>
            </a:r>
            <a:r>
              <a:rPr lang="en-US" dirty="0"/>
              <a:t>Word Removal</a:t>
            </a:r>
          </a:p>
          <a:p>
            <a:r>
              <a:rPr lang="en-US" dirty="0"/>
              <a:t>Stemming</a:t>
            </a:r>
          </a:p>
          <a:p>
            <a:r>
              <a:rPr lang="en-US" dirty="0" smtClean="0"/>
              <a:t>Lemmatization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Pre-processing Using Lower </a:t>
            </a:r>
            <a:r>
              <a:rPr lang="en-US" dirty="0" smtClean="0"/>
              <a:t>Casing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973" y="2646921"/>
            <a:ext cx="9872053" cy="204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In Text </a:t>
            </a:r>
            <a:r>
              <a:rPr lang="en-US" dirty="0" smtClean="0"/>
              <a:t>Pre-processing</a:t>
            </a:r>
            <a:endParaRPr lang="en-US" dirty="0"/>
          </a:p>
        </p:txBody>
      </p:sp>
      <p:pic>
        <p:nvPicPr>
          <p:cNvPr id="1026" name="Picture 2" descr="Top 5 Tokenization Techniques in Natural Language Processing in Python | by  Ajay Khanna | Mediu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5"/>
          <a:stretch/>
        </p:blipFill>
        <p:spPr bwMode="auto">
          <a:xfrm>
            <a:off x="1702822" y="2241755"/>
            <a:ext cx="8786356" cy="34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ditor.analyticsvidhya.com/uploads/55567image_av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22" y="592571"/>
            <a:ext cx="8000478" cy="575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5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791" y="1528596"/>
            <a:ext cx="6830378" cy="1343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46017" y="4586217"/>
            <a:ext cx="47105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mport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nltk</a:t>
            </a:r>
            <a:endParaRPr lang="en-US" b="0" dirty="0" smtClean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sentences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nltk.sent_tokenize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</a:t>
            </a:r>
          </a:p>
          <a:p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sentences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6017" y="3269580"/>
            <a:ext cx="10293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"""Backgammon is one of the oldest known board games. Its history can be traced back nearly 5,000 years to archeological discoveries in the Middle East. It is a two player game where each player has fifteen checkers which move between twenty-four points according to the roll of two dice."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Sentence Tokenization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65" y="3599512"/>
            <a:ext cx="8169270" cy="221939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445" y="1306923"/>
            <a:ext cx="8783110" cy="1727222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6096000" y="3034145"/>
            <a:ext cx="0" cy="56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854" y="3197892"/>
            <a:ext cx="7752291" cy="28678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19854" y="18441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sentences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nltk.word_tokenize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Word Tokenization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Stemming and Lemmatization </a:t>
            </a:r>
            <a:endParaRPr lang="en-US" dirty="0"/>
          </a:p>
        </p:txBody>
      </p:sp>
      <p:pic>
        <p:nvPicPr>
          <p:cNvPr id="4102" name="Picture 6" descr="Stemming and Lemmatiz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/>
          <a:stretch/>
        </p:blipFill>
        <p:spPr bwMode="auto">
          <a:xfrm>
            <a:off x="2318425" y="3543915"/>
            <a:ext cx="8115587" cy="331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0685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Stemming</a:t>
            </a:r>
            <a:r>
              <a:rPr lang="en-US" i="1" dirty="0"/>
              <a:t> usually refers to a </a:t>
            </a:r>
            <a:r>
              <a:rPr lang="en-US" b="1" i="1" dirty="0"/>
              <a:t>crude </a:t>
            </a:r>
            <a:r>
              <a:rPr lang="en-US" b="1" i="1" u="sng" dirty="0">
                <a:hlinkClick r:id="rId3"/>
              </a:rPr>
              <a:t>heuristic</a:t>
            </a:r>
            <a:r>
              <a:rPr lang="en-US" b="1" i="1" dirty="0"/>
              <a:t> process</a:t>
            </a:r>
            <a:r>
              <a:rPr lang="en-US" i="1" dirty="0"/>
              <a:t> that chops off the ends of words </a:t>
            </a:r>
            <a:r>
              <a:rPr lang="en-US" i="1" dirty="0" smtClean="0"/>
              <a:t>and </a:t>
            </a:r>
            <a:r>
              <a:rPr lang="en-US" i="1" dirty="0"/>
              <a:t>often includes the removal of derivational affixes.</a:t>
            </a:r>
          </a:p>
          <a:p>
            <a:r>
              <a:rPr lang="en-US" b="1" i="1" dirty="0"/>
              <a:t>Lemmatization</a:t>
            </a:r>
            <a:r>
              <a:rPr lang="en-US" i="1" dirty="0"/>
              <a:t> usually refers to </a:t>
            </a:r>
            <a:r>
              <a:rPr lang="en-US" b="1" i="1" dirty="0"/>
              <a:t>doing things properly</a:t>
            </a:r>
            <a:r>
              <a:rPr lang="en-US" i="1" dirty="0"/>
              <a:t> with the use of a </a:t>
            </a:r>
            <a:r>
              <a:rPr lang="en-US" b="1" i="1" dirty="0"/>
              <a:t>vocabulary</a:t>
            </a:r>
            <a:r>
              <a:rPr lang="en-US" i="1" dirty="0"/>
              <a:t> and </a:t>
            </a:r>
            <a:r>
              <a:rPr lang="en-US" b="1" i="1" dirty="0"/>
              <a:t>morphological analysis</a:t>
            </a:r>
            <a:r>
              <a:rPr lang="en-US" i="1" dirty="0"/>
              <a:t> of words, normally aiming to remove inflectional endings only and to return the base or dictionary form of a word, which is known as the </a:t>
            </a:r>
            <a:r>
              <a:rPr lang="en-US" b="1" i="1" dirty="0"/>
              <a:t>lemma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 Detailed Study on Stemming vs Lemmatization In Pyth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17"/>
          <a:stretch/>
        </p:blipFill>
        <p:spPr bwMode="auto">
          <a:xfrm>
            <a:off x="2133601" y="1162018"/>
            <a:ext cx="7966363" cy="431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Stemming and Lemmatization -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word “</a:t>
            </a:r>
            <a:r>
              <a:rPr lang="en-US" b="1" dirty="0"/>
              <a:t>better</a:t>
            </a:r>
            <a:r>
              <a:rPr lang="en-US" dirty="0"/>
              <a:t>” has “</a:t>
            </a:r>
            <a:r>
              <a:rPr lang="en-US" b="1" dirty="0"/>
              <a:t>good</a:t>
            </a:r>
            <a:r>
              <a:rPr lang="en-US" dirty="0"/>
              <a:t>” as its lemma. This link is missed by stemming, as it requires a dictionary look-up.</a:t>
            </a:r>
          </a:p>
          <a:p>
            <a:r>
              <a:rPr lang="en-US" dirty="0"/>
              <a:t>The word “</a:t>
            </a:r>
            <a:r>
              <a:rPr lang="en-US" b="1" dirty="0"/>
              <a:t>play</a:t>
            </a:r>
            <a:r>
              <a:rPr lang="en-US" dirty="0"/>
              <a:t>” is the base form for the word “playing”, and hence this is matched in both stemming and lemmatization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NLP and text mining: A natural fit for business growth [2023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12" y="2038655"/>
            <a:ext cx="7930459" cy="42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5828606" cy="34280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Natural</a:t>
            </a:r>
            <a:r>
              <a:rPr lang="en-US" dirty="0" smtClean="0"/>
              <a:t> languages</a:t>
            </a:r>
          </a:p>
          <a:p>
            <a:pPr lvl="1"/>
            <a:r>
              <a:rPr lang="en-US" dirty="0" smtClean="0"/>
              <a:t>English, Mandarin, French, Swahili, Arabic, ….</a:t>
            </a:r>
          </a:p>
          <a:p>
            <a:pPr lvl="1"/>
            <a:r>
              <a:rPr lang="en-US" dirty="0" smtClean="0"/>
              <a:t>NOT Java, C++, Perl, … (take compilers lol)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Ultimate goal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Natural human-to-computer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847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words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nltk.corpus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stopwords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stopwords.words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2458"/>
          <a:stretch/>
        </p:blipFill>
        <p:spPr>
          <a:xfrm>
            <a:off x="2244844" y="2559738"/>
            <a:ext cx="7702312" cy="36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6287" y="1319013"/>
            <a:ext cx="90054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stop_words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stopwords.words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"Backgammon is one of the oldest known board games."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nltk.word_tokenize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(sentence)</a:t>
            </a:r>
          </a:p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without_stop_words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word </a:t>
            </a:r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words: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word </a:t>
            </a:r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stop_words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without_stop_words.append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(word)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without_stop_words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02" y="4452018"/>
            <a:ext cx="9113027" cy="10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en-US" dirty="0"/>
          </a:p>
        </p:txBody>
      </p:sp>
      <p:pic>
        <p:nvPicPr>
          <p:cNvPr id="9218" name="Picture 2" descr="NLP: Bag of words and TF-IDF explained! | by Koushik kumar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52" y="1524433"/>
            <a:ext cx="8266895" cy="47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ython - Text Classification using Bag-of-words Model - Analytics Yog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1" b="7375"/>
          <a:stretch/>
        </p:blipFill>
        <p:spPr bwMode="auto">
          <a:xfrm>
            <a:off x="1074552" y="1953490"/>
            <a:ext cx="10153732" cy="282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67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Paragraphs are the building blocks of </a:t>
            </a:r>
            <a:r>
              <a:rPr lang="en-US" dirty="0" smtClean="0"/>
              <a:t>paper. </a:t>
            </a:r>
            <a:r>
              <a:rPr lang="en-US" dirty="0"/>
              <a:t>Many students define paragraphs in terms of length: a paragraph is a group of at least five sentences, a paragraph is half a page long, etc. In reality, though, the unity and coherence of ideas among sentences is what constitutes a paragraph</a:t>
            </a:r>
            <a:r>
              <a:rPr lang="en-US" dirty="0" smtClean="0"/>
              <a:t>. </a:t>
            </a:r>
            <a:r>
              <a:rPr lang="en-US" dirty="0"/>
              <a:t>Topic sentences are similar to </a:t>
            </a:r>
            <a:r>
              <a:rPr lang="en-US" b="1" dirty="0" smtClean="0"/>
              <a:t>mini-thesis </a:t>
            </a:r>
            <a:r>
              <a:rPr lang="en-US" b="1" dirty="0"/>
              <a:t>statements</a:t>
            </a:r>
            <a:r>
              <a:rPr lang="en-US" dirty="0"/>
              <a:t>. Like a thesis statement, a topic sentence has a specific main point. Whereas the thesis is the main point of the essay, the topic sentence is the main point of the paragraph. Like the thesis statement, a topic sentence has a unifying function. But a thesis statement or topic sentence alone doesn’t guarantee unity. An essay is unified if all the paragraphs relate to the thesis, whereas a paragraph is unified if all the sentences relate to the topic sentence. </a:t>
            </a:r>
            <a:r>
              <a:rPr lang="en-US" b="1" dirty="0"/>
              <a:t>Note:</a:t>
            </a:r>
            <a:r>
              <a:rPr lang="en-US" dirty="0"/>
              <a:t> Not all paragraphs need topic sentences. In particular, opening and closing paragraphs, which serve different functions from body paragraphs, generally don’t have topic sentences.</a:t>
            </a:r>
          </a:p>
        </p:txBody>
      </p:sp>
    </p:spTree>
    <p:extLst>
      <p:ext uri="{BB962C8B-B14F-4D97-AF65-F5344CB8AC3E}">
        <p14:creationId xmlns:p14="http://schemas.microsoft.com/office/powerpoint/2010/main" val="378368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The Microsoft OS has a virtual assistant called </a:t>
            </a:r>
            <a:r>
              <a:rPr lang="en-US" b="1" i="0" u="sng" dirty="0" smtClean="0">
                <a:effectLst/>
                <a:latin typeface="source-serif-pro"/>
                <a:hlinkClick r:id="rId2"/>
              </a:rPr>
              <a:t>Cortana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 that can recognize a </a:t>
            </a:r>
            <a:r>
              <a:rPr lang="en-US" b="1" i="0" dirty="0" smtClean="0">
                <a:solidFill>
                  <a:srgbClr val="242424"/>
                </a:solidFill>
                <a:effectLst/>
                <a:latin typeface="source-serif-pro"/>
              </a:rPr>
              <a:t>natural voice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. </a:t>
            </a:r>
          </a:p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You can use it to set up reminders, open apps, send emails, play games, track flights and packages, check the weather,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 Cortana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0502" y="3732309"/>
            <a:ext cx="688753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 Siri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Siri is a virtual assistant of </a:t>
            </a:r>
            <a:r>
              <a:rPr lang="en-US" dirty="0" smtClean="0"/>
              <a:t>Apple </a:t>
            </a:r>
            <a:r>
              <a:rPr lang="en-US" dirty="0"/>
              <a:t>Inc.’s iOS, </a:t>
            </a:r>
            <a:r>
              <a:rPr lang="en-US" dirty="0" err="1"/>
              <a:t>watchOS</a:t>
            </a:r>
            <a:r>
              <a:rPr lang="en-US" dirty="0"/>
              <a:t>, </a:t>
            </a:r>
            <a:r>
              <a:rPr lang="en-US" dirty="0" err="1"/>
              <a:t>macOS</a:t>
            </a:r>
            <a:r>
              <a:rPr lang="en-US" dirty="0"/>
              <a:t>, </a:t>
            </a:r>
            <a:r>
              <a:rPr lang="en-US" dirty="0" err="1"/>
              <a:t>HomePod</a:t>
            </a:r>
            <a:r>
              <a:rPr lang="en-US" dirty="0"/>
              <a:t>, and </a:t>
            </a:r>
            <a:r>
              <a:rPr lang="en-US" dirty="0" err="1"/>
              <a:t>tvOS</a:t>
            </a:r>
            <a:r>
              <a:rPr lang="en-US" dirty="0"/>
              <a:t> operating </a:t>
            </a:r>
            <a:r>
              <a:rPr lang="en-US" dirty="0" smtClean="0"/>
              <a:t>systems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do a lot of things with </a:t>
            </a:r>
            <a:r>
              <a:rPr lang="en-US" b="1" dirty="0"/>
              <a:t>voice</a:t>
            </a:r>
            <a:r>
              <a:rPr lang="en-US" dirty="0"/>
              <a:t> </a:t>
            </a:r>
            <a:r>
              <a:rPr lang="en-US" b="1" dirty="0"/>
              <a:t>commands</a:t>
            </a:r>
            <a:r>
              <a:rPr lang="en-US" dirty="0"/>
              <a:t>: start a call, text someone, send an email, set a timer, take a picture, open an app, set an alarm, use navigation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12290" name="Picture 2" descr="https://miro.medium.com/v2/resize:fit:700/1*-AuKCZbXIVOhI-AgX4J8P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191460"/>
            <a:ext cx="66675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2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 Gmail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famous email service </a:t>
            </a:r>
            <a:r>
              <a:rPr lang="en-US" b="1" dirty="0"/>
              <a:t>Gmail</a:t>
            </a:r>
            <a:r>
              <a:rPr lang="en-US" dirty="0"/>
              <a:t> developed by Google is using </a:t>
            </a:r>
            <a:r>
              <a:rPr lang="en-US" b="1" dirty="0"/>
              <a:t>spam detection</a:t>
            </a:r>
            <a:r>
              <a:rPr lang="en-US" dirty="0"/>
              <a:t> to filter out some spam emails.</a:t>
            </a:r>
          </a:p>
        </p:txBody>
      </p:sp>
      <p:pic>
        <p:nvPicPr>
          <p:cNvPr id="13314" name="Picture 2" descr="https://miro.medium.com/v2/resize:fit:700/1*fTPhu7PqgIbnngbWG5zFW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189" y="3002576"/>
            <a:ext cx="6037621" cy="330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7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 Gmail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95" y="1574310"/>
            <a:ext cx="8982009" cy="446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8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 </a:t>
            </a:r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658" y="1690688"/>
            <a:ext cx="7438683" cy="44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 </a:t>
            </a:r>
            <a:r>
              <a:rPr lang="en-US" dirty="0" smtClean="0"/>
              <a:t>Information Extraction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527" y="1690688"/>
            <a:ext cx="9668945" cy="394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 library for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contains a suite of </a:t>
            </a:r>
            <a:r>
              <a:rPr lang="en-US" b="1" dirty="0" smtClean="0"/>
              <a:t>text-processing </a:t>
            </a:r>
            <a:r>
              <a:rPr lang="en-US" b="1" dirty="0"/>
              <a:t>libraries</a:t>
            </a:r>
            <a:r>
              <a:rPr lang="en-US" dirty="0"/>
              <a:t> for classification, tokenization, stemming, tagging, parsing, and semantic reasoning.</a:t>
            </a:r>
          </a:p>
        </p:txBody>
      </p:sp>
      <p:pic>
        <p:nvPicPr>
          <p:cNvPr id="14338" name="Picture 2" descr="Introduction to NLTK library in Python | by Uzair Adamjee | Python in Plain  Engli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104" y="3156155"/>
            <a:ext cx="2397280" cy="260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4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339</Words>
  <Application>Microsoft Office PowerPoint</Application>
  <PresentationFormat>Widescreen</PresentationFormat>
  <Paragraphs>65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source-serif-pro</vt:lpstr>
      <vt:lpstr>Office Theme</vt:lpstr>
      <vt:lpstr>Introduction to Natural Language Processing</vt:lpstr>
      <vt:lpstr>What is NLP?</vt:lpstr>
      <vt:lpstr>Examples - Cortana</vt:lpstr>
      <vt:lpstr>Examples - Siri</vt:lpstr>
      <vt:lpstr>Examples - Gmail</vt:lpstr>
      <vt:lpstr>Examples - Gmail</vt:lpstr>
      <vt:lpstr>Examples - Machine Translation</vt:lpstr>
      <vt:lpstr>Examples - Information Extraction </vt:lpstr>
      <vt:lpstr>NLTK library for Python</vt:lpstr>
      <vt:lpstr>Text preprocessing in NLP</vt:lpstr>
      <vt:lpstr>Text Pre-processing Using Lower Casing</vt:lpstr>
      <vt:lpstr>Tokenization In Text Pre-processing</vt:lpstr>
      <vt:lpstr>PowerPoint Presentation</vt:lpstr>
      <vt:lpstr>Sentence Tokenization</vt:lpstr>
      <vt:lpstr>PowerPoint Presentation</vt:lpstr>
      <vt:lpstr>Word Tokenization</vt:lpstr>
      <vt:lpstr>Text Stemming and Lemmatization </vt:lpstr>
      <vt:lpstr>PowerPoint Presentation</vt:lpstr>
      <vt:lpstr>Text Stemming and Lemmatization - Examples</vt:lpstr>
      <vt:lpstr>Stop words</vt:lpstr>
      <vt:lpstr>PowerPoint Presentation</vt:lpstr>
      <vt:lpstr>Bag of Words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Bushra Amjad</dc:creator>
  <cp:lastModifiedBy>Bushra Amjad</cp:lastModifiedBy>
  <cp:revision>26</cp:revision>
  <dcterms:created xsi:type="dcterms:W3CDTF">2023-10-02T19:23:39Z</dcterms:created>
  <dcterms:modified xsi:type="dcterms:W3CDTF">2023-10-03T05:46:52Z</dcterms:modified>
</cp:coreProperties>
</file>