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62" r:id="rId2"/>
    <p:sldId id="269" r:id="rId3"/>
    <p:sldId id="270" r:id="rId4"/>
    <p:sldId id="271" r:id="rId5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4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이미지 개체 틀 7">
            <a:extLst>
              <a:ext uri="{FF2B5EF4-FFF2-40B4-BE49-F238E27FC236}">
                <a16:creationId xmlns:a16="http://schemas.microsoft.com/office/drawing/2014/main" id="{325AD5F5-9F9F-423A-842B-EEE258A1F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D578-385A-4EA3-A705-AD0F74C272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775200"/>
            <a:ext cx="542925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7DF5-3958-4FCE-A660-8484C08A81F7}" type="datetimeFigureOut">
              <a:rPr lang="ko-KR" altLang="en-US" smtClean="0"/>
              <a:t>2021-12-30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3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2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7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2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7" algn="l" defTabSz="9143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3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3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0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1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4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7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5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9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010D2-E88A-4DF7-9208-48067BB52EE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D3A84F-E90E-45A9-8890-9E1202C3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FF1F3-34CE-4BE2-818B-C187500B7275}"/>
              </a:ext>
            </a:extLst>
          </p:cNvPr>
          <p:cNvSpPr txBox="1"/>
          <p:nvPr/>
        </p:nvSpPr>
        <p:spPr>
          <a:xfrm>
            <a:off x="1582068" y="1516751"/>
            <a:ext cx="8897257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1" b="1" dirty="0"/>
              <a:t>여백 없이 인쇄하기</a:t>
            </a:r>
          </a:p>
        </p:txBody>
      </p:sp>
    </p:spTree>
    <p:extLst>
      <p:ext uri="{BB962C8B-B14F-4D97-AF65-F5344CB8AC3E}">
        <p14:creationId xmlns:p14="http://schemas.microsoft.com/office/powerpoint/2010/main" val="303213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FF1F3-34CE-4BE2-818B-C187500B7275}"/>
              </a:ext>
            </a:extLst>
          </p:cNvPr>
          <p:cNvSpPr txBox="1"/>
          <p:nvPr/>
        </p:nvSpPr>
        <p:spPr>
          <a:xfrm>
            <a:off x="1582068" y="1516751"/>
            <a:ext cx="8897257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1" b="1" dirty="0"/>
              <a:t>여백 없이 인쇄하기</a:t>
            </a:r>
          </a:p>
        </p:txBody>
      </p:sp>
    </p:spTree>
    <p:extLst>
      <p:ext uri="{BB962C8B-B14F-4D97-AF65-F5344CB8AC3E}">
        <p14:creationId xmlns:p14="http://schemas.microsoft.com/office/powerpoint/2010/main" val="19017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FF1F3-34CE-4BE2-818B-C187500B7275}"/>
              </a:ext>
            </a:extLst>
          </p:cNvPr>
          <p:cNvSpPr txBox="1"/>
          <p:nvPr/>
        </p:nvSpPr>
        <p:spPr>
          <a:xfrm>
            <a:off x="1582068" y="1516751"/>
            <a:ext cx="8897257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1" b="1" dirty="0"/>
              <a:t>여백 없이 인쇄하기</a:t>
            </a:r>
          </a:p>
        </p:txBody>
      </p:sp>
    </p:spTree>
    <p:extLst>
      <p:ext uri="{BB962C8B-B14F-4D97-AF65-F5344CB8AC3E}">
        <p14:creationId xmlns:p14="http://schemas.microsoft.com/office/powerpoint/2010/main" val="9626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FF1F3-34CE-4BE2-818B-C187500B7275}"/>
              </a:ext>
            </a:extLst>
          </p:cNvPr>
          <p:cNvSpPr txBox="1"/>
          <p:nvPr/>
        </p:nvSpPr>
        <p:spPr>
          <a:xfrm>
            <a:off x="1582068" y="1516751"/>
            <a:ext cx="8897257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1" b="1" dirty="0"/>
              <a:t>여백 없이 인쇄하기</a:t>
            </a:r>
          </a:p>
        </p:txBody>
      </p:sp>
    </p:spTree>
    <p:extLst>
      <p:ext uri="{BB962C8B-B14F-4D97-AF65-F5344CB8AC3E}">
        <p14:creationId xmlns:p14="http://schemas.microsoft.com/office/powerpoint/2010/main" val="295472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12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돋움</vt:lpstr>
      <vt:lpstr>맑은 고딕</vt:lpstr>
      <vt:lpstr>바탕</vt:lpstr>
      <vt:lpstr>Arial</vt:lpstr>
      <vt:lpstr>Garamond</vt:lpstr>
      <vt:lpstr>자연주의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희준</dc:creator>
  <cp:lastModifiedBy>user</cp:lastModifiedBy>
  <cp:revision>11</cp:revision>
  <cp:lastPrinted>2021-12-30T06:57:37Z</cp:lastPrinted>
  <dcterms:created xsi:type="dcterms:W3CDTF">2021-12-30T02:36:31Z</dcterms:created>
  <dcterms:modified xsi:type="dcterms:W3CDTF">2021-12-30T07:00:18Z</dcterms:modified>
</cp:coreProperties>
</file>