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7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4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1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18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5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8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BBA0-F89E-4D10-85D2-5760DD203260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5DFC-6E0D-44B8-AA06-C0CBDB002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umstein\Downloads\Bibliographische-Metadataen-Wiki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54" y="116632"/>
            <a:ext cx="7118934" cy="51125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42372" y="147990"/>
            <a:ext cx="14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Bezeichnung: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1520" y="493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ID: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51520" y="854280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Beschreibung: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1520" y="2123564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1. Aussage: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51520" y="3347700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2</a:t>
            </a:r>
            <a:r>
              <a:rPr lang="de-DE" b="1" dirty="0" smtClean="0">
                <a:solidFill>
                  <a:srgbClr val="00B050"/>
                </a:solidFill>
              </a:rPr>
              <a:t>. Aussage: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4499828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Aussage: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19963" y="112443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mehrsprachig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12160" y="1223612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Bearbeitungsmöglichkeiten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851920" y="3851756"/>
            <a:ext cx="258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Fundstellen für Aussagen</a:t>
            </a:r>
            <a:endParaRPr lang="de-DE" b="1" dirty="0">
              <a:solidFill>
                <a:srgbClr val="C00000"/>
              </a:solidFill>
            </a:endParaRPr>
          </a:p>
        </p:txBody>
      </p: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 flipV="1">
            <a:off x="3203939" y="1223612"/>
            <a:ext cx="216024" cy="854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524328" y="862374"/>
            <a:ext cx="648072" cy="3612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7020272" y="1592944"/>
            <a:ext cx="288032" cy="2518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2"/>
          </p:cNvCxnSpPr>
          <p:nvPr/>
        </p:nvCxnSpPr>
        <p:spPr>
          <a:xfrm>
            <a:off x="7407991" y="1592944"/>
            <a:ext cx="116337" cy="7152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7524328" y="1592944"/>
            <a:ext cx="180020" cy="10799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5" idx="2"/>
          </p:cNvCxnSpPr>
          <p:nvPr/>
        </p:nvCxnSpPr>
        <p:spPr>
          <a:xfrm flipH="1">
            <a:off x="4755968" y="4221088"/>
            <a:ext cx="387396" cy="4046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5" idx="0"/>
          </p:cNvCxnSpPr>
          <p:nvPr/>
        </p:nvCxnSpPr>
        <p:spPr>
          <a:xfrm flipH="1" flipV="1">
            <a:off x="4755968" y="3717032"/>
            <a:ext cx="387396" cy="1347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07927" y="49318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…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28725"/>
            <a:ext cx="88106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ern mit 7 Zacken 3"/>
          <p:cNvSpPr/>
          <p:nvPr/>
        </p:nvSpPr>
        <p:spPr>
          <a:xfrm>
            <a:off x="4121950" y="5238201"/>
            <a:ext cx="162018" cy="162018"/>
          </a:xfrm>
          <a:prstGeom prst="star7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7 Zacken 5"/>
          <p:cNvSpPr/>
          <p:nvPr/>
        </p:nvSpPr>
        <p:spPr>
          <a:xfrm>
            <a:off x="6084168" y="5228583"/>
            <a:ext cx="162018" cy="162018"/>
          </a:xfrm>
          <a:prstGeom prst="star7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1 9"/>
          <p:cNvSpPr/>
          <p:nvPr/>
        </p:nvSpPr>
        <p:spPr>
          <a:xfrm>
            <a:off x="3419872" y="4185084"/>
            <a:ext cx="1584176" cy="612068"/>
          </a:xfrm>
          <a:prstGeom prst="borderCallout1">
            <a:avLst>
              <a:gd name="adj1" fmla="val 99673"/>
              <a:gd name="adj2" fmla="val 49084"/>
              <a:gd name="adj3" fmla="val 179553"/>
              <a:gd name="adj4" fmla="val 493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WikiCite</a:t>
            </a:r>
            <a:r>
              <a:rPr lang="de-DE" dirty="0" smtClean="0">
                <a:solidFill>
                  <a:schemeClr val="tx1"/>
                </a:solidFill>
              </a:rPr>
              <a:t> 2016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(Berlin)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Legende mit Linie 1 11"/>
          <p:cNvSpPr/>
          <p:nvPr/>
        </p:nvSpPr>
        <p:spPr>
          <a:xfrm>
            <a:off x="5004048" y="3429000"/>
            <a:ext cx="1584176" cy="612068"/>
          </a:xfrm>
          <a:prstGeom prst="borderCallout1">
            <a:avLst>
              <a:gd name="adj1" fmla="val 99673"/>
              <a:gd name="adj2" fmla="val 49084"/>
              <a:gd name="adj3" fmla="val 305360"/>
              <a:gd name="adj4" fmla="val 728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WikiCite</a:t>
            </a:r>
            <a:r>
              <a:rPr lang="de-DE" dirty="0" smtClean="0">
                <a:solidFill>
                  <a:schemeClr val="tx1"/>
                </a:solidFill>
              </a:rPr>
              <a:t> 2017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(Wien)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zumstein</dc:creator>
  <cp:lastModifiedBy>zumstein</cp:lastModifiedBy>
  <cp:revision>5</cp:revision>
  <dcterms:created xsi:type="dcterms:W3CDTF">2018-05-26T11:21:43Z</dcterms:created>
  <dcterms:modified xsi:type="dcterms:W3CDTF">2018-05-28T07:22:34Z</dcterms:modified>
</cp:coreProperties>
</file>