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C6CC"/>
    <a:srgbClr val="231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520-9C18-45FB-9E04-05A4D8858096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5760-B293-475E-9289-4C7DAD3C1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42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520-9C18-45FB-9E04-05A4D8858096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5760-B293-475E-9289-4C7DAD3C1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26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520-9C18-45FB-9E04-05A4D8858096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5760-B293-475E-9289-4C7DAD3C1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7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520-9C18-45FB-9E04-05A4D8858096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5760-B293-475E-9289-4C7DAD3C1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86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520-9C18-45FB-9E04-05A4D8858096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5760-B293-475E-9289-4C7DAD3C1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44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520-9C18-45FB-9E04-05A4D8858096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5760-B293-475E-9289-4C7DAD3C1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38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520-9C18-45FB-9E04-05A4D8858096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5760-B293-475E-9289-4C7DAD3C1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4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520-9C18-45FB-9E04-05A4D8858096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5760-B293-475E-9289-4C7DAD3C1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8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520-9C18-45FB-9E04-05A4D8858096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5760-B293-475E-9289-4C7DAD3C1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66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520-9C18-45FB-9E04-05A4D8858096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5760-B293-475E-9289-4C7DAD3C1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81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2520-9C18-45FB-9E04-05A4D8858096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5760-B293-475E-9289-4C7DAD3C1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10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92520-9C18-45FB-9E04-05A4D8858096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5760-B293-475E-9289-4C7DAD3C1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0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geeks.github.i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655" y="0"/>
            <a:ext cx="12267655" cy="689718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666515" y="6087292"/>
            <a:ext cx="2394857" cy="770708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528663" y="6413863"/>
            <a:ext cx="1946366" cy="587828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6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232572" y="6328955"/>
            <a:ext cx="1959428" cy="529045"/>
          </a:xfrm>
          <a:prstGeom prst="rect">
            <a:avLst/>
          </a:prstGeom>
          <a:solidFill>
            <a:srgbClr val="23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1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705394" y="2756263"/>
            <a:ext cx="711925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Равнобедренный треугольник 8">
            <a:hlinkClick r:id="rId3"/>
          </p:cNvPr>
          <p:cNvSpPr/>
          <p:nvPr/>
        </p:nvSpPr>
        <p:spPr>
          <a:xfrm rot="5400000">
            <a:off x="8836162" y="2109651"/>
            <a:ext cx="1500139" cy="1293223"/>
          </a:xfrm>
          <a:prstGeom prst="triangle">
            <a:avLst/>
          </a:prstGeom>
          <a:solidFill>
            <a:srgbClr val="231F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232843" y="6270171"/>
            <a:ext cx="1863363" cy="587829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1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601574" cy="708492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358846" y="6322423"/>
            <a:ext cx="2155371" cy="653143"/>
          </a:xfrm>
          <a:prstGeom prst="rect">
            <a:avLst/>
          </a:prstGeom>
          <a:solidFill>
            <a:srgbClr val="40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Eduard Galimov</dc:creator>
  <cp:lastModifiedBy>Eduard Galimov</cp:lastModifiedBy>
  <cp:revision>9</cp:revision>
  <dcterms:created xsi:type="dcterms:W3CDTF">2019-05-26T07:18:52Z</dcterms:created>
  <dcterms:modified xsi:type="dcterms:W3CDTF">2019-05-26T09:06:44Z</dcterms:modified>
</cp:coreProperties>
</file>