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09B3-D12B-4F97-8696-B425252DF8F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AEA7-4245-43EF-9128-EBC37F3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C2655FBC-DCC5-79B6-D122-AB95903EDB89}"/>
              </a:ext>
            </a:extLst>
          </p:cNvPr>
          <p:cNvSpPr/>
          <p:nvPr/>
        </p:nvSpPr>
        <p:spPr>
          <a:xfrm>
            <a:off x="722366" y="4604521"/>
            <a:ext cx="2211977" cy="8512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E7F2C3-39A9-8969-45E9-57FA52A62B8E}"/>
              </a:ext>
            </a:extLst>
          </p:cNvPr>
          <p:cNvSpPr/>
          <p:nvPr/>
        </p:nvSpPr>
        <p:spPr>
          <a:xfrm>
            <a:off x="3448050" y="4604521"/>
            <a:ext cx="862150" cy="8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 *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23058AD-3C90-8701-8060-63927C80CCCA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2934343" y="5030153"/>
            <a:ext cx="51370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EBF9A0-0300-03E3-F2EE-E7D875DB878E}"/>
              </a:ext>
            </a:extLst>
          </p:cNvPr>
          <p:cNvSpPr/>
          <p:nvPr/>
        </p:nvSpPr>
        <p:spPr>
          <a:xfrm>
            <a:off x="4310200" y="4604520"/>
            <a:ext cx="862150" cy="8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 *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9155781-113E-18C6-F0E1-8272DF332DC3}"/>
              </a:ext>
            </a:extLst>
          </p:cNvPr>
          <p:cNvSpPr/>
          <p:nvPr/>
        </p:nvSpPr>
        <p:spPr>
          <a:xfrm>
            <a:off x="5172350" y="4604520"/>
            <a:ext cx="862150" cy="8512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 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8717D3D-D2AE-0843-E77E-E77EE9C73323}"/>
              </a:ext>
            </a:extLst>
          </p:cNvPr>
          <p:cNvSpPr txBox="1"/>
          <p:nvPr/>
        </p:nvSpPr>
        <p:spPr>
          <a:xfrm>
            <a:off x="722366" y="4235189"/>
            <a:ext cx="204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**tic_tac_toe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56D6150-066E-DF8D-E7AD-29319D9D3207}"/>
              </a:ext>
            </a:extLst>
          </p:cNvPr>
          <p:cNvSpPr txBox="1"/>
          <p:nvPr/>
        </p:nvSpPr>
        <p:spPr>
          <a:xfrm>
            <a:off x="3442608" y="5501462"/>
            <a:ext cx="796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A51092-B486-A3F0-EE4C-24DF4D6026B5}"/>
              </a:ext>
            </a:extLst>
          </p:cNvPr>
          <p:cNvSpPr txBox="1"/>
          <p:nvPr/>
        </p:nvSpPr>
        <p:spPr>
          <a:xfrm>
            <a:off x="4304758" y="5501462"/>
            <a:ext cx="796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6350E1-8990-0AE4-21A2-044C24DAF274}"/>
              </a:ext>
            </a:extLst>
          </p:cNvPr>
          <p:cNvSpPr txBox="1"/>
          <p:nvPr/>
        </p:nvSpPr>
        <p:spPr>
          <a:xfrm>
            <a:off x="5166908" y="5501462"/>
            <a:ext cx="796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2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9934331-F811-A94C-0B4D-EB75A1383ED5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3879125" y="1562100"/>
            <a:ext cx="0" cy="3042421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BBD0AF-F404-91DE-B1F6-2DB9B9CE7EF6}"/>
              </a:ext>
            </a:extLst>
          </p:cNvPr>
          <p:cNvSpPr/>
          <p:nvPr/>
        </p:nvSpPr>
        <p:spPr>
          <a:xfrm>
            <a:off x="6301781" y="1294006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8276C1-4A68-371D-879D-0B4D0560784B}"/>
              </a:ext>
            </a:extLst>
          </p:cNvPr>
          <p:cNvSpPr/>
          <p:nvPr/>
        </p:nvSpPr>
        <p:spPr>
          <a:xfrm>
            <a:off x="6961916" y="1294005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43D3CB-B67D-3C06-D024-ADC8FB674717}"/>
              </a:ext>
            </a:extLst>
          </p:cNvPr>
          <p:cNvSpPr/>
          <p:nvPr/>
        </p:nvSpPr>
        <p:spPr>
          <a:xfrm>
            <a:off x="7613999" y="1294004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3B235A3-3CB6-DDE4-7356-48631EE61DCD}"/>
              </a:ext>
            </a:extLst>
          </p:cNvPr>
          <p:cNvCxnSpPr>
            <a:cxnSpLocks/>
          </p:cNvCxnSpPr>
          <p:nvPr/>
        </p:nvCxnSpPr>
        <p:spPr>
          <a:xfrm>
            <a:off x="4743045" y="2755074"/>
            <a:ext cx="1491656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A0FC25-640A-15BE-F4B7-8D5DA97136C6}"/>
              </a:ext>
            </a:extLst>
          </p:cNvPr>
          <p:cNvCxnSpPr>
            <a:cxnSpLocks/>
          </p:cNvCxnSpPr>
          <p:nvPr/>
        </p:nvCxnSpPr>
        <p:spPr>
          <a:xfrm>
            <a:off x="5584374" y="3898074"/>
            <a:ext cx="63127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1BC41-AA41-0B7F-B603-2D2A90F1F9D9}"/>
              </a:ext>
            </a:extLst>
          </p:cNvPr>
          <p:cNvSpPr/>
          <p:nvPr/>
        </p:nvSpPr>
        <p:spPr>
          <a:xfrm>
            <a:off x="6301781" y="2446532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510EA3-C635-FAA0-41F5-66E126F87AD1}"/>
              </a:ext>
            </a:extLst>
          </p:cNvPr>
          <p:cNvSpPr/>
          <p:nvPr/>
        </p:nvSpPr>
        <p:spPr>
          <a:xfrm>
            <a:off x="6961916" y="2446531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7DB2F4-0312-78E9-3127-094C26069A39}"/>
              </a:ext>
            </a:extLst>
          </p:cNvPr>
          <p:cNvSpPr/>
          <p:nvPr/>
        </p:nvSpPr>
        <p:spPr>
          <a:xfrm>
            <a:off x="7613999" y="2446530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993562-8BF7-D8BA-4F3C-4BD6C9B06F79}"/>
              </a:ext>
            </a:extLst>
          </p:cNvPr>
          <p:cNvSpPr/>
          <p:nvPr/>
        </p:nvSpPr>
        <p:spPr>
          <a:xfrm>
            <a:off x="6301781" y="3599056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A42D66-902B-2F3A-BEED-57486D10953B}"/>
              </a:ext>
            </a:extLst>
          </p:cNvPr>
          <p:cNvSpPr/>
          <p:nvPr/>
        </p:nvSpPr>
        <p:spPr>
          <a:xfrm>
            <a:off x="6961916" y="3599055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C174CBF-D95B-FF52-FF07-0A0D863A163A}"/>
              </a:ext>
            </a:extLst>
          </p:cNvPr>
          <p:cNvSpPr/>
          <p:nvPr/>
        </p:nvSpPr>
        <p:spPr>
          <a:xfrm>
            <a:off x="7613999" y="3599054"/>
            <a:ext cx="660135" cy="6361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char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94EA9D7-578E-43EE-166E-7BBC47B16800}"/>
              </a:ext>
            </a:extLst>
          </p:cNvPr>
          <p:cNvCxnSpPr>
            <a:cxnSpLocks/>
          </p:cNvCxnSpPr>
          <p:nvPr/>
        </p:nvCxnSpPr>
        <p:spPr>
          <a:xfrm flipH="1">
            <a:off x="3854450" y="1612073"/>
            <a:ext cx="2352081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CF5D859-543F-E2C9-DEF3-566353349D4E}"/>
              </a:ext>
            </a:extLst>
          </p:cNvPr>
          <p:cNvCxnSpPr>
            <a:cxnSpLocks/>
          </p:cNvCxnSpPr>
          <p:nvPr/>
        </p:nvCxnSpPr>
        <p:spPr>
          <a:xfrm flipV="1">
            <a:off x="4761775" y="2705100"/>
            <a:ext cx="0" cy="1898773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7F1E16F-A3F5-FB81-D497-D7AF4D9E920F}"/>
              </a:ext>
            </a:extLst>
          </p:cNvPr>
          <p:cNvCxnSpPr>
            <a:cxnSpLocks/>
          </p:cNvCxnSpPr>
          <p:nvPr/>
        </p:nvCxnSpPr>
        <p:spPr>
          <a:xfrm flipV="1">
            <a:off x="5603424" y="3843338"/>
            <a:ext cx="0" cy="760535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7F0C50B-362D-DD77-A9A6-BF04E48E590E}"/>
              </a:ext>
            </a:extLst>
          </p:cNvPr>
          <p:cNvSpPr txBox="1"/>
          <p:nvPr/>
        </p:nvSpPr>
        <p:spPr>
          <a:xfrm>
            <a:off x="6301781" y="2009276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0 Col 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3CBB762-FA60-A390-8E6F-75A98C609F9C}"/>
              </a:ext>
            </a:extLst>
          </p:cNvPr>
          <p:cNvSpPr txBox="1"/>
          <p:nvPr/>
        </p:nvSpPr>
        <p:spPr>
          <a:xfrm>
            <a:off x="6953865" y="2009276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0 Col 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6BC9E48-F2DC-3AB5-164C-DC3A36ECD66D}"/>
              </a:ext>
            </a:extLst>
          </p:cNvPr>
          <p:cNvSpPr txBox="1"/>
          <p:nvPr/>
        </p:nvSpPr>
        <p:spPr>
          <a:xfrm>
            <a:off x="7613998" y="2009276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0 Col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EC6391D-C040-8098-2FDB-AA8F8911A199}"/>
              </a:ext>
            </a:extLst>
          </p:cNvPr>
          <p:cNvSpPr txBox="1"/>
          <p:nvPr/>
        </p:nvSpPr>
        <p:spPr>
          <a:xfrm>
            <a:off x="6301781" y="3156192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1 Col 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AE703F-52E3-3D61-A61B-E6A13F3581A6}"/>
              </a:ext>
            </a:extLst>
          </p:cNvPr>
          <p:cNvSpPr txBox="1"/>
          <p:nvPr/>
        </p:nvSpPr>
        <p:spPr>
          <a:xfrm>
            <a:off x="6961918" y="3156192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1 Col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E19DB2-A6E5-3BF8-7B10-D914CCEBBD8A}"/>
              </a:ext>
            </a:extLst>
          </p:cNvPr>
          <p:cNvSpPr txBox="1"/>
          <p:nvPr/>
        </p:nvSpPr>
        <p:spPr>
          <a:xfrm>
            <a:off x="7613999" y="3157299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1 Col 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51B3B2-18CB-04A2-FECD-7BD88B0D9CA8}"/>
              </a:ext>
            </a:extLst>
          </p:cNvPr>
          <p:cNvSpPr txBox="1"/>
          <p:nvPr/>
        </p:nvSpPr>
        <p:spPr>
          <a:xfrm>
            <a:off x="6293733" y="4308717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2 Col 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915D26-543D-922F-3477-F7BE20DACBCD}"/>
              </a:ext>
            </a:extLst>
          </p:cNvPr>
          <p:cNvSpPr txBox="1"/>
          <p:nvPr/>
        </p:nvSpPr>
        <p:spPr>
          <a:xfrm>
            <a:off x="6961918" y="4308717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2 Col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B7904E7-FD48-D266-3E21-13640A452904}"/>
              </a:ext>
            </a:extLst>
          </p:cNvPr>
          <p:cNvSpPr txBox="1"/>
          <p:nvPr/>
        </p:nvSpPr>
        <p:spPr>
          <a:xfrm>
            <a:off x="7613999" y="4308717"/>
            <a:ext cx="6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Row 2 Col 2</a:t>
            </a:r>
          </a:p>
        </p:txBody>
      </p:sp>
    </p:spTree>
    <p:extLst>
      <p:ext uri="{BB962C8B-B14F-4D97-AF65-F5344CB8AC3E}">
        <p14:creationId xmlns:p14="http://schemas.microsoft.com/office/powerpoint/2010/main" val="20582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02940D51361949AA59C1D961336824" ma:contentTypeVersion="4" ma:contentTypeDescription="Create a new document." ma:contentTypeScope="" ma:versionID="2bca94c9c1f43eb629ff2952969ea400">
  <xsd:schema xmlns:xsd="http://www.w3.org/2001/XMLSchema" xmlns:xs="http://www.w3.org/2001/XMLSchema" xmlns:p="http://schemas.microsoft.com/office/2006/metadata/properties" xmlns:ns3="02e3c3eb-4b76-4590-ba6e-7c2fc4e39e43" targetNamespace="http://schemas.microsoft.com/office/2006/metadata/properties" ma:root="true" ma:fieldsID="c40f212433813363d8673d8f4fed15d7" ns3:_="">
    <xsd:import namespace="02e3c3eb-4b76-4590-ba6e-7c2fc4e39e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3c3eb-4b76-4590-ba6e-7c2fc4e39e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97E70E-A42B-41E5-ABFA-52AD97292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3c3eb-4b76-4590-ba6e-7c2fc4e39e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3D1F5-CF39-4EAA-8362-7A810EDE21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888FA4-71EF-42A8-BF8D-AA0F8F9BE35B}">
  <ds:schemaRefs>
    <ds:schemaRef ds:uri="02e3c3eb-4b76-4590-ba6e-7c2fc4e39e43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63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 Pandey</dc:creator>
  <cp:lastModifiedBy>Bed Pandey</cp:lastModifiedBy>
  <cp:revision>1</cp:revision>
  <dcterms:created xsi:type="dcterms:W3CDTF">2024-02-04T01:47:29Z</dcterms:created>
  <dcterms:modified xsi:type="dcterms:W3CDTF">2024-02-04T03:11:43Z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0x010100CE02940D51361949AA59C1D961336824</vt:lpwstr>
  </property>
</Properties>
</file>