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7" r:id="rId9"/>
    <p:sldId id="266" r:id="rId10"/>
    <p:sldId id="263" r:id="rId11"/>
    <p:sldId id="264" r:id="rId12"/>
    <p:sldId id="265" r:id="rId13"/>
    <p:sldId id="268" r:id="rId14"/>
    <p:sldId id="269" r:id="rId15"/>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268"/>
  </p:normalViewPr>
  <p:slideViewPr>
    <p:cSldViewPr snapToGrid="0" snapToObjects="1">
      <p:cViewPr varScale="1">
        <p:scale>
          <a:sx n="86" d="100"/>
          <a:sy n="86" d="100"/>
        </p:scale>
        <p:origin x="15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F6A8C-36BD-4540-A0F6-821E4E4F6658}" type="datetimeFigureOut">
              <a:rPr lang="en-GB" smtClean="0"/>
              <a:t>18/04/2021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3B11F-36D5-D242-8A9C-C1EB1A97EBF1}" type="slidenum">
              <a:rPr lang="en-GB" smtClean="0"/>
              <a:t>‹#›</a:t>
            </a:fld>
            <a:endParaRPr lang="en-GB"/>
          </a:p>
        </p:txBody>
      </p:sp>
    </p:spTree>
    <p:extLst>
      <p:ext uri="{BB962C8B-B14F-4D97-AF65-F5344CB8AC3E}">
        <p14:creationId xmlns:p14="http://schemas.microsoft.com/office/powerpoint/2010/main" val="362631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a:t>
            </a:r>
          </a:p>
          <a:p>
            <a:endParaRPr lang="en-GB" dirty="0"/>
          </a:p>
          <a:p>
            <a:r>
              <a:rPr lang="en-GB" dirty="0"/>
              <a:t>Welcome to the WIKINDX Google Docs Add-on tutorial.</a:t>
            </a:r>
          </a:p>
          <a:p>
            <a:endParaRPr lang="en-GB" dirty="0"/>
          </a:p>
          <a:p>
            <a:r>
              <a:rPr lang="en-GB" dirty="0"/>
              <a:t>In this tutorial, I will show you how to use the add-on to import and format references and metadata from a WIKINDX into your Google Docs document.</a:t>
            </a:r>
          </a:p>
        </p:txBody>
      </p:sp>
      <p:sp>
        <p:nvSpPr>
          <p:cNvPr id="4" name="Slide Number Placeholder 3"/>
          <p:cNvSpPr>
            <a:spLocks noGrp="1"/>
          </p:cNvSpPr>
          <p:nvPr>
            <p:ph type="sldNum" sz="quarter" idx="5"/>
          </p:nvPr>
        </p:nvSpPr>
        <p:spPr/>
        <p:txBody>
          <a:bodyPr/>
          <a:lstStyle/>
          <a:p>
            <a:fld id="{FE43B11F-36D5-D242-8A9C-C1EB1A97EBF1}" type="slidenum">
              <a:rPr lang="en-GB" smtClean="0"/>
              <a:t>1</a:t>
            </a:fld>
            <a:endParaRPr lang="en-GB"/>
          </a:p>
        </p:txBody>
      </p:sp>
    </p:spTree>
    <p:extLst>
      <p:ext uri="{BB962C8B-B14F-4D97-AF65-F5344CB8AC3E}">
        <p14:creationId xmlns:p14="http://schemas.microsoft.com/office/powerpoint/2010/main" val="1729374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search for and insert quotations and paraphrases, select Search citations in the top right select box.</a:t>
            </a:r>
          </a:p>
          <a:p>
            <a:endParaRPr lang="en-GB" dirty="0"/>
          </a:p>
        </p:txBody>
      </p:sp>
      <p:sp>
        <p:nvSpPr>
          <p:cNvPr id="4" name="Slide Number Placeholder 3"/>
          <p:cNvSpPr>
            <a:spLocks noGrp="1"/>
          </p:cNvSpPr>
          <p:nvPr>
            <p:ph type="sldNum" sz="quarter" idx="5"/>
          </p:nvPr>
        </p:nvSpPr>
        <p:spPr/>
        <p:txBody>
          <a:bodyPr/>
          <a:lstStyle/>
          <a:p>
            <a:fld id="{FE43B11F-36D5-D242-8A9C-C1EB1A97EBF1}" type="slidenum">
              <a:rPr lang="en-GB" smtClean="0"/>
              <a:t>10</a:t>
            </a:fld>
            <a:endParaRPr lang="en-GB"/>
          </a:p>
        </p:txBody>
      </p:sp>
    </p:spTree>
    <p:extLst>
      <p:ext uri="{BB962C8B-B14F-4D97-AF65-F5344CB8AC3E}">
        <p14:creationId xmlns:p14="http://schemas.microsoft.com/office/powerpoint/2010/main" val="3971262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the examples given here are from my personal WIKINDX. For your WIKINDX, the search terms you use will obviously be appropriate to that.</a:t>
            </a:r>
          </a:p>
        </p:txBody>
      </p:sp>
      <p:sp>
        <p:nvSpPr>
          <p:cNvPr id="4" name="Slide Number Placeholder 3"/>
          <p:cNvSpPr>
            <a:spLocks noGrp="1"/>
          </p:cNvSpPr>
          <p:nvPr>
            <p:ph type="sldNum" sz="quarter" idx="5"/>
          </p:nvPr>
        </p:nvSpPr>
        <p:spPr/>
        <p:txBody>
          <a:bodyPr/>
          <a:lstStyle/>
          <a:p>
            <a:fld id="{FE43B11F-36D5-D242-8A9C-C1EB1A97EBF1}" type="slidenum">
              <a:rPr lang="en-GB" smtClean="0"/>
              <a:t>11</a:t>
            </a:fld>
            <a:endParaRPr lang="en-GB"/>
          </a:p>
        </p:txBody>
      </p:sp>
    </p:spTree>
    <p:extLst>
      <p:ext uri="{BB962C8B-B14F-4D97-AF65-F5344CB8AC3E}">
        <p14:creationId xmlns:p14="http://schemas.microsoft.com/office/powerpoint/2010/main" val="2962826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 have completed the document, you can then finalize it.</a:t>
            </a:r>
          </a:p>
          <a:p>
            <a:endParaRPr lang="en-GB" dirty="0"/>
          </a:p>
          <a:p>
            <a:r>
              <a:rPr lang="en-GB" dirty="0"/>
              <a:t>This will format the inserted references to the chosen bibliographic style and append a bibliography ordered as you wish.</a:t>
            </a:r>
          </a:p>
          <a:p>
            <a:endParaRPr lang="en-GB" dirty="0"/>
          </a:p>
          <a:p>
            <a:r>
              <a:rPr lang="en-GB" dirty="0"/>
              <a:t>Here’s an example finalized to APA style.</a:t>
            </a:r>
          </a:p>
        </p:txBody>
      </p:sp>
      <p:sp>
        <p:nvSpPr>
          <p:cNvPr id="4" name="Slide Number Placeholder 3"/>
          <p:cNvSpPr>
            <a:spLocks noGrp="1"/>
          </p:cNvSpPr>
          <p:nvPr>
            <p:ph type="sldNum" sz="quarter" idx="5"/>
          </p:nvPr>
        </p:nvSpPr>
        <p:spPr/>
        <p:txBody>
          <a:bodyPr/>
          <a:lstStyle/>
          <a:p>
            <a:fld id="{FE43B11F-36D5-D242-8A9C-C1EB1A97EBF1}" type="slidenum">
              <a:rPr lang="en-GB" smtClean="0"/>
              <a:t>12</a:t>
            </a:fld>
            <a:endParaRPr lang="en-GB"/>
          </a:p>
        </p:txBody>
      </p:sp>
    </p:spTree>
    <p:extLst>
      <p:ext uri="{BB962C8B-B14F-4D97-AF65-F5344CB8AC3E}">
        <p14:creationId xmlns:p14="http://schemas.microsoft.com/office/powerpoint/2010/main" val="2050723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can finalize the document as often as you like, with different bibliographic styles and bibliography ordering.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Here’s the same document reformatted to MLA style.</a:t>
            </a:r>
          </a:p>
          <a:p>
            <a:endParaRPr lang="en-GB" dirty="0"/>
          </a:p>
        </p:txBody>
      </p:sp>
      <p:sp>
        <p:nvSpPr>
          <p:cNvPr id="4" name="Slide Number Placeholder 3"/>
          <p:cNvSpPr>
            <a:spLocks noGrp="1"/>
          </p:cNvSpPr>
          <p:nvPr>
            <p:ph type="sldNum" sz="quarter" idx="5"/>
          </p:nvPr>
        </p:nvSpPr>
        <p:spPr/>
        <p:txBody>
          <a:bodyPr/>
          <a:lstStyle/>
          <a:p>
            <a:fld id="{FE43B11F-36D5-D242-8A9C-C1EB1A97EBF1}" type="slidenum">
              <a:rPr lang="en-GB" smtClean="0"/>
              <a:t>13</a:t>
            </a:fld>
            <a:endParaRPr lang="en-GB"/>
          </a:p>
        </p:txBody>
      </p:sp>
    </p:spTree>
    <p:extLst>
      <p:ext uri="{BB962C8B-B14F-4D97-AF65-F5344CB8AC3E}">
        <p14:creationId xmlns:p14="http://schemas.microsoft.com/office/powerpoint/2010/main" val="2781115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for listening. All that remains is to say: Enjoy!</a:t>
            </a:r>
          </a:p>
        </p:txBody>
      </p:sp>
      <p:sp>
        <p:nvSpPr>
          <p:cNvPr id="4" name="Slide Number Placeholder 3"/>
          <p:cNvSpPr>
            <a:spLocks noGrp="1"/>
          </p:cNvSpPr>
          <p:nvPr>
            <p:ph type="sldNum" sz="quarter" idx="5"/>
          </p:nvPr>
        </p:nvSpPr>
        <p:spPr/>
        <p:txBody>
          <a:bodyPr/>
          <a:lstStyle/>
          <a:p>
            <a:fld id="{FE43B11F-36D5-D242-8A9C-C1EB1A97EBF1}" type="slidenum">
              <a:rPr lang="en-GB" smtClean="0"/>
              <a:t>14</a:t>
            </a:fld>
            <a:endParaRPr lang="en-GB"/>
          </a:p>
        </p:txBody>
      </p:sp>
    </p:spTree>
    <p:extLst>
      <p:ext uri="{BB962C8B-B14F-4D97-AF65-F5344CB8AC3E}">
        <p14:creationId xmlns:p14="http://schemas.microsoft.com/office/powerpoint/2010/main" val="2954397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WIKINDX is a virtual research environment – a bibliographic database and more – accessible through a web browser, in which you can store bibliographic references and quotations and paraphrases rather like the old index card system used by academics in days of yore. It has been in continual development since 2003 and so does a lot, lot more than this.</a:t>
            </a:r>
          </a:p>
          <a:p>
            <a:endParaRPr lang="en-GB" dirty="0"/>
          </a:p>
          <a:p>
            <a:r>
              <a:rPr lang="en-GB" dirty="0"/>
              <a:t>To use the add-on, you will need access to a WIKINDX that is greater than or equal to version 6.4.4.</a:t>
            </a:r>
          </a:p>
          <a:p>
            <a:endParaRPr lang="en-GB" dirty="0"/>
          </a:p>
          <a:p>
            <a:r>
              <a:rPr lang="en-GB" dirty="0"/>
              <a:t>Feel free to test the add-on using the public </a:t>
            </a:r>
            <a:r>
              <a:rPr lang="en-GB" dirty="0" err="1"/>
              <a:t>testdrive</a:t>
            </a:r>
            <a:r>
              <a:rPr lang="en-GB" dirty="0"/>
              <a:t> WIKINDX.</a:t>
            </a:r>
          </a:p>
          <a:p>
            <a:endParaRPr lang="en-GB" dirty="0"/>
          </a:p>
          <a:p>
            <a:r>
              <a:rPr lang="en-GB" dirty="0"/>
              <a:t>To install your own WIKINDX, visit the WIKINDX website at: https://</a:t>
            </a:r>
            <a:r>
              <a:rPr lang="en-GB" dirty="0" err="1"/>
              <a:t>wikindx.sourceforge.io</a:t>
            </a:r>
            <a:r>
              <a:rPr lang="en-GB" dirty="0"/>
              <a:t>.</a:t>
            </a:r>
          </a:p>
        </p:txBody>
      </p:sp>
      <p:sp>
        <p:nvSpPr>
          <p:cNvPr id="4" name="Slide Number Placeholder 3"/>
          <p:cNvSpPr>
            <a:spLocks noGrp="1"/>
          </p:cNvSpPr>
          <p:nvPr>
            <p:ph type="sldNum" sz="quarter" idx="5"/>
          </p:nvPr>
        </p:nvSpPr>
        <p:spPr/>
        <p:txBody>
          <a:bodyPr/>
          <a:lstStyle/>
          <a:p>
            <a:fld id="{FE43B11F-36D5-D242-8A9C-C1EB1A97EBF1}" type="slidenum">
              <a:rPr lang="en-GB" smtClean="0"/>
              <a:t>2</a:t>
            </a:fld>
            <a:endParaRPr lang="en-GB"/>
          </a:p>
        </p:txBody>
      </p:sp>
    </p:spTree>
    <p:extLst>
      <p:ext uri="{BB962C8B-B14F-4D97-AF65-F5344CB8AC3E}">
        <p14:creationId xmlns:p14="http://schemas.microsoft.com/office/powerpoint/2010/main" val="203194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installed in your Google Docs document, you can search multiple </a:t>
            </a:r>
            <a:r>
              <a:rPr lang="en-GB" dirty="0" err="1"/>
              <a:t>wikindices</a:t>
            </a:r>
            <a:r>
              <a:rPr lang="en-GB" dirty="0"/>
              <a:t> and import references and metadata into your document.</a:t>
            </a:r>
          </a:p>
          <a:p>
            <a:endParaRPr lang="en-GB" dirty="0"/>
          </a:p>
          <a:p>
            <a:r>
              <a:rPr lang="en-GB" dirty="0"/>
              <a:t>When the document is finished, you can then finalize it which formats the references to your chosen bibliographic style and appends a bibliography. You can go through this process as often as you want, choosing different bibliographic styles or bibliography ordering.</a:t>
            </a:r>
          </a:p>
        </p:txBody>
      </p:sp>
      <p:sp>
        <p:nvSpPr>
          <p:cNvPr id="4" name="Slide Number Placeholder 3"/>
          <p:cNvSpPr>
            <a:spLocks noGrp="1"/>
          </p:cNvSpPr>
          <p:nvPr>
            <p:ph type="sldNum" sz="quarter" idx="5"/>
          </p:nvPr>
        </p:nvSpPr>
        <p:spPr/>
        <p:txBody>
          <a:bodyPr/>
          <a:lstStyle/>
          <a:p>
            <a:fld id="{FE43B11F-36D5-D242-8A9C-C1EB1A97EBF1}" type="slidenum">
              <a:rPr lang="en-GB" smtClean="0"/>
              <a:t>3</a:t>
            </a:fld>
            <a:endParaRPr lang="en-GB"/>
          </a:p>
        </p:txBody>
      </p:sp>
    </p:spTree>
    <p:extLst>
      <p:ext uri="{BB962C8B-B14F-4D97-AF65-F5344CB8AC3E}">
        <p14:creationId xmlns:p14="http://schemas.microsoft.com/office/powerpoint/2010/main" val="3555411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I begin the tutorial, please note that the add-on uses the sensitive scopes show here and, in using the add-on, you will be asked to agree to their use.</a:t>
            </a:r>
          </a:p>
          <a:p>
            <a:endParaRPr lang="en-GB" dirty="0"/>
          </a:p>
          <a:p>
            <a:r>
              <a:rPr lang="en-GB" dirty="0"/>
              <a:t>At no point does the add-on use or store any data that can be used to directly identify you.</a:t>
            </a:r>
          </a:p>
          <a:p>
            <a:endParaRPr lang="en-GB" dirty="0"/>
          </a:p>
          <a:p>
            <a:r>
              <a:rPr lang="en-GB" dirty="0"/>
              <a:t>For further information on the WIKINDX privacy policy and terms of use, visit the WIKINDX website.</a:t>
            </a:r>
          </a:p>
        </p:txBody>
      </p:sp>
      <p:sp>
        <p:nvSpPr>
          <p:cNvPr id="4" name="Slide Number Placeholder 3"/>
          <p:cNvSpPr>
            <a:spLocks noGrp="1"/>
          </p:cNvSpPr>
          <p:nvPr>
            <p:ph type="sldNum" sz="quarter" idx="5"/>
          </p:nvPr>
        </p:nvSpPr>
        <p:spPr/>
        <p:txBody>
          <a:bodyPr/>
          <a:lstStyle/>
          <a:p>
            <a:fld id="{FE43B11F-36D5-D242-8A9C-C1EB1A97EBF1}" type="slidenum">
              <a:rPr lang="en-GB" smtClean="0"/>
              <a:t>4</a:t>
            </a:fld>
            <a:endParaRPr lang="en-GB"/>
          </a:p>
        </p:txBody>
      </p:sp>
    </p:spTree>
    <p:extLst>
      <p:ext uri="{BB962C8B-B14F-4D97-AF65-F5344CB8AC3E}">
        <p14:creationId xmlns:p14="http://schemas.microsoft.com/office/powerpoint/2010/main" val="1750413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begin.</a:t>
            </a:r>
          </a:p>
          <a:p>
            <a:endParaRPr lang="en-GB" dirty="0"/>
          </a:p>
          <a:p>
            <a:r>
              <a:rPr lang="en-GB" dirty="0"/>
              <a:t>Once you have selected the WIKINDX add-on in Google’s Marketplace, load it from the Add-ons menu in your Google Docs document.</a:t>
            </a:r>
          </a:p>
        </p:txBody>
      </p:sp>
      <p:sp>
        <p:nvSpPr>
          <p:cNvPr id="4" name="Slide Number Placeholder 3"/>
          <p:cNvSpPr>
            <a:spLocks noGrp="1"/>
          </p:cNvSpPr>
          <p:nvPr>
            <p:ph type="sldNum" sz="quarter" idx="5"/>
          </p:nvPr>
        </p:nvSpPr>
        <p:spPr/>
        <p:txBody>
          <a:bodyPr/>
          <a:lstStyle/>
          <a:p>
            <a:fld id="{FE43B11F-36D5-D242-8A9C-C1EB1A97EBF1}" type="slidenum">
              <a:rPr lang="en-GB" smtClean="0"/>
              <a:t>5</a:t>
            </a:fld>
            <a:endParaRPr lang="en-GB"/>
          </a:p>
        </p:txBody>
      </p:sp>
    </p:spTree>
    <p:extLst>
      <p:ext uri="{BB962C8B-B14F-4D97-AF65-F5344CB8AC3E}">
        <p14:creationId xmlns:p14="http://schemas.microsoft.com/office/powerpoint/2010/main" val="25065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a:t>
            </a:r>
            <a:r>
              <a:rPr lang="en-GB"/>
              <a:t>nce </a:t>
            </a:r>
            <a:r>
              <a:rPr lang="en-GB" dirty="0"/>
              <a:t>the add-on has loaded, you will be asked to input a WIKINDX URL.</a:t>
            </a:r>
          </a:p>
          <a:p>
            <a:endParaRPr lang="en-GB" dirty="0"/>
          </a:p>
          <a:p>
            <a:r>
              <a:rPr lang="en-GB" dirty="0"/>
              <a:t>For security reasons, the WIKINDX must be accessible through HTTPS.</a:t>
            </a:r>
          </a:p>
        </p:txBody>
      </p:sp>
      <p:sp>
        <p:nvSpPr>
          <p:cNvPr id="4" name="Slide Number Placeholder 3"/>
          <p:cNvSpPr>
            <a:spLocks noGrp="1"/>
          </p:cNvSpPr>
          <p:nvPr>
            <p:ph type="sldNum" sz="quarter" idx="5"/>
          </p:nvPr>
        </p:nvSpPr>
        <p:spPr/>
        <p:txBody>
          <a:bodyPr/>
          <a:lstStyle/>
          <a:p>
            <a:fld id="{FE43B11F-36D5-D242-8A9C-C1EB1A97EBF1}" type="slidenum">
              <a:rPr lang="en-GB" smtClean="0"/>
              <a:t>6</a:t>
            </a:fld>
            <a:endParaRPr lang="en-GB"/>
          </a:p>
        </p:txBody>
      </p:sp>
    </p:spTree>
    <p:extLst>
      <p:ext uri="{BB962C8B-B14F-4D97-AF65-F5344CB8AC3E}">
        <p14:creationId xmlns:p14="http://schemas.microsoft.com/office/powerpoint/2010/main" val="3015057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add more than one WIKINDX and the </a:t>
            </a:r>
            <a:r>
              <a:rPr lang="en-GB" dirty="0" err="1"/>
              <a:t>wikindices</a:t>
            </a:r>
            <a:r>
              <a:rPr lang="en-GB" dirty="0"/>
              <a:t> you add can be edited and deleted as you wish.</a:t>
            </a:r>
          </a:p>
          <a:p>
            <a:endParaRPr lang="en-GB" dirty="0"/>
          </a:p>
        </p:txBody>
      </p:sp>
      <p:sp>
        <p:nvSpPr>
          <p:cNvPr id="4" name="Slide Number Placeholder 3"/>
          <p:cNvSpPr>
            <a:spLocks noGrp="1"/>
          </p:cNvSpPr>
          <p:nvPr>
            <p:ph type="sldNum" sz="quarter" idx="5"/>
          </p:nvPr>
        </p:nvSpPr>
        <p:spPr/>
        <p:txBody>
          <a:bodyPr/>
          <a:lstStyle/>
          <a:p>
            <a:fld id="{FE43B11F-36D5-D242-8A9C-C1EB1A97EBF1}" type="slidenum">
              <a:rPr lang="en-GB" smtClean="0"/>
              <a:t>7</a:t>
            </a:fld>
            <a:endParaRPr lang="en-GB"/>
          </a:p>
        </p:txBody>
      </p:sp>
    </p:spTree>
    <p:extLst>
      <p:ext uri="{BB962C8B-B14F-4D97-AF65-F5344CB8AC3E}">
        <p14:creationId xmlns:p14="http://schemas.microsoft.com/office/powerpoint/2010/main" val="371367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find and insert a reference into your document, enter a search term in the Search text box, click on Search, select the desired reference from the select box that is returned, then click on Insert.</a:t>
            </a:r>
          </a:p>
          <a:p>
            <a:endParaRPr lang="en-GB" dirty="0"/>
          </a:p>
          <a:p>
            <a:endParaRPr lang="en-GB" dirty="0"/>
          </a:p>
        </p:txBody>
      </p:sp>
      <p:sp>
        <p:nvSpPr>
          <p:cNvPr id="4" name="Slide Number Placeholder 3"/>
          <p:cNvSpPr>
            <a:spLocks noGrp="1"/>
          </p:cNvSpPr>
          <p:nvPr>
            <p:ph type="sldNum" sz="quarter" idx="5"/>
          </p:nvPr>
        </p:nvSpPr>
        <p:spPr/>
        <p:txBody>
          <a:bodyPr/>
          <a:lstStyle/>
          <a:p>
            <a:fld id="{FE43B11F-36D5-D242-8A9C-C1EB1A97EBF1}" type="slidenum">
              <a:rPr lang="en-GB" smtClean="0"/>
              <a:t>8</a:t>
            </a:fld>
            <a:endParaRPr lang="en-GB"/>
          </a:p>
        </p:txBody>
      </p:sp>
    </p:spTree>
    <p:extLst>
      <p:ext uri="{BB962C8B-B14F-4D97-AF65-F5344CB8AC3E}">
        <p14:creationId xmlns:p14="http://schemas.microsoft.com/office/powerpoint/2010/main" val="198923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reference is always inserted in the document at the cursor position and in the chosen bibliographic style.</a:t>
            </a:r>
          </a:p>
          <a:p>
            <a:endParaRPr lang="en-GB" dirty="0"/>
          </a:p>
        </p:txBody>
      </p:sp>
      <p:sp>
        <p:nvSpPr>
          <p:cNvPr id="4" name="Slide Number Placeholder 3"/>
          <p:cNvSpPr>
            <a:spLocks noGrp="1"/>
          </p:cNvSpPr>
          <p:nvPr>
            <p:ph type="sldNum" sz="quarter" idx="5"/>
          </p:nvPr>
        </p:nvSpPr>
        <p:spPr/>
        <p:txBody>
          <a:bodyPr/>
          <a:lstStyle/>
          <a:p>
            <a:fld id="{FE43B11F-36D5-D242-8A9C-C1EB1A97EBF1}" type="slidenum">
              <a:rPr lang="en-GB" smtClean="0"/>
              <a:t>9</a:t>
            </a:fld>
            <a:endParaRPr lang="en-GB"/>
          </a:p>
        </p:txBody>
      </p:sp>
    </p:spTree>
    <p:extLst>
      <p:ext uri="{BB962C8B-B14F-4D97-AF65-F5344CB8AC3E}">
        <p14:creationId xmlns:p14="http://schemas.microsoft.com/office/powerpoint/2010/main" val="411956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F26F-E9CB-5244-B4F7-4C43D486D1B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C5F88D6-498D-9A4F-B277-9E082D6CA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F70FBB7-3762-9545-BB45-C1332ED9916F}"/>
              </a:ext>
            </a:extLst>
          </p:cNvPr>
          <p:cNvSpPr>
            <a:spLocks noGrp="1"/>
          </p:cNvSpPr>
          <p:nvPr>
            <p:ph type="dt" sz="half" idx="10"/>
          </p:nvPr>
        </p:nvSpPr>
        <p:spPr/>
        <p:txBody>
          <a:bodyPr/>
          <a:lstStyle/>
          <a:p>
            <a:fld id="{10BDBF34-65BB-0740-8F6E-FF71FFCA3AC7}" type="datetimeFigureOut">
              <a:rPr lang="en-GB" smtClean="0"/>
              <a:t>18/04/2021</a:t>
            </a:fld>
            <a:endParaRPr lang="en-GB"/>
          </a:p>
        </p:txBody>
      </p:sp>
      <p:sp>
        <p:nvSpPr>
          <p:cNvPr id="5" name="Footer Placeholder 4">
            <a:extLst>
              <a:ext uri="{FF2B5EF4-FFF2-40B4-BE49-F238E27FC236}">
                <a16:creationId xmlns:a16="http://schemas.microsoft.com/office/drawing/2014/main" id="{2262A9EB-A9A2-C64B-A287-C2EB7805B4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7546C8-B3B4-FD46-B377-60F96A798D18}"/>
              </a:ext>
            </a:extLst>
          </p:cNvPr>
          <p:cNvSpPr>
            <a:spLocks noGrp="1"/>
          </p:cNvSpPr>
          <p:nvPr>
            <p:ph type="sldNum" sz="quarter" idx="12"/>
          </p:nvPr>
        </p:nvSpPr>
        <p:spPr/>
        <p:txBody>
          <a:bodyPr/>
          <a:lstStyle/>
          <a:p>
            <a:fld id="{15FD48EA-677A-E34F-B265-54D3A875130F}" type="slidenum">
              <a:rPr lang="en-GB" smtClean="0"/>
              <a:t>‹#›</a:t>
            </a:fld>
            <a:endParaRPr lang="en-GB"/>
          </a:p>
        </p:txBody>
      </p:sp>
    </p:spTree>
    <p:extLst>
      <p:ext uri="{BB962C8B-B14F-4D97-AF65-F5344CB8AC3E}">
        <p14:creationId xmlns:p14="http://schemas.microsoft.com/office/powerpoint/2010/main" val="149551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B98A-50C6-7A44-A722-BD4E963D139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51CD1FC-51F7-D94D-940E-BA393B59121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327E499-F55B-3943-A970-DEF024D741A5}"/>
              </a:ext>
            </a:extLst>
          </p:cNvPr>
          <p:cNvSpPr>
            <a:spLocks noGrp="1"/>
          </p:cNvSpPr>
          <p:nvPr>
            <p:ph type="dt" sz="half" idx="10"/>
          </p:nvPr>
        </p:nvSpPr>
        <p:spPr/>
        <p:txBody>
          <a:bodyPr/>
          <a:lstStyle/>
          <a:p>
            <a:fld id="{10BDBF34-65BB-0740-8F6E-FF71FFCA3AC7}" type="datetimeFigureOut">
              <a:rPr lang="en-GB" smtClean="0"/>
              <a:t>18/04/2021</a:t>
            </a:fld>
            <a:endParaRPr lang="en-GB"/>
          </a:p>
        </p:txBody>
      </p:sp>
      <p:sp>
        <p:nvSpPr>
          <p:cNvPr id="5" name="Footer Placeholder 4">
            <a:extLst>
              <a:ext uri="{FF2B5EF4-FFF2-40B4-BE49-F238E27FC236}">
                <a16:creationId xmlns:a16="http://schemas.microsoft.com/office/drawing/2014/main" id="{EB30EBC2-D0EF-F847-B9EE-70D1D5DB39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DEF49-25A7-3444-9169-2CBA64E81D22}"/>
              </a:ext>
            </a:extLst>
          </p:cNvPr>
          <p:cNvSpPr>
            <a:spLocks noGrp="1"/>
          </p:cNvSpPr>
          <p:nvPr>
            <p:ph type="sldNum" sz="quarter" idx="12"/>
          </p:nvPr>
        </p:nvSpPr>
        <p:spPr/>
        <p:txBody>
          <a:bodyPr/>
          <a:lstStyle/>
          <a:p>
            <a:fld id="{15FD48EA-677A-E34F-B265-54D3A875130F}" type="slidenum">
              <a:rPr lang="en-GB" smtClean="0"/>
              <a:t>‹#›</a:t>
            </a:fld>
            <a:endParaRPr lang="en-GB"/>
          </a:p>
        </p:txBody>
      </p:sp>
    </p:spTree>
    <p:extLst>
      <p:ext uri="{BB962C8B-B14F-4D97-AF65-F5344CB8AC3E}">
        <p14:creationId xmlns:p14="http://schemas.microsoft.com/office/powerpoint/2010/main" val="387494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8D651F-5B4B-DD49-A414-4F1294E81A7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626B0F9-976C-134A-B19E-40801E19632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F7C96B5-E0B7-134C-BBA8-688DE75CF242}"/>
              </a:ext>
            </a:extLst>
          </p:cNvPr>
          <p:cNvSpPr>
            <a:spLocks noGrp="1"/>
          </p:cNvSpPr>
          <p:nvPr>
            <p:ph type="dt" sz="half" idx="10"/>
          </p:nvPr>
        </p:nvSpPr>
        <p:spPr/>
        <p:txBody>
          <a:bodyPr/>
          <a:lstStyle/>
          <a:p>
            <a:fld id="{10BDBF34-65BB-0740-8F6E-FF71FFCA3AC7}" type="datetimeFigureOut">
              <a:rPr lang="en-GB" smtClean="0"/>
              <a:t>18/04/2021</a:t>
            </a:fld>
            <a:endParaRPr lang="en-GB"/>
          </a:p>
        </p:txBody>
      </p:sp>
      <p:sp>
        <p:nvSpPr>
          <p:cNvPr id="5" name="Footer Placeholder 4">
            <a:extLst>
              <a:ext uri="{FF2B5EF4-FFF2-40B4-BE49-F238E27FC236}">
                <a16:creationId xmlns:a16="http://schemas.microsoft.com/office/drawing/2014/main" id="{CE371F01-EDFB-B042-92D6-CCBD4E01DD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70B043-52DC-2F46-8A46-69962E7D624E}"/>
              </a:ext>
            </a:extLst>
          </p:cNvPr>
          <p:cNvSpPr>
            <a:spLocks noGrp="1"/>
          </p:cNvSpPr>
          <p:nvPr>
            <p:ph type="sldNum" sz="quarter" idx="12"/>
          </p:nvPr>
        </p:nvSpPr>
        <p:spPr/>
        <p:txBody>
          <a:bodyPr/>
          <a:lstStyle/>
          <a:p>
            <a:fld id="{15FD48EA-677A-E34F-B265-54D3A875130F}" type="slidenum">
              <a:rPr lang="en-GB" smtClean="0"/>
              <a:t>‹#›</a:t>
            </a:fld>
            <a:endParaRPr lang="en-GB"/>
          </a:p>
        </p:txBody>
      </p:sp>
    </p:spTree>
    <p:extLst>
      <p:ext uri="{BB962C8B-B14F-4D97-AF65-F5344CB8AC3E}">
        <p14:creationId xmlns:p14="http://schemas.microsoft.com/office/powerpoint/2010/main" val="340447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6ED4-669E-DD46-AA0D-977A513947E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FACEDE0-D890-D144-BBA0-4FA838DE5F0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AF27761-8577-2F49-9DAA-950CD85ACF7B}"/>
              </a:ext>
            </a:extLst>
          </p:cNvPr>
          <p:cNvSpPr>
            <a:spLocks noGrp="1"/>
          </p:cNvSpPr>
          <p:nvPr>
            <p:ph type="dt" sz="half" idx="10"/>
          </p:nvPr>
        </p:nvSpPr>
        <p:spPr/>
        <p:txBody>
          <a:bodyPr/>
          <a:lstStyle/>
          <a:p>
            <a:fld id="{10BDBF34-65BB-0740-8F6E-FF71FFCA3AC7}" type="datetimeFigureOut">
              <a:rPr lang="en-GB" smtClean="0"/>
              <a:t>18/04/2021</a:t>
            </a:fld>
            <a:endParaRPr lang="en-GB"/>
          </a:p>
        </p:txBody>
      </p:sp>
      <p:sp>
        <p:nvSpPr>
          <p:cNvPr id="5" name="Footer Placeholder 4">
            <a:extLst>
              <a:ext uri="{FF2B5EF4-FFF2-40B4-BE49-F238E27FC236}">
                <a16:creationId xmlns:a16="http://schemas.microsoft.com/office/drawing/2014/main" id="{C7C07A31-281F-C14C-A72E-F6F3833CD9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192383-76F8-F94B-B0CA-D9FD784FA3D0}"/>
              </a:ext>
            </a:extLst>
          </p:cNvPr>
          <p:cNvSpPr>
            <a:spLocks noGrp="1"/>
          </p:cNvSpPr>
          <p:nvPr>
            <p:ph type="sldNum" sz="quarter" idx="12"/>
          </p:nvPr>
        </p:nvSpPr>
        <p:spPr/>
        <p:txBody>
          <a:bodyPr/>
          <a:lstStyle/>
          <a:p>
            <a:fld id="{15FD48EA-677A-E34F-B265-54D3A875130F}" type="slidenum">
              <a:rPr lang="en-GB" smtClean="0"/>
              <a:t>‹#›</a:t>
            </a:fld>
            <a:endParaRPr lang="en-GB"/>
          </a:p>
        </p:txBody>
      </p:sp>
    </p:spTree>
    <p:extLst>
      <p:ext uri="{BB962C8B-B14F-4D97-AF65-F5344CB8AC3E}">
        <p14:creationId xmlns:p14="http://schemas.microsoft.com/office/powerpoint/2010/main" val="63893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7E7F-3B31-2E4C-8EC6-590D6D28A5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E679B02-C252-3E48-84B2-9B0B6B8819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0E1D7A-94F2-8747-8BCD-C1D32432A036}"/>
              </a:ext>
            </a:extLst>
          </p:cNvPr>
          <p:cNvSpPr>
            <a:spLocks noGrp="1"/>
          </p:cNvSpPr>
          <p:nvPr>
            <p:ph type="dt" sz="half" idx="10"/>
          </p:nvPr>
        </p:nvSpPr>
        <p:spPr/>
        <p:txBody>
          <a:bodyPr/>
          <a:lstStyle/>
          <a:p>
            <a:fld id="{10BDBF34-65BB-0740-8F6E-FF71FFCA3AC7}" type="datetimeFigureOut">
              <a:rPr lang="en-GB" smtClean="0"/>
              <a:t>18/04/2021</a:t>
            </a:fld>
            <a:endParaRPr lang="en-GB"/>
          </a:p>
        </p:txBody>
      </p:sp>
      <p:sp>
        <p:nvSpPr>
          <p:cNvPr id="5" name="Footer Placeholder 4">
            <a:extLst>
              <a:ext uri="{FF2B5EF4-FFF2-40B4-BE49-F238E27FC236}">
                <a16:creationId xmlns:a16="http://schemas.microsoft.com/office/drawing/2014/main" id="{BC6B06A9-0FA7-2B47-8A55-5E8956AF22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2F1A1B-C326-9145-BC68-38FA82045718}"/>
              </a:ext>
            </a:extLst>
          </p:cNvPr>
          <p:cNvSpPr>
            <a:spLocks noGrp="1"/>
          </p:cNvSpPr>
          <p:nvPr>
            <p:ph type="sldNum" sz="quarter" idx="12"/>
          </p:nvPr>
        </p:nvSpPr>
        <p:spPr/>
        <p:txBody>
          <a:bodyPr/>
          <a:lstStyle/>
          <a:p>
            <a:fld id="{15FD48EA-677A-E34F-B265-54D3A875130F}" type="slidenum">
              <a:rPr lang="en-GB" smtClean="0"/>
              <a:t>‹#›</a:t>
            </a:fld>
            <a:endParaRPr lang="en-GB"/>
          </a:p>
        </p:txBody>
      </p:sp>
    </p:spTree>
    <p:extLst>
      <p:ext uri="{BB962C8B-B14F-4D97-AF65-F5344CB8AC3E}">
        <p14:creationId xmlns:p14="http://schemas.microsoft.com/office/powerpoint/2010/main" val="357065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F066-5AB4-A24C-94BF-8103470804F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4CD89A9-CDD4-7544-9966-8D508D218D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C790E99-042C-614B-AA70-22AA0F5012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88AE2D1-EF5F-7349-AF5F-065D9B09C80D}"/>
              </a:ext>
            </a:extLst>
          </p:cNvPr>
          <p:cNvSpPr>
            <a:spLocks noGrp="1"/>
          </p:cNvSpPr>
          <p:nvPr>
            <p:ph type="dt" sz="half" idx="10"/>
          </p:nvPr>
        </p:nvSpPr>
        <p:spPr/>
        <p:txBody>
          <a:bodyPr/>
          <a:lstStyle/>
          <a:p>
            <a:fld id="{10BDBF34-65BB-0740-8F6E-FF71FFCA3AC7}" type="datetimeFigureOut">
              <a:rPr lang="en-GB" smtClean="0"/>
              <a:t>18/04/2021</a:t>
            </a:fld>
            <a:endParaRPr lang="en-GB"/>
          </a:p>
        </p:txBody>
      </p:sp>
      <p:sp>
        <p:nvSpPr>
          <p:cNvPr id="6" name="Footer Placeholder 5">
            <a:extLst>
              <a:ext uri="{FF2B5EF4-FFF2-40B4-BE49-F238E27FC236}">
                <a16:creationId xmlns:a16="http://schemas.microsoft.com/office/drawing/2014/main" id="{C08D3ABA-6A5A-DE48-80A7-8C64600E98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0004D3-77C3-2048-9994-6628A649A307}"/>
              </a:ext>
            </a:extLst>
          </p:cNvPr>
          <p:cNvSpPr>
            <a:spLocks noGrp="1"/>
          </p:cNvSpPr>
          <p:nvPr>
            <p:ph type="sldNum" sz="quarter" idx="12"/>
          </p:nvPr>
        </p:nvSpPr>
        <p:spPr/>
        <p:txBody>
          <a:bodyPr/>
          <a:lstStyle/>
          <a:p>
            <a:fld id="{15FD48EA-677A-E34F-B265-54D3A875130F}" type="slidenum">
              <a:rPr lang="en-GB" smtClean="0"/>
              <a:t>‹#›</a:t>
            </a:fld>
            <a:endParaRPr lang="en-GB"/>
          </a:p>
        </p:txBody>
      </p:sp>
    </p:spTree>
    <p:extLst>
      <p:ext uri="{BB962C8B-B14F-4D97-AF65-F5344CB8AC3E}">
        <p14:creationId xmlns:p14="http://schemas.microsoft.com/office/powerpoint/2010/main" val="3300587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13F4-DA64-5A47-AE1F-AD0F54885A4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3E4A477-DE83-3B4D-BEA0-720481688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723A0CB-CA0C-4143-9BC9-5944810AF8C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A471577-2456-D94E-BA63-E4E216DC9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E95235-5C0E-274C-950F-3DD5FEF3B1F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1D995D4-18CD-AC45-95C2-36624615C757}"/>
              </a:ext>
            </a:extLst>
          </p:cNvPr>
          <p:cNvSpPr>
            <a:spLocks noGrp="1"/>
          </p:cNvSpPr>
          <p:nvPr>
            <p:ph type="dt" sz="half" idx="10"/>
          </p:nvPr>
        </p:nvSpPr>
        <p:spPr/>
        <p:txBody>
          <a:bodyPr/>
          <a:lstStyle/>
          <a:p>
            <a:fld id="{10BDBF34-65BB-0740-8F6E-FF71FFCA3AC7}" type="datetimeFigureOut">
              <a:rPr lang="en-GB" smtClean="0"/>
              <a:t>18/04/2021</a:t>
            </a:fld>
            <a:endParaRPr lang="en-GB"/>
          </a:p>
        </p:txBody>
      </p:sp>
      <p:sp>
        <p:nvSpPr>
          <p:cNvPr id="8" name="Footer Placeholder 7">
            <a:extLst>
              <a:ext uri="{FF2B5EF4-FFF2-40B4-BE49-F238E27FC236}">
                <a16:creationId xmlns:a16="http://schemas.microsoft.com/office/drawing/2014/main" id="{F49E6091-FEC5-3A49-BCE7-6D0249A281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D2068E3-7711-4045-BF28-CA5F6F726CF1}"/>
              </a:ext>
            </a:extLst>
          </p:cNvPr>
          <p:cNvSpPr>
            <a:spLocks noGrp="1"/>
          </p:cNvSpPr>
          <p:nvPr>
            <p:ph type="sldNum" sz="quarter" idx="12"/>
          </p:nvPr>
        </p:nvSpPr>
        <p:spPr/>
        <p:txBody>
          <a:bodyPr/>
          <a:lstStyle/>
          <a:p>
            <a:fld id="{15FD48EA-677A-E34F-B265-54D3A875130F}" type="slidenum">
              <a:rPr lang="en-GB" smtClean="0"/>
              <a:t>‹#›</a:t>
            </a:fld>
            <a:endParaRPr lang="en-GB"/>
          </a:p>
        </p:txBody>
      </p:sp>
    </p:spTree>
    <p:extLst>
      <p:ext uri="{BB962C8B-B14F-4D97-AF65-F5344CB8AC3E}">
        <p14:creationId xmlns:p14="http://schemas.microsoft.com/office/powerpoint/2010/main" val="325144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1C6B-838C-5543-AB91-D292A02173C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7D03261-D1BE-0443-99D1-AD3DC8653049}"/>
              </a:ext>
            </a:extLst>
          </p:cNvPr>
          <p:cNvSpPr>
            <a:spLocks noGrp="1"/>
          </p:cNvSpPr>
          <p:nvPr>
            <p:ph type="dt" sz="half" idx="10"/>
          </p:nvPr>
        </p:nvSpPr>
        <p:spPr/>
        <p:txBody>
          <a:bodyPr/>
          <a:lstStyle/>
          <a:p>
            <a:fld id="{10BDBF34-65BB-0740-8F6E-FF71FFCA3AC7}" type="datetimeFigureOut">
              <a:rPr lang="en-GB" smtClean="0"/>
              <a:t>18/04/2021</a:t>
            </a:fld>
            <a:endParaRPr lang="en-GB"/>
          </a:p>
        </p:txBody>
      </p:sp>
      <p:sp>
        <p:nvSpPr>
          <p:cNvPr id="4" name="Footer Placeholder 3">
            <a:extLst>
              <a:ext uri="{FF2B5EF4-FFF2-40B4-BE49-F238E27FC236}">
                <a16:creationId xmlns:a16="http://schemas.microsoft.com/office/drawing/2014/main" id="{DB1F277C-8A47-9040-9306-222106D48BB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3AC8368-C6FB-9241-9E1D-4E2B6F08EE71}"/>
              </a:ext>
            </a:extLst>
          </p:cNvPr>
          <p:cNvSpPr>
            <a:spLocks noGrp="1"/>
          </p:cNvSpPr>
          <p:nvPr>
            <p:ph type="sldNum" sz="quarter" idx="12"/>
          </p:nvPr>
        </p:nvSpPr>
        <p:spPr/>
        <p:txBody>
          <a:bodyPr/>
          <a:lstStyle/>
          <a:p>
            <a:fld id="{15FD48EA-677A-E34F-B265-54D3A875130F}" type="slidenum">
              <a:rPr lang="en-GB" smtClean="0"/>
              <a:t>‹#›</a:t>
            </a:fld>
            <a:endParaRPr lang="en-GB"/>
          </a:p>
        </p:txBody>
      </p:sp>
    </p:spTree>
    <p:extLst>
      <p:ext uri="{BB962C8B-B14F-4D97-AF65-F5344CB8AC3E}">
        <p14:creationId xmlns:p14="http://schemas.microsoft.com/office/powerpoint/2010/main" val="12009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CB616-6EEF-B840-B71C-AAF83C565A75}"/>
              </a:ext>
            </a:extLst>
          </p:cNvPr>
          <p:cNvSpPr>
            <a:spLocks noGrp="1"/>
          </p:cNvSpPr>
          <p:nvPr>
            <p:ph type="dt" sz="half" idx="10"/>
          </p:nvPr>
        </p:nvSpPr>
        <p:spPr/>
        <p:txBody>
          <a:bodyPr/>
          <a:lstStyle/>
          <a:p>
            <a:fld id="{10BDBF34-65BB-0740-8F6E-FF71FFCA3AC7}" type="datetimeFigureOut">
              <a:rPr lang="en-GB" smtClean="0"/>
              <a:t>18/04/2021</a:t>
            </a:fld>
            <a:endParaRPr lang="en-GB"/>
          </a:p>
        </p:txBody>
      </p:sp>
      <p:sp>
        <p:nvSpPr>
          <p:cNvPr id="3" name="Footer Placeholder 2">
            <a:extLst>
              <a:ext uri="{FF2B5EF4-FFF2-40B4-BE49-F238E27FC236}">
                <a16:creationId xmlns:a16="http://schemas.microsoft.com/office/drawing/2014/main" id="{CE710DDF-E17B-714F-94EA-03110D958B8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75FC6D-A398-C847-A19E-DCA575048DEE}"/>
              </a:ext>
            </a:extLst>
          </p:cNvPr>
          <p:cNvSpPr>
            <a:spLocks noGrp="1"/>
          </p:cNvSpPr>
          <p:nvPr>
            <p:ph type="sldNum" sz="quarter" idx="12"/>
          </p:nvPr>
        </p:nvSpPr>
        <p:spPr/>
        <p:txBody>
          <a:bodyPr/>
          <a:lstStyle/>
          <a:p>
            <a:fld id="{15FD48EA-677A-E34F-B265-54D3A875130F}" type="slidenum">
              <a:rPr lang="en-GB" smtClean="0"/>
              <a:t>‹#›</a:t>
            </a:fld>
            <a:endParaRPr lang="en-GB"/>
          </a:p>
        </p:txBody>
      </p:sp>
    </p:spTree>
    <p:extLst>
      <p:ext uri="{BB962C8B-B14F-4D97-AF65-F5344CB8AC3E}">
        <p14:creationId xmlns:p14="http://schemas.microsoft.com/office/powerpoint/2010/main" val="107803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435F-33CF-6A4C-80CF-00A45BA1D4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6B17E97-2F60-7E40-AA73-55EA0924A3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1F053CC-1DE4-8D4A-B574-0487E493B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0C02C6-70B9-3440-B05F-B142B054AD7B}"/>
              </a:ext>
            </a:extLst>
          </p:cNvPr>
          <p:cNvSpPr>
            <a:spLocks noGrp="1"/>
          </p:cNvSpPr>
          <p:nvPr>
            <p:ph type="dt" sz="half" idx="10"/>
          </p:nvPr>
        </p:nvSpPr>
        <p:spPr/>
        <p:txBody>
          <a:bodyPr/>
          <a:lstStyle/>
          <a:p>
            <a:fld id="{10BDBF34-65BB-0740-8F6E-FF71FFCA3AC7}" type="datetimeFigureOut">
              <a:rPr lang="en-GB" smtClean="0"/>
              <a:t>18/04/2021</a:t>
            </a:fld>
            <a:endParaRPr lang="en-GB"/>
          </a:p>
        </p:txBody>
      </p:sp>
      <p:sp>
        <p:nvSpPr>
          <p:cNvPr id="6" name="Footer Placeholder 5">
            <a:extLst>
              <a:ext uri="{FF2B5EF4-FFF2-40B4-BE49-F238E27FC236}">
                <a16:creationId xmlns:a16="http://schemas.microsoft.com/office/drawing/2014/main" id="{EEE3F8D3-5A52-224D-B78C-7D22229D55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8C3385-A959-124A-941B-FFDE61C379E2}"/>
              </a:ext>
            </a:extLst>
          </p:cNvPr>
          <p:cNvSpPr>
            <a:spLocks noGrp="1"/>
          </p:cNvSpPr>
          <p:nvPr>
            <p:ph type="sldNum" sz="quarter" idx="12"/>
          </p:nvPr>
        </p:nvSpPr>
        <p:spPr/>
        <p:txBody>
          <a:bodyPr/>
          <a:lstStyle/>
          <a:p>
            <a:fld id="{15FD48EA-677A-E34F-B265-54D3A875130F}" type="slidenum">
              <a:rPr lang="en-GB" smtClean="0"/>
              <a:t>‹#›</a:t>
            </a:fld>
            <a:endParaRPr lang="en-GB"/>
          </a:p>
        </p:txBody>
      </p:sp>
    </p:spTree>
    <p:extLst>
      <p:ext uri="{BB962C8B-B14F-4D97-AF65-F5344CB8AC3E}">
        <p14:creationId xmlns:p14="http://schemas.microsoft.com/office/powerpoint/2010/main" val="120187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B048-47EC-274F-A1EE-35690042BC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C3879F2-079A-8D46-8C93-09843FBC99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548102-5493-7140-BE45-0D496F36B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8D3D62-F234-144D-9CBB-DDB58113FE21}"/>
              </a:ext>
            </a:extLst>
          </p:cNvPr>
          <p:cNvSpPr>
            <a:spLocks noGrp="1"/>
          </p:cNvSpPr>
          <p:nvPr>
            <p:ph type="dt" sz="half" idx="10"/>
          </p:nvPr>
        </p:nvSpPr>
        <p:spPr/>
        <p:txBody>
          <a:bodyPr/>
          <a:lstStyle/>
          <a:p>
            <a:fld id="{10BDBF34-65BB-0740-8F6E-FF71FFCA3AC7}" type="datetimeFigureOut">
              <a:rPr lang="en-GB" smtClean="0"/>
              <a:t>18/04/2021</a:t>
            </a:fld>
            <a:endParaRPr lang="en-GB"/>
          </a:p>
        </p:txBody>
      </p:sp>
      <p:sp>
        <p:nvSpPr>
          <p:cNvPr id="6" name="Footer Placeholder 5">
            <a:extLst>
              <a:ext uri="{FF2B5EF4-FFF2-40B4-BE49-F238E27FC236}">
                <a16:creationId xmlns:a16="http://schemas.microsoft.com/office/drawing/2014/main" id="{1D90C21C-03EB-664D-B582-FAE09D348A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E0E885-8400-BA45-855F-4E972F8A5025}"/>
              </a:ext>
            </a:extLst>
          </p:cNvPr>
          <p:cNvSpPr>
            <a:spLocks noGrp="1"/>
          </p:cNvSpPr>
          <p:nvPr>
            <p:ph type="sldNum" sz="quarter" idx="12"/>
          </p:nvPr>
        </p:nvSpPr>
        <p:spPr/>
        <p:txBody>
          <a:bodyPr/>
          <a:lstStyle/>
          <a:p>
            <a:fld id="{15FD48EA-677A-E34F-B265-54D3A875130F}" type="slidenum">
              <a:rPr lang="en-GB" smtClean="0"/>
              <a:t>‹#›</a:t>
            </a:fld>
            <a:endParaRPr lang="en-GB"/>
          </a:p>
        </p:txBody>
      </p:sp>
    </p:spTree>
    <p:extLst>
      <p:ext uri="{BB962C8B-B14F-4D97-AF65-F5344CB8AC3E}">
        <p14:creationId xmlns:p14="http://schemas.microsoft.com/office/powerpoint/2010/main" val="164958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AE0552-FD55-2E4D-8EDE-F10E76F06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804BAA1-9E42-9446-91C5-4ABEABBF8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9B05DAC-D2FD-0441-A9DD-FB35318AB8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DBF34-65BB-0740-8F6E-FF71FFCA3AC7}" type="datetimeFigureOut">
              <a:rPr lang="en-GB" smtClean="0"/>
              <a:t>18/04/2021</a:t>
            </a:fld>
            <a:endParaRPr lang="en-GB"/>
          </a:p>
        </p:txBody>
      </p:sp>
      <p:sp>
        <p:nvSpPr>
          <p:cNvPr id="5" name="Footer Placeholder 4">
            <a:extLst>
              <a:ext uri="{FF2B5EF4-FFF2-40B4-BE49-F238E27FC236}">
                <a16:creationId xmlns:a16="http://schemas.microsoft.com/office/drawing/2014/main" id="{849A4D8C-8ABA-AF48-9306-062103E6FA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8591844-720C-874D-BD9E-7E6CEF303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D48EA-677A-E34F-B265-54D3A875130F}" type="slidenum">
              <a:rPr lang="en-GB" smtClean="0"/>
              <a:t>‹#›</a:t>
            </a:fld>
            <a:endParaRPr lang="en-GB"/>
          </a:p>
        </p:txBody>
      </p:sp>
    </p:spTree>
    <p:extLst>
      <p:ext uri="{BB962C8B-B14F-4D97-AF65-F5344CB8AC3E}">
        <p14:creationId xmlns:p14="http://schemas.microsoft.com/office/powerpoint/2010/main" val="393807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stdrive.wikindx.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ikindx.sourceforge.i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apis.com/auth/script.external_reques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googleapis.com/auth/script.container.u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stdrive.wikindx.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C4E5-A8C1-D04E-BF93-BBA342C2659D}"/>
              </a:ext>
            </a:extLst>
          </p:cNvPr>
          <p:cNvSpPr>
            <a:spLocks noGrp="1"/>
          </p:cNvSpPr>
          <p:nvPr>
            <p:ph type="ctrTitle"/>
          </p:nvPr>
        </p:nvSpPr>
        <p:spPr/>
        <p:txBody>
          <a:bodyPr/>
          <a:lstStyle/>
          <a:p>
            <a:r>
              <a:rPr lang="en-GB" b="1" dirty="0">
                <a:solidFill>
                  <a:schemeClr val="accent2"/>
                </a:solidFill>
                <a:latin typeface="+mn-lt"/>
                <a:cs typeface="Al Nile" pitchFamily="2" charset="-78"/>
              </a:rPr>
              <a:t>WIKINDX</a:t>
            </a:r>
          </a:p>
        </p:txBody>
      </p:sp>
      <p:sp>
        <p:nvSpPr>
          <p:cNvPr id="3" name="Subtitle 2">
            <a:extLst>
              <a:ext uri="{FF2B5EF4-FFF2-40B4-BE49-F238E27FC236}">
                <a16:creationId xmlns:a16="http://schemas.microsoft.com/office/drawing/2014/main" id="{C855168F-1F5A-604A-82B1-802FA322C0EE}"/>
              </a:ext>
            </a:extLst>
          </p:cNvPr>
          <p:cNvSpPr>
            <a:spLocks noGrp="1"/>
          </p:cNvSpPr>
          <p:nvPr>
            <p:ph type="subTitle" idx="1"/>
          </p:nvPr>
        </p:nvSpPr>
        <p:spPr/>
        <p:txBody>
          <a:bodyPr>
            <a:normAutofit fontScale="77500" lnSpcReduction="20000"/>
          </a:bodyPr>
          <a:lstStyle/>
          <a:p>
            <a:r>
              <a:rPr lang="en-GB" b="1" dirty="0">
                <a:solidFill>
                  <a:schemeClr val="accent2"/>
                </a:solidFill>
              </a:rPr>
              <a:t>Google Docs Add-on</a:t>
            </a:r>
          </a:p>
          <a:p>
            <a:endParaRPr lang="en-GB" b="1" dirty="0">
              <a:solidFill>
                <a:schemeClr val="accent2"/>
              </a:solidFill>
            </a:endParaRPr>
          </a:p>
          <a:p>
            <a:r>
              <a:rPr lang="en-GB" b="1" dirty="0">
                <a:solidFill>
                  <a:schemeClr val="accent2"/>
                </a:solidFill>
              </a:rPr>
              <a:t>App ID:16509052442</a:t>
            </a:r>
          </a:p>
          <a:p>
            <a:endParaRPr lang="en-GB" b="1" dirty="0">
              <a:solidFill>
                <a:schemeClr val="accent2"/>
              </a:solidFill>
            </a:endParaRPr>
          </a:p>
          <a:p>
            <a:r>
              <a:rPr lang="en-GB" b="1" dirty="0">
                <a:solidFill>
                  <a:schemeClr val="accent2"/>
                </a:solidFill>
              </a:rPr>
              <a:t>https://</a:t>
            </a:r>
            <a:r>
              <a:rPr lang="en-GB" b="1" dirty="0" err="1">
                <a:solidFill>
                  <a:schemeClr val="accent2"/>
                </a:solidFill>
              </a:rPr>
              <a:t>wikindx.sourceforge.io</a:t>
            </a:r>
            <a:endParaRPr lang="en-GB" b="1" dirty="0">
              <a:solidFill>
                <a:schemeClr val="accent2"/>
              </a:solidFill>
            </a:endParaRPr>
          </a:p>
        </p:txBody>
      </p:sp>
    </p:spTree>
    <p:extLst>
      <p:ext uri="{BB962C8B-B14F-4D97-AF65-F5344CB8AC3E}">
        <p14:creationId xmlns:p14="http://schemas.microsoft.com/office/powerpoint/2010/main" val="138770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lstStyle/>
          <a:p>
            <a:r>
              <a:rPr lang="en-GB" dirty="0"/>
              <a:t>As a WIKINDX stores not only bibliographic references, but also metadata such as quotations and paraphrases, you can also insert these. Select </a:t>
            </a:r>
            <a:r>
              <a:rPr lang="en-GB" i="1" dirty="0"/>
              <a:t>Search citations</a:t>
            </a:r>
            <a:r>
              <a:rPr lang="en-GB" dirty="0"/>
              <a:t> in the top right select box.</a:t>
            </a:r>
          </a:p>
          <a:p>
            <a:endParaRPr lang="en-GB" dirty="0"/>
          </a:p>
        </p:txBody>
      </p:sp>
      <p:pic>
        <p:nvPicPr>
          <p:cNvPr id="5" name="Picture 4" descr="Graphical user interface, application, Word&#10;&#10;Description automatically generated">
            <a:extLst>
              <a:ext uri="{FF2B5EF4-FFF2-40B4-BE49-F238E27FC236}">
                <a16:creationId xmlns:a16="http://schemas.microsoft.com/office/drawing/2014/main" id="{C98434AE-1A3B-6F45-A074-87C6FDCA4255}"/>
              </a:ext>
            </a:extLst>
          </p:cNvPr>
          <p:cNvPicPr>
            <a:picLocks noChangeAspect="1"/>
          </p:cNvPicPr>
          <p:nvPr/>
        </p:nvPicPr>
        <p:blipFill>
          <a:blip r:embed="rId3"/>
          <a:stretch>
            <a:fillRect/>
          </a:stretch>
        </p:blipFill>
        <p:spPr>
          <a:xfrm>
            <a:off x="2355434" y="2202025"/>
            <a:ext cx="7481132" cy="3974938"/>
          </a:xfrm>
          <a:prstGeom prst="rect">
            <a:avLst/>
          </a:prstGeom>
        </p:spPr>
      </p:pic>
    </p:spTree>
    <p:extLst>
      <p:ext uri="{BB962C8B-B14F-4D97-AF65-F5344CB8AC3E}">
        <p14:creationId xmlns:p14="http://schemas.microsoft.com/office/powerpoint/2010/main" val="382679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lstStyle/>
          <a:p>
            <a:r>
              <a:rPr lang="en-GB" dirty="0"/>
              <a:t>Another quotation . . .</a:t>
            </a:r>
          </a:p>
        </p:txBody>
      </p:sp>
      <p:pic>
        <p:nvPicPr>
          <p:cNvPr id="5" name="Picture 4" descr="Graphical user interface, application, Word&#10;&#10;Description automatically generated">
            <a:extLst>
              <a:ext uri="{FF2B5EF4-FFF2-40B4-BE49-F238E27FC236}">
                <a16:creationId xmlns:a16="http://schemas.microsoft.com/office/drawing/2014/main" id="{B2BF254A-6250-E04D-A5BA-6EDEADB03C46}"/>
              </a:ext>
            </a:extLst>
          </p:cNvPr>
          <p:cNvPicPr>
            <a:picLocks noChangeAspect="1"/>
          </p:cNvPicPr>
          <p:nvPr/>
        </p:nvPicPr>
        <p:blipFill>
          <a:blip r:embed="rId3"/>
          <a:stretch>
            <a:fillRect/>
          </a:stretch>
        </p:blipFill>
        <p:spPr>
          <a:xfrm>
            <a:off x="2224087" y="1942463"/>
            <a:ext cx="7743825" cy="4234500"/>
          </a:xfrm>
          <a:prstGeom prst="rect">
            <a:avLst/>
          </a:prstGeom>
        </p:spPr>
      </p:pic>
    </p:spTree>
    <p:extLst>
      <p:ext uri="{BB962C8B-B14F-4D97-AF65-F5344CB8AC3E}">
        <p14:creationId xmlns:p14="http://schemas.microsoft.com/office/powerpoint/2010/main" val="200223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lstStyle/>
          <a:p>
            <a:r>
              <a:rPr lang="en-GB" dirty="0"/>
              <a:t>Once you have written your document and inserted all the references and citations you want, you can now ‘finalize’ the document.</a:t>
            </a:r>
          </a:p>
          <a:p>
            <a:pPr marL="914400" lvl="1" indent="-457200">
              <a:buFont typeface="+mj-lt"/>
              <a:buAutoNum type="arabicPeriod"/>
            </a:pPr>
            <a:r>
              <a:rPr lang="en-GB" dirty="0"/>
              <a:t>Click on </a:t>
            </a:r>
            <a:r>
              <a:rPr lang="en-GB" i="1" dirty="0"/>
              <a:t>Finalize document</a:t>
            </a:r>
            <a:r>
              <a:rPr lang="en-GB" dirty="0"/>
              <a:t> in the top right select box</a:t>
            </a:r>
          </a:p>
          <a:p>
            <a:pPr marL="914400" lvl="1" indent="-457200">
              <a:buFont typeface="+mj-lt"/>
              <a:buAutoNum type="arabicPeriod"/>
            </a:pPr>
            <a:r>
              <a:rPr lang="en-GB" dirty="0"/>
              <a:t>Select the bibliographic style and bibliography order</a:t>
            </a:r>
          </a:p>
          <a:p>
            <a:pPr marL="914400" lvl="1" indent="-457200">
              <a:buFont typeface="+mj-lt"/>
              <a:buAutoNum type="arabicPeriod"/>
            </a:pPr>
            <a:r>
              <a:rPr lang="en-GB" dirty="0"/>
              <a:t>Click on </a:t>
            </a:r>
            <a:r>
              <a:rPr lang="en-GB" i="1" dirty="0"/>
              <a:t>Finalize</a:t>
            </a:r>
            <a:endParaRPr lang="en-GB" dirty="0"/>
          </a:p>
          <a:p>
            <a:pPr marL="914400" lvl="1" indent="-457200">
              <a:buFont typeface="+mj-lt"/>
              <a:buAutoNum type="arabicPeriod"/>
            </a:pPr>
            <a:endParaRPr lang="en-GB" dirty="0"/>
          </a:p>
        </p:txBody>
      </p:sp>
      <p:pic>
        <p:nvPicPr>
          <p:cNvPr id="5" name="Picture 4" descr="Graphical user interface, application, Word&#10;&#10;Description automatically generated">
            <a:extLst>
              <a:ext uri="{FF2B5EF4-FFF2-40B4-BE49-F238E27FC236}">
                <a16:creationId xmlns:a16="http://schemas.microsoft.com/office/drawing/2014/main" id="{1ECF8572-33C2-EF4D-8E72-327D8853335E}"/>
              </a:ext>
            </a:extLst>
          </p:cNvPr>
          <p:cNvPicPr>
            <a:picLocks noChangeAspect="1"/>
          </p:cNvPicPr>
          <p:nvPr/>
        </p:nvPicPr>
        <p:blipFill>
          <a:blip r:embed="rId3"/>
          <a:stretch>
            <a:fillRect/>
          </a:stretch>
        </p:blipFill>
        <p:spPr>
          <a:xfrm>
            <a:off x="2993342" y="2978051"/>
            <a:ext cx="5593446" cy="3198911"/>
          </a:xfrm>
          <a:prstGeom prst="rect">
            <a:avLst/>
          </a:prstGeom>
        </p:spPr>
      </p:pic>
    </p:spTree>
    <p:extLst>
      <p:ext uri="{BB962C8B-B14F-4D97-AF65-F5344CB8AC3E}">
        <p14:creationId xmlns:p14="http://schemas.microsoft.com/office/powerpoint/2010/main" val="19680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lstStyle/>
          <a:p>
            <a:r>
              <a:rPr lang="en-GB" dirty="0"/>
              <a:t>Note that a bibliography is appended when finalizing.</a:t>
            </a:r>
          </a:p>
          <a:p>
            <a:r>
              <a:rPr lang="en-GB" dirty="0"/>
              <a:t>You can ‘finalize’ as often as you want, coming back to it after adding more metadata and references, and change the bibliographic style as you want. The previous example was APA, this one is MLA.</a:t>
            </a:r>
          </a:p>
        </p:txBody>
      </p:sp>
      <p:pic>
        <p:nvPicPr>
          <p:cNvPr id="5" name="Picture 4" descr="Graphical user interface, application, Word&#10;&#10;Description automatically generated">
            <a:extLst>
              <a:ext uri="{FF2B5EF4-FFF2-40B4-BE49-F238E27FC236}">
                <a16:creationId xmlns:a16="http://schemas.microsoft.com/office/drawing/2014/main" id="{E39D49DB-8FAA-6247-A46F-085053FBF9E2}"/>
              </a:ext>
            </a:extLst>
          </p:cNvPr>
          <p:cNvPicPr>
            <a:picLocks noChangeAspect="1"/>
          </p:cNvPicPr>
          <p:nvPr/>
        </p:nvPicPr>
        <p:blipFill>
          <a:blip r:embed="rId3"/>
          <a:stretch>
            <a:fillRect/>
          </a:stretch>
        </p:blipFill>
        <p:spPr>
          <a:xfrm>
            <a:off x="3074783" y="2724860"/>
            <a:ext cx="6042434" cy="3452103"/>
          </a:xfrm>
          <a:prstGeom prst="rect">
            <a:avLst/>
          </a:prstGeom>
        </p:spPr>
      </p:pic>
    </p:spTree>
    <p:extLst>
      <p:ext uri="{BB962C8B-B14F-4D97-AF65-F5344CB8AC3E}">
        <p14:creationId xmlns:p14="http://schemas.microsoft.com/office/powerpoint/2010/main" val="3274603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nchor="ctr">
            <a:normAutofit/>
          </a:bodyPr>
          <a:lstStyle/>
          <a:p>
            <a:pPr marL="0" indent="0" algn="ctr">
              <a:buNone/>
            </a:pPr>
            <a:r>
              <a:rPr lang="en-GB" sz="6600" b="1" dirty="0">
                <a:solidFill>
                  <a:schemeClr val="accent2"/>
                </a:solidFill>
              </a:rPr>
              <a:t>Enjoy!</a:t>
            </a:r>
          </a:p>
        </p:txBody>
      </p:sp>
      <p:sp>
        <p:nvSpPr>
          <p:cNvPr id="5" name="TextBox 4">
            <a:extLst>
              <a:ext uri="{FF2B5EF4-FFF2-40B4-BE49-F238E27FC236}">
                <a16:creationId xmlns:a16="http://schemas.microsoft.com/office/drawing/2014/main" id="{66F0BB30-404D-ED43-8DA0-FC09B2550647}"/>
              </a:ext>
            </a:extLst>
          </p:cNvPr>
          <p:cNvSpPr txBox="1"/>
          <p:nvPr/>
        </p:nvSpPr>
        <p:spPr>
          <a:xfrm>
            <a:off x="8841061" y="5530632"/>
            <a:ext cx="2512739" cy="646331"/>
          </a:xfrm>
          <a:prstGeom prst="rect">
            <a:avLst/>
          </a:prstGeom>
          <a:noFill/>
        </p:spPr>
        <p:txBody>
          <a:bodyPr wrap="none" rtlCol="0">
            <a:spAutoFit/>
          </a:bodyPr>
          <a:lstStyle/>
          <a:p>
            <a:r>
              <a:rPr lang="en-GB" dirty="0">
                <a:solidFill>
                  <a:schemeClr val="accent2"/>
                </a:solidFill>
              </a:rPr>
              <a:t>Mark Grimshaw-Aagaard</a:t>
            </a:r>
          </a:p>
          <a:p>
            <a:r>
              <a:rPr lang="en-GB" dirty="0">
                <a:solidFill>
                  <a:schemeClr val="accent2"/>
                </a:solidFill>
              </a:rPr>
              <a:t>April 2021</a:t>
            </a:r>
          </a:p>
        </p:txBody>
      </p:sp>
    </p:spTree>
    <p:extLst>
      <p:ext uri="{BB962C8B-B14F-4D97-AF65-F5344CB8AC3E}">
        <p14:creationId xmlns:p14="http://schemas.microsoft.com/office/powerpoint/2010/main" val="258266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lstStyle/>
          <a:p>
            <a:r>
              <a:rPr lang="en-GB" dirty="0"/>
              <a:t>To use the WIKINDX citation tool, you will need access to a WIKINDX (&gt; v6.4.4)</a:t>
            </a:r>
          </a:p>
          <a:p>
            <a:r>
              <a:rPr lang="en-GB" dirty="0"/>
              <a:t>For testing the add-on, you can use the public WIKINDX Test Drive at: </a:t>
            </a:r>
            <a:r>
              <a:rPr lang="en-GB" dirty="0">
                <a:hlinkClick r:id="rId3"/>
              </a:rPr>
              <a:t>https://testdrive.wikindx.com/</a:t>
            </a:r>
            <a:endParaRPr lang="en-GB" dirty="0"/>
          </a:p>
          <a:p>
            <a:r>
              <a:rPr lang="en-GB" dirty="0"/>
              <a:t>Further information can be found at: </a:t>
            </a:r>
            <a:r>
              <a:rPr lang="en-GB" dirty="0">
                <a:hlinkClick r:id="rId4"/>
              </a:rPr>
              <a:t>https://wikindx.sourceforge.io</a:t>
            </a:r>
            <a:endParaRPr lang="en-GB" dirty="0"/>
          </a:p>
          <a:p>
            <a:endParaRPr lang="en-GB" dirty="0"/>
          </a:p>
        </p:txBody>
      </p:sp>
    </p:spTree>
    <p:extLst>
      <p:ext uri="{BB962C8B-B14F-4D97-AF65-F5344CB8AC3E}">
        <p14:creationId xmlns:p14="http://schemas.microsoft.com/office/powerpoint/2010/main" val="1749896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normAutofit fontScale="92500"/>
          </a:bodyPr>
          <a:lstStyle/>
          <a:p>
            <a:r>
              <a:rPr lang="en-GB" dirty="0"/>
              <a:t>With the Google Docs add-on you can:</a:t>
            </a:r>
          </a:p>
          <a:p>
            <a:r>
              <a:rPr lang="en-GB" dirty="0"/>
              <a:t>Save and search through multiple </a:t>
            </a:r>
            <a:r>
              <a:rPr lang="en-GB" dirty="0" err="1"/>
              <a:t>wikindices</a:t>
            </a:r>
            <a:r>
              <a:rPr lang="en-GB" dirty="0"/>
              <a:t> for metadata (quotations, paraphrases, etc.) and references</a:t>
            </a:r>
          </a:p>
          <a:p>
            <a:r>
              <a:rPr lang="en-GB" dirty="0"/>
              <a:t>Insert metadata and references in your document in a variety of in-text bibliographic styles (e.g., APA, Harvard, MLA as available on the chosen WIKINDX)</a:t>
            </a:r>
          </a:p>
          <a:p>
            <a:r>
              <a:rPr lang="en-GB" dirty="0"/>
              <a:t>‘finalize’ the document. This last step (re)formats the in-text references to the chosen bibliographic style and appends a bibliography in the specified order. You can continue inserting metadata and references and ‘finalize’ (with different styles and orders) as often as you like</a:t>
            </a:r>
          </a:p>
          <a:p>
            <a:r>
              <a:rPr lang="en-GB" dirty="0"/>
              <a:t>When co-authoring an academic article, all registered google users you share your document with will have access to the WIKINDX add-on.</a:t>
            </a:r>
          </a:p>
        </p:txBody>
      </p:sp>
    </p:spTree>
    <p:extLst>
      <p:ext uri="{BB962C8B-B14F-4D97-AF65-F5344CB8AC3E}">
        <p14:creationId xmlns:p14="http://schemas.microsoft.com/office/powerpoint/2010/main" val="80054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lstStyle/>
          <a:p>
            <a:r>
              <a:rPr lang="en-GB" dirty="0"/>
              <a:t>The Google Docs add-on uses the following sensitive scopes:</a:t>
            </a:r>
          </a:p>
          <a:p>
            <a:pPr lvl="1"/>
            <a:r>
              <a:rPr lang="en-GB" dirty="0"/>
              <a:t>Connect to an external service:</a:t>
            </a:r>
          </a:p>
          <a:p>
            <a:pPr lvl="2"/>
            <a:r>
              <a:rPr lang="en-GB" dirty="0">
                <a:hlinkClick r:id="rId3"/>
              </a:rPr>
              <a:t>https://www.googleapis.com/auth/script.external_request</a:t>
            </a:r>
            <a:endParaRPr lang="en-GB" dirty="0"/>
          </a:p>
          <a:p>
            <a:pPr lvl="1"/>
            <a:r>
              <a:rPr lang="en-GB" dirty="0"/>
              <a:t>Display and run third-party web content in prompts and sidebars inside Google applications:</a:t>
            </a:r>
          </a:p>
          <a:p>
            <a:pPr lvl="2"/>
            <a:r>
              <a:rPr lang="en-GB" dirty="0">
                <a:hlinkClick r:id="rId4"/>
              </a:rPr>
              <a:t>https://www.googleapis.com/auth/script.container.ui</a:t>
            </a:r>
            <a:endParaRPr lang="en-GB" dirty="0"/>
          </a:p>
          <a:p>
            <a:r>
              <a:rPr lang="en-GB" dirty="0"/>
              <a:t>Both scopes are required in order:</a:t>
            </a:r>
          </a:p>
          <a:p>
            <a:pPr lvl="1"/>
            <a:r>
              <a:rPr lang="en-GB" dirty="0"/>
              <a:t>to connect to an external WIKINDX</a:t>
            </a:r>
          </a:p>
          <a:p>
            <a:pPr lvl="1"/>
            <a:r>
              <a:rPr lang="en-GB" dirty="0"/>
              <a:t>to display references and citations from that WIKINDX in the sidebar</a:t>
            </a:r>
          </a:p>
          <a:p>
            <a:r>
              <a:rPr lang="en-GB" dirty="0"/>
              <a:t>On launching the add-on, you are asked to agree to their use. </a:t>
            </a:r>
          </a:p>
        </p:txBody>
      </p:sp>
    </p:spTree>
    <p:extLst>
      <p:ext uri="{BB962C8B-B14F-4D97-AF65-F5344CB8AC3E}">
        <p14:creationId xmlns:p14="http://schemas.microsoft.com/office/powerpoint/2010/main" val="125434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a:solidFill>
                  <a:schemeClr val="accent2"/>
                </a:solidFill>
              </a:rPr>
              <a:t>WIKINDX Google Docs Add-on</a:t>
            </a:r>
            <a:endParaRPr lang="en-GB" sz="2400" b="1" dirty="0">
              <a:solidFill>
                <a:schemeClr val="accent2"/>
              </a:solidFill>
            </a:endParaRP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lstStyle/>
          <a:p>
            <a:r>
              <a:rPr lang="en-GB"/>
              <a:t>Once you have installed the add-on in Google Docs, launch it from the menu:</a:t>
            </a:r>
          </a:p>
          <a:p>
            <a:pPr marL="0" indent="0">
              <a:buNone/>
            </a:pPr>
            <a:endParaRPr lang="en-GB" dirty="0"/>
          </a:p>
        </p:txBody>
      </p:sp>
      <p:pic>
        <p:nvPicPr>
          <p:cNvPr id="8" name="Picture 7">
            <a:extLst>
              <a:ext uri="{FF2B5EF4-FFF2-40B4-BE49-F238E27FC236}">
                <a16:creationId xmlns:a16="http://schemas.microsoft.com/office/drawing/2014/main" id="{4D71AC2B-9FB6-A542-87A5-B26F150A9BC6}"/>
              </a:ext>
            </a:extLst>
          </p:cNvPr>
          <p:cNvPicPr>
            <a:picLocks noChangeAspect="1"/>
          </p:cNvPicPr>
          <p:nvPr/>
        </p:nvPicPr>
        <p:blipFill>
          <a:blip r:embed="rId3"/>
          <a:stretch>
            <a:fillRect/>
          </a:stretch>
        </p:blipFill>
        <p:spPr>
          <a:xfrm>
            <a:off x="838200" y="2757488"/>
            <a:ext cx="10564076" cy="3419475"/>
          </a:xfrm>
          <a:prstGeom prst="rect">
            <a:avLst/>
          </a:prstGeom>
        </p:spPr>
      </p:pic>
    </p:spTree>
    <p:extLst>
      <p:ext uri="{BB962C8B-B14F-4D97-AF65-F5344CB8AC3E}">
        <p14:creationId xmlns:p14="http://schemas.microsoft.com/office/powerpoint/2010/main" val="212741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lstStyle/>
          <a:p>
            <a:r>
              <a:rPr lang="en-GB" dirty="0"/>
              <a:t>You will be asked to add a WIKINDX.</a:t>
            </a:r>
          </a:p>
          <a:p>
            <a:r>
              <a:rPr lang="en-GB" dirty="0"/>
              <a:t>For test purposes, you can use the public WIKINDX Test Drive at: </a:t>
            </a:r>
            <a:r>
              <a:rPr lang="en-GB" dirty="0">
                <a:hlinkClick r:id="rId3"/>
              </a:rPr>
              <a:t>https://testdrive.wikindx.com/</a:t>
            </a:r>
            <a:endParaRPr lang="en-GB" dirty="0"/>
          </a:p>
          <a:p>
            <a:endParaRPr lang="en-GB" dirty="0"/>
          </a:p>
        </p:txBody>
      </p:sp>
      <p:pic>
        <p:nvPicPr>
          <p:cNvPr id="7" name="Picture 6" descr="Graphical user interface, text, application, email&#10;&#10;Description automatically generated">
            <a:extLst>
              <a:ext uri="{FF2B5EF4-FFF2-40B4-BE49-F238E27FC236}">
                <a16:creationId xmlns:a16="http://schemas.microsoft.com/office/drawing/2014/main" id="{57FE5F4D-A0FC-004B-BE88-2132CB84A842}"/>
              </a:ext>
            </a:extLst>
          </p:cNvPr>
          <p:cNvPicPr>
            <a:picLocks noChangeAspect="1"/>
          </p:cNvPicPr>
          <p:nvPr/>
        </p:nvPicPr>
        <p:blipFill>
          <a:blip r:embed="rId4"/>
          <a:stretch>
            <a:fillRect/>
          </a:stretch>
        </p:blipFill>
        <p:spPr>
          <a:xfrm>
            <a:off x="4171950" y="2786063"/>
            <a:ext cx="3848100" cy="3390900"/>
          </a:xfrm>
          <a:prstGeom prst="rect">
            <a:avLst/>
          </a:prstGeom>
        </p:spPr>
      </p:pic>
    </p:spTree>
    <p:extLst>
      <p:ext uri="{BB962C8B-B14F-4D97-AF65-F5344CB8AC3E}">
        <p14:creationId xmlns:p14="http://schemas.microsoft.com/office/powerpoint/2010/main" val="193569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lstStyle/>
          <a:p>
            <a:r>
              <a:rPr lang="en-GB" dirty="0"/>
              <a:t>After you click on </a:t>
            </a:r>
            <a:r>
              <a:rPr lang="en-GB" i="1" dirty="0"/>
              <a:t>Store URL</a:t>
            </a:r>
            <a:r>
              <a:rPr lang="en-GB" dirty="0"/>
              <a:t>, if the WIKINDX URL is correct and compatible with the add-on, you will see:</a:t>
            </a:r>
          </a:p>
          <a:p>
            <a:endParaRPr lang="en-GB" dirty="0"/>
          </a:p>
        </p:txBody>
      </p:sp>
      <p:pic>
        <p:nvPicPr>
          <p:cNvPr id="5" name="Picture 4" descr="Graphical user interface&#10;&#10;Description automatically generated">
            <a:extLst>
              <a:ext uri="{FF2B5EF4-FFF2-40B4-BE49-F238E27FC236}">
                <a16:creationId xmlns:a16="http://schemas.microsoft.com/office/drawing/2014/main" id="{DBDF8F53-BB8D-D948-9B57-65EAC946B090}"/>
              </a:ext>
            </a:extLst>
          </p:cNvPr>
          <p:cNvPicPr>
            <a:picLocks noChangeAspect="1"/>
          </p:cNvPicPr>
          <p:nvPr/>
        </p:nvPicPr>
        <p:blipFill>
          <a:blip r:embed="rId3"/>
          <a:stretch>
            <a:fillRect/>
          </a:stretch>
        </p:blipFill>
        <p:spPr>
          <a:xfrm>
            <a:off x="4404738" y="1858779"/>
            <a:ext cx="3201412" cy="4318183"/>
          </a:xfrm>
          <a:prstGeom prst="rect">
            <a:avLst/>
          </a:prstGeom>
        </p:spPr>
      </p:pic>
    </p:spTree>
    <p:extLst>
      <p:ext uri="{BB962C8B-B14F-4D97-AF65-F5344CB8AC3E}">
        <p14:creationId xmlns:p14="http://schemas.microsoft.com/office/powerpoint/2010/main" val="98913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lstStyle/>
          <a:p>
            <a:r>
              <a:rPr lang="en-GB" dirty="0"/>
              <a:t>Now you can start adding references to your document.</a:t>
            </a:r>
          </a:p>
          <a:p>
            <a:pPr marL="914400" lvl="1" indent="-457200">
              <a:buFont typeface="+mj-lt"/>
              <a:buAutoNum type="arabicPeriod"/>
            </a:pPr>
            <a:r>
              <a:rPr lang="en-GB" dirty="0"/>
              <a:t>Enter a search term</a:t>
            </a:r>
          </a:p>
          <a:p>
            <a:pPr marL="914400" lvl="1" indent="-457200">
              <a:buFont typeface="+mj-lt"/>
              <a:buAutoNum type="arabicPeriod"/>
            </a:pPr>
            <a:r>
              <a:rPr lang="en-GB" dirty="0"/>
              <a:t>Click on </a:t>
            </a:r>
            <a:r>
              <a:rPr lang="en-GB" i="1" dirty="0"/>
              <a:t>Search</a:t>
            </a:r>
          </a:p>
          <a:p>
            <a:pPr marL="914400" lvl="1" indent="-457200">
              <a:buFont typeface="+mj-lt"/>
              <a:buAutoNum type="arabicPeriod"/>
            </a:pPr>
            <a:r>
              <a:rPr lang="en-GB" dirty="0"/>
              <a:t>When the references have loaded, select the one you want and click on </a:t>
            </a:r>
            <a:r>
              <a:rPr lang="en-GB" i="1" dirty="0"/>
              <a:t>Insert</a:t>
            </a:r>
            <a:endParaRPr lang="en-GB" dirty="0"/>
          </a:p>
          <a:p>
            <a:pPr marL="457200" lvl="1" indent="0">
              <a:buNone/>
            </a:pPr>
            <a:endParaRPr lang="en-GB" dirty="0"/>
          </a:p>
          <a:p>
            <a:pPr marL="914400" lvl="1" indent="-457200">
              <a:buFont typeface="+mj-lt"/>
              <a:buAutoNum type="arabicPeriod"/>
            </a:pPr>
            <a:endParaRPr lang="en-GB" dirty="0"/>
          </a:p>
        </p:txBody>
      </p:sp>
      <p:pic>
        <p:nvPicPr>
          <p:cNvPr id="5" name="Picture 4" descr="Graphical user interface, application, Word&#10;&#10;Description automatically generated">
            <a:extLst>
              <a:ext uri="{FF2B5EF4-FFF2-40B4-BE49-F238E27FC236}">
                <a16:creationId xmlns:a16="http://schemas.microsoft.com/office/drawing/2014/main" id="{E9D23EF4-8230-0E42-A80B-C9FC4C900370}"/>
              </a:ext>
            </a:extLst>
          </p:cNvPr>
          <p:cNvPicPr>
            <a:picLocks noChangeAspect="1"/>
          </p:cNvPicPr>
          <p:nvPr/>
        </p:nvPicPr>
        <p:blipFill>
          <a:blip r:embed="rId3"/>
          <a:stretch>
            <a:fillRect/>
          </a:stretch>
        </p:blipFill>
        <p:spPr>
          <a:xfrm>
            <a:off x="2216943" y="2904310"/>
            <a:ext cx="7758113" cy="3272653"/>
          </a:xfrm>
          <a:prstGeom prst="rect">
            <a:avLst/>
          </a:prstGeom>
        </p:spPr>
      </p:pic>
    </p:spTree>
    <p:extLst>
      <p:ext uri="{BB962C8B-B14F-4D97-AF65-F5344CB8AC3E}">
        <p14:creationId xmlns:p14="http://schemas.microsoft.com/office/powerpoint/2010/main" val="10752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7CB1-3153-244F-BF93-EE8C5DB22364}"/>
              </a:ext>
            </a:extLst>
          </p:cNvPr>
          <p:cNvSpPr>
            <a:spLocks noGrp="1"/>
          </p:cNvSpPr>
          <p:nvPr>
            <p:ph type="title"/>
          </p:nvPr>
        </p:nvSpPr>
        <p:spPr>
          <a:xfrm>
            <a:off x="838200" y="365126"/>
            <a:ext cx="10515600" cy="407760"/>
          </a:xfrm>
        </p:spPr>
        <p:txBody>
          <a:bodyPr>
            <a:noAutofit/>
          </a:bodyPr>
          <a:lstStyle/>
          <a:p>
            <a:pPr algn="r"/>
            <a:r>
              <a:rPr lang="en-GB" sz="2400" b="1" dirty="0">
                <a:solidFill>
                  <a:schemeClr val="accent2"/>
                </a:solidFill>
              </a:rPr>
              <a:t>WIKINDX Google Docs Add-on</a:t>
            </a:r>
          </a:p>
        </p:txBody>
      </p:sp>
      <p:sp>
        <p:nvSpPr>
          <p:cNvPr id="3" name="Content Placeholder 2">
            <a:extLst>
              <a:ext uri="{FF2B5EF4-FFF2-40B4-BE49-F238E27FC236}">
                <a16:creationId xmlns:a16="http://schemas.microsoft.com/office/drawing/2014/main" id="{C1ABD024-A309-7E4E-945D-49D6D3C19176}"/>
              </a:ext>
            </a:extLst>
          </p:cNvPr>
          <p:cNvSpPr>
            <a:spLocks noGrp="1"/>
          </p:cNvSpPr>
          <p:nvPr>
            <p:ph idx="1"/>
          </p:nvPr>
        </p:nvSpPr>
        <p:spPr>
          <a:xfrm>
            <a:off x="838200" y="936171"/>
            <a:ext cx="10515600" cy="5240792"/>
          </a:xfrm>
        </p:spPr>
        <p:txBody>
          <a:bodyPr/>
          <a:lstStyle/>
          <a:p>
            <a:r>
              <a:rPr lang="en-GB" dirty="0"/>
              <a:t>The reference is inserted where the cursor is position in the document and is formatted to the chosen bibliographic style.</a:t>
            </a:r>
          </a:p>
          <a:p>
            <a:r>
              <a:rPr lang="en-GB" dirty="0"/>
              <a:t>This format can be changed later.</a:t>
            </a:r>
          </a:p>
        </p:txBody>
      </p:sp>
    </p:spTree>
    <p:extLst>
      <p:ext uri="{BB962C8B-B14F-4D97-AF65-F5344CB8AC3E}">
        <p14:creationId xmlns:p14="http://schemas.microsoft.com/office/powerpoint/2010/main" val="4249143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1198</Words>
  <Application>Microsoft Macintosh PowerPoint</Application>
  <PresentationFormat>Widescreen</PresentationFormat>
  <Paragraphs>111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WIKINDX</vt:lpstr>
      <vt:lpstr>WIKINDX Google Docs Add-on</vt:lpstr>
      <vt:lpstr>WIKINDX Google Docs Add-on</vt:lpstr>
      <vt:lpstr>WIKINDX Google Docs Add-on</vt:lpstr>
      <vt:lpstr>WIKINDX Google Docs Add-on</vt:lpstr>
      <vt:lpstr>WIKINDX Google Docs Add-on</vt:lpstr>
      <vt:lpstr>WIKINDX Google Docs Add-on</vt:lpstr>
      <vt:lpstr>WIKINDX Google Docs Add-on</vt:lpstr>
      <vt:lpstr>WIKINDX Google Docs Add-on</vt:lpstr>
      <vt:lpstr>WIKINDX Google Docs Add-on</vt:lpstr>
      <vt:lpstr>WIKINDX Google Docs Add-on</vt:lpstr>
      <vt:lpstr>WIKINDX Google Docs Add-on</vt:lpstr>
      <vt:lpstr>WIKINDX Google Docs Add-on</vt:lpstr>
      <vt:lpstr>WIKINDX Google Docs Add-on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WIKINDX</dc:title>
  <dc:creator>Mark Nicholas Grimshaw-Aagaard</dc:creator>
  <cp:lastModifiedBy>Mark Nicholas Grimshaw-Aagaard</cp:lastModifiedBy>
  <cp:revision>30</cp:revision>
  <dcterms:created xsi:type="dcterms:W3CDTF">2021-04-05T08:37:13Z</dcterms:created>
  <dcterms:modified xsi:type="dcterms:W3CDTF">2021-04-18T12:13:13Z</dcterms:modified>
</cp:coreProperties>
</file>