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2" r:id="rId9"/>
    <p:sldId id="270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8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052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108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6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01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3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Website </a:t>
            </a:r>
            <a:r>
              <a:rPr lang="en-ID" dirty="0" err="1" smtClean="0"/>
              <a:t>Edukasi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759299"/>
          </a:xfrm>
        </p:spPr>
        <p:txBody>
          <a:bodyPr/>
          <a:lstStyle/>
          <a:p>
            <a:r>
              <a:rPr lang="en-ID" dirty="0" err="1"/>
              <a:t>Doni</a:t>
            </a:r>
            <a:r>
              <a:rPr lang="en-ID" dirty="0"/>
              <a:t> </a:t>
            </a:r>
            <a:r>
              <a:rPr lang="en-ID" dirty="0" err="1"/>
              <a:t>ardhita</a:t>
            </a:r>
            <a:r>
              <a:rPr lang="en-ID" dirty="0"/>
              <a:t> (1602011517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Ferly.A</a:t>
            </a:r>
            <a:r>
              <a:rPr lang="en-ID" dirty="0" smtClean="0"/>
              <a:t> (1602011531)</a:t>
            </a:r>
          </a:p>
          <a:p>
            <a:r>
              <a:rPr lang="en-ID" dirty="0" err="1" smtClean="0"/>
              <a:t>M.Arrafi</a:t>
            </a:r>
            <a:r>
              <a:rPr lang="en-ID" dirty="0" smtClean="0"/>
              <a:t> (1602011568)</a:t>
            </a:r>
          </a:p>
          <a:p>
            <a:r>
              <a:rPr lang="en-ID" dirty="0" smtClean="0"/>
              <a:t>Wiki achmad </a:t>
            </a:r>
            <a:r>
              <a:rPr lang="en-ID" dirty="0" err="1" smtClean="0"/>
              <a:t>nurrochman</a:t>
            </a:r>
            <a:r>
              <a:rPr lang="en-ID" dirty="0" smtClean="0"/>
              <a:t> (1602011662)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566670"/>
            <a:ext cx="9955370" cy="61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6" y="501645"/>
            <a:ext cx="10496283" cy="58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8" y="287391"/>
            <a:ext cx="10006885" cy="62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87735"/>
            <a:ext cx="10406130" cy="64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463378"/>
            <a:ext cx="10921285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7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542636"/>
            <a:ext cx="10869769" cy="57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pengajaran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formal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formal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zaman,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gadget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tuanya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menggunakannya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lalai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anaknya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padahal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dirumuskan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cara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gadget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pembuatan</a:t>
            </a:r>
            <a:r>
              <a:rPr lang="en-ID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kiddospark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gadget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mereka.Dan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cap="none" dirty="0" err="1" smtClean="0"/>
              <a:t>anak</a:t>
            </a:r>
            <a:r>
              <a:rPr lang="en-ID" cap="none" dirty="0" smtClean="0"/>
              <a:t> </a:t>
            </a:r>
            <a:r>
              <a:rPr lang="en-ID" cap="none" dirty="0" err="1" smtClean="0"/>
              <a:t>mendapatkan</a:t>
            </a:r>
            <a:r>
              <a:rPr lang="en-ID" cap="none" dirty="0" smtClean="0"/>
              <a:t> </a:t>
            </a:r>
            <a:r>
              <a:rPr lang="en-ID" cap="none" dirty="0" err="1" smtClean="0"/>
              <a:t>pelajaran</a:t>
            </a:r>
            <a:r>
              <a:rPr lang="en-ID" cap="none" dirty="0" smtClean="0"/>
              <a:t> </a:t>
            </a:r>
            <a:r>
              <a:rPr lang="en-ID" cap="none" dirty="0" err="1" smtClean="0"/>
              <a:t>tambahan</a:t>
            </a:r>
            <a:r>
              <a:rPr lang="en-ID" cap="none" dirty="0" smtClean="0"/>
              <a:t> </a:t>
            </a:r>
            <a:r>
              <a:rPr lang="en-ID" cap="none" dirty="0" err="1" smtClean="0"/>
              <a:t>dirumah</a:t>
            </a:r>
            <a:r>
              <a:rPr lang="en-US" cap="none" dirty="0" smtClean="0"/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Analisis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95826"/>
          </a:xfrm>
        </p:spPr>
        <p:txBody>
          <a:bodyPr/>
          <a:lstStyle/>
          <a:p>
            <a:pPr marL="0" indent="0">
              <a:buNone/>
            </a:pPr>
            <a:r>
              <a:rPr lang="en-ID" cap="none" dirty="0" smtClean="0"/>
              <a:t>1. </a:t>
            </a:r>
            <a:r>
              <a:rPr lang="en-ID" i="1" cap="none" dirty="0"/>
              <a:t>H</a:t>
            </a:r>
            <a:r>
              <a:rPr lang="en-ID" i="1" cap="none" dirty="0" smtClean="0"/>
              <a:t>ardware</a:t>
            </a:r>
          </a:p>
          <a:p>
            <a:r>
              <a:rPr lang="en-US" cap="none" dirty="0" err="1" smtClean="0"/>
              <a:t>spesifikasi</a:t>
            </a:r>
            <a:r>
              <a:rPr lang="en-US" cap="none" dirty="0" smtClean="0"/>
              <a:t>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perangkat</a:t>
            </a:r>
            <a:r>
              <a:rPr lang="en-US" cap="none" dirty="0" smtClean="0"/>
              <a:t> </a:t>
            </a:r>
            <a:r>
              <a:rPr lang="en-US" cap="none" dirty="0" err="1" smtClean="0"/>
              <a:t>keras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dibutuhkan</a:t>
            </a:r>
            <a:r>
              <a:rPr lang="en-US" cap="none" dirty="0" smtClean="0"/>
              <a:t> </a:t>
            </a:r>
            <a:r>
              <a:rPr lang="en-US" cap="none" dirty="0" err="1" smtClean="0"/>
              <a:t>dalam</a:t>
            </a:r>
            <a:r>
              <a:rPr lang="en-US" cap="none" dirty="0" smtClean="0"/>
              <a:t> </a:t>
            </a:r>
            <a:r>
              <a:rPr lang="en-US" cap="none" dirty="0" err="1" smtClean="0"/>
              <a:t>pembuatan</a:t>
            </a:r>
            <a:r>
              <a:rPr lang="en-US" cap="none" dirty="0" smtClean="0"/>
              <a:t> </a:t>
            </a:r>
            <a:r>
              <a:rPr lang="en-US" cap="none" dirty="0" err="1" smtClean="0"/>
              <a:t>aplikasi</a:t>
            </a:r>
            <a:r>
              <a:rPr lang="en-US" cap="none" dirty="0" smtClean="0"/>
              <a:t> </a:t>
            </a:r>
            <a:r>
              <a:rPr lang="en-US" cap="none" dirty="0" err="1" smtClean="0"/>
              <a:t>ini</a:t>
            </a:r>
            <a:r>
              <a:rPr lang="en-US" cap="none" dirty="0" smtClean="0"/>
              <a:t>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 </a:t>
            </a:r>
            <a:r>
              <a:rPr lang="en-US" cap="none" dirty="0" err="1" smtClean="0"/>
              <a:t>sebagai</a:t>
            </a:r>
            <a:r>
              <a:rPr lang="en-US" cap="none" dirty="0" smtClean="0"/>
              <a:t> </a:t>
            </a:r>
            <a:r>
              <a:rPr lang="en-US" cap="none" dirty="0" err="1" smtClean="0"/>
              <a:t>berikut</a:t>
            </a:r>
            <a:r>
              <a:rPr lang="en-US" cap="none" dirty="0" smtClean="0"/>
              <a:t> :</a:t>
            </a:r>
          </a:p>
          <a:p>
            <a:pPr lvl="0"/>
            <a:r>
              <a:rPr lang="en-US" cap="none" dirty="0"/>
              <a:t>L</a:t>
            </a:r>
            <a:r>
              <a:rPr lang="en-US" cap="none" dirty="0" smtClean="0"/>
              <a:t>aptop </a:t>
            </a:r>
            <a:r>
              <a:rPr lang="en-US" cap="none" dirty="0"/>
              <a:t>A</a:t>
            </a:r>
            <a:r>
              <a:rPr lang="en-US" cap="none" dirty="0" smtClean="0"/>
              <a:t>sus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i="1" cap="none" dirty="0" smtClean="0"/>
              <a:t>processor</a:t>
            </a:r>
            <a:r>
              <a:rPr lang="en-US" cap="none" dirty="0" smtClean="0"/>
              <a:t> intel 2core n3350 up to 2.4ghz.</a:t>
            </a:r>
          </a:p>
          <a:p>
            <a:pPr lvl="0"/>
            <a:r>
              <a:rPr lang="en-ID" cap="none" dirty="0" smtClean="0"/>
              <a:t>Laptop HP Pavilion</a:t>
            </a:r>
          </a:p>
          <a:p>
            <a:pPr lvl="0"/>
            <a:r>
              <a:rPr lang="en-ID" cap="none" dirty="0" smtClean="0"/>
              <a:t>Laptop Lenovo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72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82580"/>
            <a:ext cx="10363826" cy="51086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.software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 pembuatan aplikasi ini, tentunya dibutuhkan program-program pendukung agar proses 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terjadi dengan baik, yakni sebagai berikut 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(sistem operasi apapun), apache, mysql, php dan perl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digunakan untuk menangani administrasi mysql diantaranya (mengelola basis data, tabel-tabel, bidang (</a:t>
            </a:r>
            <a:r>
              <a:rPr lang="id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relasi (</a:t>
            </a:r>
            <a:r>
              <a:rPr lang="id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indeks, pengguna (</a:t>
            </a:r>
            <a:r>
              <a:rPr lang="id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dan lain-lain).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editor teks untuk berbagai bahasa pemograman termasuk pemograman php.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(c</a:t>
            </a:r>
            <a:r>
              <a:rPr lang="en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hrome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digunakan untuk menjelajahi internet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ci(</a:t>
            </a:r>
            <a:r>
              <a:rPr lang="en-ID" i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89398"/>
            <a:ext cx="10363826" cy="5301802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erikut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web: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7-9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10-12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yang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penambahan,pengubahan,dan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actor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ID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orangtua</a:t>
            </a:r>
            <a:r>
              <a:rPr lang="en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5" y="334957"/>
            <a:ext cx="10367494" cy="61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3" y="109305"/>
            <a:ext cx="11165984" cy="6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278153"/>
            <a:ext cx="10251584" cy="63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12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171</TotalTime>
  <Words>279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Website Edukasi Anak</vt:lpstr>
      <vt:lpstr>Latar belakang</vt:lpstr>
      <vt:lpstr>Tujuan pembuatan website</vt:lpstr>
      <vt:lpstr>Analisis kebutuhan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Edukasi Anak</dc:title>
  <dc:creator>wiki achmad</dc:creator>
  <cp:lastModifiedBy>wiki achmad</cp:lastModifiedBy>
  <cp:revision>59</cp:revision>
  <dcterms:created xsi:type="dcterms:W3CDTF">2019-04-01T00:18:50Z</dcterms:created>
  <dcterms:modified xsi:type="dcterms:W3CDTF">2019-04-16T00:41:05Z</dcterms:modified>
</cp:coreProperties>
</file>