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61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8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53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91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47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60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99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4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2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1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A8893-F675-45AE-873E-4A60FB10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MT-Project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5610-FF5A-48FD-A61E-FF151B892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Startup Coffee Business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6BD7E-31B9-4C63-A3DA-3CA60BF3C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1" r="14468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72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7A229-BB2D-4EE1-A11F-5E464F51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KSA Culture</a:t>
            </a: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A008-A25E-44DD-969B-2F97D8763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Saudi Arabia well know with their generous host specially with Arabic Coffee which it has special taste.</a:t>
            </a:r>
          </a:p>
          <a:p>
            <a:endParaRPr lang="en-US" sz="2400" dirty="0"/>
          </a:p>
          <a:p>
            <a:r>
              <a:rPr lang="en-US" sz="2400" dirty="0"/>
              <a:t>Saudi Arabia has large and rich of coffee culture.</a:t>
            </a:r>
          </a:p>
        </p:txBody>
      </p:sp>
      <p:sp>
        <p:nvSpPr>
          <p:cNvPr id="34" name="Oval 1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table full of food&#10;&#10;Description automatically generated">
            <a:extLst>
              <a:ext uri="{FF2B5EF4-FFF2-40B4-BE49-F238E27FC236}">
                <a16:creationId xmlns:a16="http://schemas.microsoft.com/office/drawing/2014/main" id="{1ADFD0DF-34F1-44AE-9F01-F6507E238E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r="8877"/>
          <a:stretch>
            <a:fillRect/>
          </a:stretch>
        </p:blipFill>
        <p:spPr>
          <a:xfrm>
            <a:off x="6725836" y="1928160"/>
            <a:ext cx="4918633" cy="388725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42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C9C85-38CE-40D8-ABBC-814BA13D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Determine best location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2743C-F086-4991-B5F8-F7A6A610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Investor like to determine best location in city to start new Coffee shop.</a:t>
            </a:r>
          </a:p>
          <a:p>
            <a:r>
              <a:rPr lang="en-US" dirty="0"/>
              <a:t>With help of </a:t>
            </a:r>
            <a:r>
              <a:rPr lang="en-US" dirty="0" err="1"/>
              <a:t>Foursqure</a:t>
            </a:r>
            <a:r>
              <a:rPr lang="en-US" dirty="0"/>
              <a:t> location data we can check the closet position to Jeddah city center; where there is not much coffee shops around.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picture containing coffee, food, cup, table&#10;&#10;Description automatically generated">
            <a:extLst>
              <a:ext uri="{FF2B5EF4-FFF2-40B4-BE49-F238E27FC236}">
                <a16:creationId xmlns:a16="http://schemas.microsoft.com/office/drawing/2014/main" id="{092FC2B0-847C-4949-A6C1-486A488E24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4" r="10958" b="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18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D0F1E-86CD-4643-A2A8-EEFC13D8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0F6A5-2172-4B55-B4A8-9661C55F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module final output will show the best location with blue circle in the map of Jeddah city.</a:t>
            </a:r>
          </a:p>
        </p:txBody>
      </p:sp>
      <p:pic>
        <p:nvPicPr>
          <p:cNvPr id="6" name="Picture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D2E0C857-7FC0-4CA6-BAC4-1BCBB42560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r="24430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702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Tw Cen MT</vt:lpstr>
      <vt:lpstr>ShapesVTI</vt:lpstr>
      <vt:lpstr>MT-Project</vt:lpstr>
      <vt:lpstr>KSA Culture</vt:lpstr>
      <vt:lpstr>Determine best location</vt:lpstr>
      <vt:lpstr>Module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MT-Project</dc:title>
  <dc:creator>Majid Thabit</dc:creator>
  <cp:lastModifiedBy>Majid Thabit</cp:lastModifiedBy>
  <cp:revision>4</cp:revision>
  <dcterms:created xsi:type="dcterms:W3CDTF">2020-07-13T07:42:59Z</dcterms:created>
  <dcterms:modified xsi:type="dcterms:W3CDTF">2020-07-13T08:46:24Z</dcterms:modified>
</cp:coreProperties>
</file>