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8F8F-96B7-7766-C0A3-890086466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A927-8007-729C-BBCB-0C55A2B1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98F2-2F27-42BE-634D-888966DC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130A-861F-43CC-24F4-C4C24AC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FF31-D6A6-C4E8-D52D-93209479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7A62-6E45-2CC7-587D-B1710FA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8CFB9-C358-4CAF-DB7C-EEDC223B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0400-320D-056E-46BE-EA08F4BC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2450-118B-62AA-934B-46EE75B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41EE-85D5-92B8-15AC-B63A453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D43C9-A031-2811-DC61-808D4589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541D3-81BD-265D-0E0F-9581EE7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A2C2-83ED-5F59-21FB-1F89F854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1BD3-63A2-EB3D-6FFD-195E33A2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A4F5-F3F6-0D4B-FD2A-4B5D9FC1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D5FA-A7DC-0A37-02F6-CFCF9A23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7ADE-1855-164A-FFE0-221748EF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80B5-A4EE-BB8C-6E50-E613EF2D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63B0-3C0C-D66A-B79E-764F8BB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492F-978F-2587-0CF8-AD468ED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8804-3751-6439-255B-F6391BC3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BF0B-224A-FCCD-30F0-03420D21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CA9A-EA77-A9B0-39F6-909C2D9E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9A33-94C8-803F-9C29-EB897FC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A882-164E-5B53-712F-31D8CDC7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0AB-47EC-F106-2D8A-1F96B933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14F9-5FE3-2163-88A7-9EAAD47E1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9DFB8-4C34-7CBA-4637-522FB5B3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51BD-6BA5-1B16-2BAF-3E7DF5D4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051F-9443-55EE-C158-FD997CEA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22E2C-D94E-8A91-75CF-073FB30F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3457-B384-D6AB-4E59-80DE4220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4587-55CC-0A76-EF5D-ECD050B7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50B4-628E-933D-2417-E94645DC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1342-7605-DE42-FF20-053D1DEEB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909AF-D036-7C89-4C27-EF551B8F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1659-AC2E-641F-F784-311D0F5D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73FE0-47A8-B7F1-424D-D20B67CA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EF257-C0FA-52EE-A132-61944B99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F0F8-BB44-1EB9-1CAA-A73BD871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DB03E-BD9B-1E9E-C7C2-0D3D5D2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38C41-FD56-02FF-E4AD-4ADB9CFD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3D652-8BE9-24D0-A729-2E50975C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80ECC-A3CB-7F72-947C-959D0D69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9F4D9-D5E3-A73C-8C4C-5F8520BF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4032-BADF-D753-7857-EA28B60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8C9-86D6-4016-F130-C13F2FD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F335-F62C-81AA-92B3-6DE51340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2120-63C0-9118-B818-FEF39011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51599-B334-4B45-378E-6F0BA25E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1F46-8C83-5FF1-72A2-02384779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22E2-151B-8CAE-26FF-17A4B14C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CD2B-FD82-26E4-63F9-F342051F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0F3F2-07AE-540A-F2B7-47282AAB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72876-C817-BC37-C612-289C4288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218D-E063-0CB3-279A-D6B4F6C4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4217-8641-564C-3D57-8A18E819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14C6-4772-1155-15BA-FB2CA076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C8812-4AEF-7F89-2D8F-BEC32BB9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97AD-986B-61C8-1D79-C0DEC2B8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F720-7D64-0BE5-EED7-3C933D033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B83D-D6EE-4F8E-B27A-12E87184A8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15F9-5A49-1A70-6739-1B12809F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6AA5-661F-04B2-B560-0866D5A0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7096-5B8F-411F-9160-D6FD92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A1F3DD-6FD5-F400-4BEC-5C901F995E9B}"/>
              </a:ext>
            </a:extLst>
          </p:cNvPr>
          <p:cNvSpPr/>
          <p:nvPr/>
        </p:nvSpPr>
        <p:spPr>
          <a:xfrm>
            <a:off x="1443788" y="4672505"/>
            <a:ext cx="1596191" cy="1315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340D2-7371-27E5-F37D-4C404966A51E}"/>
              </a:ext>
            </a:extLst>
          </p:cNvPr>
          <p:cNvSpPr/>
          <p:nvPr/>
        </p:nvSpPr>
        <p:spPr>
          <a:xfrm>
            <a:off x="1259304" y="665748"/>
            <a:ext cx="10082464" cy="151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F6EA2C04-8907-91D4-88D7-299023CD7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2833"/>
              </a:clrFrom>
              <a:clrTo>
                <a:srgbClr val="1928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15418" r="19608"/>
          <a:stretch/>
        </p:blipFill>
        <p:spPr>
          <a:xfrm>
            <a:off x="1443788" y="767895"/>
            <a:ext cx="1596191" cy="1315453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B2824BEC-601A-9A1E-43BF-AA51B733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2833"/>
              </a:clrFrom>
              <a:clrTo>
                <a:srgbClr val="1928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15418" r="19608"/>
          <a:stretch/>
        </p:blipFill>
        <p:spPr>
          <a:xfrm>
            <a:off x="1443788" y="2837326"/>
            <a:ext cx="1596191" cy="1315453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8157739D-7A5A-AE0D-FC74-F18D1F12D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2833"/>
              </a:clrFrom>
              <a:clrTo>
                <a:srgbClr val="1928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15418" r="19608"/>
          <a:stretch/>
        </p:blipFill>
        <p:spPr>
          <a:xfrm>
            <a:off x="1443788" y="4672505"/>
            <a:ext cx="1596191" cy="1315453"/>
          </a:xfrm>
          <a:prstGeom prst="rect">
            <a:avLst/>
          </a:prstGeom>
        </p:spPr>
      </p:pic>
      <p:pic>
        <p:nvPicPr>
          <p:cNvPr id="1026" name="Picture 2" descr="A new brand identity for OpenClassrooms - The OpenClassrooms ...">
            <a:extLst>
              <a:ext uri="{FF2B5EF4-FFF2-40B4-BE49-F238E27FC236}">
                <a16:creationId xmlns:a16="http://schemas.microsoft.com/office/drawing/2014/main" id="{61B7BDD3-84F5-4AC0-696B-7F3F5E32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1" y="3110163"/>
            <a:ext cx="6477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new brand identity for OpenClassrooms - The OpenClassrooms ...">
            <a:extLst>
              <a:ext uri="{FF2B5EF4-FFF2-40B4-BE49-F238E27FC236}">
                <a16:creationId xmlns:a16="http://schemas.microsoft.com/office/drawing/2014/main" id="{C32E468C-17AD-520C-3570-281D7A867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7451EB"/>
              </a:clrFrom>
              <a:clrTo>
                <a:srgbClr val="7451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31235" r="7394" b="16232"/>
          <a:stretch/>
        </p:blipFill>
        <p:spPr bwMode="auto">
          <a:xfrm>
            <a:off x="9453491" y="1638280"/>
            <a:ext cx="1667785" cy="4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DA488C51-7121-9A66-C84A-B115CDA9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92833"/>
              </a:clrFrom>
              <a:clrTo>
                <a:srgbClr val="19283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9" t="82085" r="19608"/>
          <a:stretch/>
        </p:blipFill>
        <p:spPr>
          <a:xfrm>
            <a:off x="9489288" y="918330"/>
            <a:ext cx="1596191" cy="278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4E5A8-A198-CFB2-7B85-F2A30EE933E5}"/>
              </a:ext>
            </a:extLst>
          </p:cNvPr>
          <p:cNvSpPr txBox="1"/>
          <p:nvPr/>
        </p:nvSpPr>
        <p:spPr>
          <a:xfrm>
            <a:off x="9292271" y="1268948"/>
            <a:ext cx="199022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fr-FR" dirty="0">
                <a:solidFill>
                  <a:srgbClr val="25A5CD"/>
                </a:solidFill>
              </a:rPr>
              <a:t>partenaire majeur de</a:t>
            </a:r>
            <a:endParaRPr lang="en-US" dirty="0">
              <a:solidFill>
                <a:srgbClr val="25A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Dumas</dc:creator>
  <cp:lastModifiedBy>Pierre Dumas</cp:lastModifiedBy>
  <cp:revision>3</cp:revision>
  <dcterms:created xsi:type="dcterms:W3CDTF">2023-10-28T12:12:41Z</dcterms:created>
  <dcterms:modified xsi:type="dcterms:W3CDTF">2023-11-10T10:34:03Z</dcterms:modified>
</cp:coreProperties>
</file>