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9"/>
  </p:notesMasterIdLst>
  <p:handoutMasterIdLst>
    <p:handoutMasterId r:id="rId10"/>
  </p:handoutMasterIdLst>
  <p:sldIdLst>
    <p:sldId id="307" r:id="rId5"/>
    <p:sldId id="295" r:id="rId6"/>
    <p:sldId id="294" r:id="rId7"/>
    <p:sldId id="312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967" autoAdjust="0"/>
  </p:normalViewPr>
  <p:slideViewPr>
    <p:cSldViewPr snapToGrid="0">
      <p:cViewPr varScale="1">
        <p:scale>
          <a:sx n="69" d="100"/>
          <a:sy n="69" d="100"/>
        </p:scale>
        <p:origin x="72" y="15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3000000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cat>
            <c:strRef>
              <c:f>Sheet1!$A$2:$A$10</c:f>
              <c:strCache>
                <c:ptCount val="9"/>
                <c:pt idx="0">
                  <c:v>Frais des Artistes</c:v>
                </c:pt>
                <c:pt idx="1">
                  <c:v>Logistique</c:v>
                </c:pt>
                <c:pt idx="2">
                  <c:v>Sécurité</c:v>
                </c:pt>
                <c:pt idx="3">
                  <c:v>Promotion et Publicité</c:v>
                </c:pt>
                <c:pt idx="4">
                  <c:v>Personnel</c:v>
                </c:pt>
                <c:pt idx="5">
                  <c:v>Assurance </c:v>
                </c:pt>
                <c:pt idx="6">
                  <c:v>Frais Administrative</c:v>
                </c:pt>
                <c:pt idx="7">
                  <c:v>Imprévus</c:v>
                </c:pt>
                <c:pt idx="8">
                  <c:v>Total du Budget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10000000</c:v>
                </c:pt>
                <c:pt idx="1">
                  <c:v>5000000</c:v>
                </c:pt>
                <c:pt idx="2">
                  <c:v>2000000</c:v>
                </c:pt>
                <c:pt idx="3">
                  <c:v>2500000</c:v>
                </c:pt>
                <c:pt idx="4">
                  <c:v>4000000</c:v>
                </c:pt>
                <c:pt idx="5">
                  <c:v>2500000</c:v>
                </c:pt>
                <c:pt idx="6">
                  <c:v>500000</c:v>
                </c:pt>
                <c:pt idx="7">
                  <c:v>3000000</c:v>
                </c:pt>
                <c:pt idx="8">
                  <c:v>23000000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4-4FBB-8267-A07818BB38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Colonne2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cat>
            <c:strRef>
              <c:f>Sheet1!$A$2:$A$10</c:f>
              <c:strCache>
                <c:ptCount val="9"/>
                <c:pt idx="0">
                  <c:v>Frais des Artistes</c:v>
                </c:pt>
                <c:pt idx="1">
                  <c:v>Logistique</c:v>
                </c:pt>
                <c:pt idx="2">
                  <c:v>Sécurité</c:v>
                </c:pt>
                <c:pt idx="3">
                  <c:v>Promotion et Publicité</c:v>
                </c:pt>
                <c:pt idx="4">
                  <c:v>Personnel</c:v>
                </c:pt>
                <c:pt idx="5">
                  <c:v>Assurance </c:v>
                </c:pt>
                <c:pt idx="6">
                  <c:v>Frais Administrative</c:v>
                </c:pt>
                <c:pt idx="7">
                  <c:v>Imprévus</c:v>
                </c:pt>
                <c:pt idx="8">
                  <c:v>Total du Budget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1-A974-4FBB-8267-A07818BB38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cat>
            <c:strRef>
              <c:f>Sheet1!$A$2:$A$10</c:f>
              <c:strCache>
                <c:ptCount val="9"/>
                <c:pt idx="0">
                  <c:v>Frais des Artistes</c:v>
                </c:pt>
                <c:pt idx="1">
                  <c:v>Logistique</c:v>
                </c:pt>
                <c:pt idx="2">
                  <c:v>Sécurité</c:v>
                </c:pt>
                <c:pt idx="3">
                  <c:v>Promotion et Publicité</c:v>
                </c:pt>
                <c:pt idx="4">
                  <c:v>Personnel</c:v>
                </c:pt>
                <c:pt idx="5">
                  <c:v>Assurance </c:v>
                </c:pt>
                <c:pt idx="6">
                  <c:v>Frais Administrative</c:v>
                </c:pt>
                <c:pt idx="7">
                  <c:v>Imprévus</c:v>
                </c:pt>
                <c:pt idx="8">
                  <c:v>Total du Budget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2-A974-4FBB-8267-A07818BB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05/12/2023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05/12/2023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0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13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6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Linux-Lover-Fusion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fr-FR" sz="1800" dirty="0">
                <a:solidFill>
                  <a:schemeClr val="bg1"/>
                </a:solidFill>
              </a:rPr>
              <a:t>La première édition d’un festival encore jamais vue </a:t>
            </a:r>
          </a:p>
        </p:txBody>
      </p:sp>
      <p:pic>
        <p:nvPicPr>
          <p:cNvPr id="6" name="Espace réservé d’image 5" descr="coucher de soleil sur des montagnes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30/11/2023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Linux-lover-fusion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dirty="0"/>
              <a:t>Estimation budgétaire du festival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275264"/>
              </p:ext>
            </p:extLst>
          </p:nvPr>
        </p:nvGraphicFramePr>
        <p:xfrm>
          <a:off x="1447800" y="2209799"/>
          <a:ext cx="3901440" cy="36130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</a:tblGrid>
              <a:tr h="602177">
                <a:tc>
                  <a:txBody>
                    <a:bodyPr/>
                    <a:lstStyle/>
                    <a:p>
                      <a:pPr rtl="0"/>
                      <a:endParaRPr lang="fr-FR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>
                          <a:solidFill>
                            <a:schemeClr val="bg1"/>
                          </a:solidFill>
                        </a:rPr>
                        <a:t>Estimation en 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0" noProof="0" dirty="0"/>
                        <a:t>Location du Lieu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noProof="0" dirty="0"/>
                        <a:t>3 000 000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0" noProof="0" dirty="0"/>
                        <a:t>Frais des Artistes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noProof="0" dirty="0"/>
                        <a:t>10 000 000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0" noProof="0" dirty="0"/>
                        <a:t>Logistique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noProof="0" dirty="0"/>
                        <a:t>5 000 000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0" noProof="0" dirty="0"/>
                        <a:t>Sécurité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noProof="0" dirty="0"/>
                        <a:t>2 000 000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0" noProof="0" dirty="0"/>
                        <a:t>Promotion 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noProof="0" dirty="0"/>
                        <a:t>2 500 000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589733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2</a:t>
            </a:fld>
            <a:endParaRPr lang="fr-FR" b="1" cap="all" spc="100">
              <a:solidFill>
                <a:schemeClr val="accent2"/>
              </a:solidFill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75C4E6-8A5F-5EE9-E339-D16D16BA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63958"/>
              </p:ext>
            </p:extLst>
          </p:nvPr>
        </p:nvGraphicFramePr>
        <p:xfrm>
          <a:off x="6842762" y="2209799"/>
          <a:ext cx="3901440" cy="36130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490405168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979093159"/>
                    </a:ext>
                  </a:extLst>
                </a:gridCol>
              </a:tblGrid>
              <a:tr h="602177">
                <a:tc>
                  <a:txBody>
                    <a:bodyPr/>
                    <a:lstStyle/>
                    <a:p>
                      <a:pPr rtl="0"/>
                      <a:endParaRPr lang="fr-FR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>
                          <a:solidFill>
                            <a:schemeClr val="bg1"/>
                          </a:solidFill>
                        </a:rPr>
                        <a:t>Estimation en 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674969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0" noProof="0" dirty="0"/>
                        <a:t>Personnel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noProof="0" dirty="0"/>
                        <a:t>3 000 000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83582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0" noProof="0" dirty="0"/>
                        <a:t>Assurance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noProof="0" dirty="0"/>
                        <a:t> 250 000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931364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0" noProof="0" dirty="0"/>
                        <a:t>Frais Administrative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noProof="0" dirty="0"/>
                        <a:t>10 000 000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91217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0" noProof="0" dirty="0"/>
                        <a:t>Imprévus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noProof="0" dirty="0"/>
                        <a:t>3 000 000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463606"/>
                  </a:ext>
                </a:extLst>
              </a:tr>
              <a:tr h="602177"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0" noProof="0" dirty="0"/>
                        <a:t>Total du Budget 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noProof="0" dirty="0"/>
                        <a:t>23 000 000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97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rtlCol="0" anchor="ctr">
            <a:normAutofit/>
          </a:bodyPr>
          <a:lstStyle/>
          <a:p>
            <a:pPr algn="ctr"/>
            <a:r>
              <a:rPr lang="fr-FR" sz="4000" b="1" i="0" u="none" strike="noStrike" baseline="0" dirty="0">
                <a:effectLst/>
              </a:rPr>
              <a:t>Répartition Budgétaire du Festival</a:t>
            </a:r>
            <a:endParaRPr lang="fr-FR" sz="4800" dirty="0"/>
          </a:p>
        </p:txBody>
      </p:sp>
      <p:graphicFrame>
        <p:nvGraphicFramePr>
          <p:cNvPr id="8" name="Espace réservé du contenu 7" descr="graphique">
            <a:extLst>
              <a:ext uri="{FF2B5EF4-FFF2-40B4-BE49-F238E27FC236}">
                <a16:creationId xmlns:a16="http://schemas.microsoft.com/office/drawing/2014/main" id="{314209B2-7DC1-4F18-AD3E-91CE29A67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896120"/>
              </p:ext>
            </p:extLst>
          </p:nvPr>
        </p:nvGraphicFramePr>
        <p:xfrm>
          <a:off x="574675" y="1825625"/>
          <a:ext cx="1077118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b="1" cap="all" spc="100" smtClean="0"/>
              <a:pPr rtl="0">
                <a:spcAft>
                  <a:spcPts val="600"/>
                </a:spcAft>
              </a:pPr>
              <a:t>3</a:t>
            </a:fld>
            <a:endParaRPr lang="fr-FR" b="1" cap="all" spc="10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30/11/2023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Linux-lover-fusion</a:t>
            </a:r>
          </a:p>
        </p:txBody>
      </p:sp>
      <p:pic>
        <p:nvPicPr>
          <p:cNvPr id="9" name="Espace réservé d’image 8" descr="coucher de soleil sur des montagnes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Espace réservé d’image 10" descr="coucher de soleil sur des montagnes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pic>
        <p:nvPicPr>
          <p:cNvPr id="15" name="Espace réservé d’image 14" descr="lumière d’avant le crépuscule sur des montagnes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Espace réservé d’image 12" descr="lumière d’avant l’aube sur des montagnes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D909BD3F-B240-4348-8BE3-67FDD68BA7A7}" vid="{4848699B-BB01-41E3-9EC4-3D97DFE5292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{1B97397D-975B-4765-9E44-6E3D7786E82A}tf89338750_win32</Template>
  <TotalTime>36</TotalTime>
  <Words>83</Words>
  <Application>Microsoft Office PowerPoint</Application>
  <PresentationFormat>Grand écran</PresentationFormat>
  <Paragraphs>39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Personnalisé</vt:lpstr>
      <vt:lpstr>Linux-Lover-Fusion</vt:lpstr>
      <vt:lpstr>Estimation budgétaire du festival</vt:lpstr>
      <vt:lpstr>Répartition Budgétaire du Festival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Linux-Lover-Fusion</dc:title>
  <dc:creator>Sofiane Ferrah</dc:creator>
  <cp:lastModifiedBy>Sofiane Ferrah</cp:lastModifiedBy>
  <cp:revision>1</cp:revision>
  <dcterms:created xsi:type="dcterms:W3CDTF">2023-12-05T09:24:00Z</dcterms:created>
  <dcterms:modified xsi:type="dcterms:W3CDTF">2023-12-05T10:00:38Z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