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D0B4-493D-4700-8A87-962DCA997C6C}" type="datetimeFigureOut">
              <a:rPr lang="pl-PL" smtClean="0"/>
              <a:pPr/>
              <a:t>16.12.2020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3F77-98DC-48EA-8B70-549BB3AE4EA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9600" dirty="0" smtClean="0"/>
              <a:t>start</a:t>
            </a:r>
            <a:endParaRPr lang="pl-PL" sz="9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10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2 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3 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4 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5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6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7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8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7200" dirty="0" smtClean="0"/>
              <a:t>9 </a:t>
            </a:r>
            <a:r>
              <a:rPr lang="pl-PL" sz="7200" dirty="0" smtClean="0"/>
              <a:t>slajd</a:t>
            </a:r>
            <a:endParaRPr lang="pl-PL" sz="7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Pokaz na ekranie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start</vt:lpstr>
      <vt:lpstr>2 slajd</vt:lpstr>
      <vt:lpstr>3 slajd</vt:lpstr>
      <vt:lpstr>4 slajd</vt:lpstr>
      <vt:lpstr>5 slajd</vt:lpstr>
      <vt:lpstr>6 slajd</vt:lpstr>
      <vt:lpstr>7 slajd</vt:lpstr>
      <vt:lpstr>8 slajd</vt:lpstr>
      <vt:lpstr>9 slajd</vt:lpstr>
      <vt:lpstr>10 slajd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Martyna G</dc:creator>
  <cp:lastModifiedBy>Martyna G</cp:lastModifiedBy>
  <cp:revision>5</cp:revision>
  <dcterms:created xsi:type="dcterms:W3CDTF">2020-12-15T21:39:08Z</dcterms:created>
  <dcterms:modified xsi:type="dcterms:W3CDTF">2020-12-16T16:46:17Z</dcterms:modified>
</cp:coreProperties>
</file>