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kimel/reveal.js#configuration" TargetMode="External" /><Relationship Id="rId3" Type="http://schemas.openxmlformats.org/officeDocument/2006/relationships/hyperlink" Target="https://pandoc.org/MANUAL.html#option--cs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Xiao</a:t>
            </a:r>
            <a:r>
              <a:rPr/>
              <a:t> </a:t>
            </a:r>
            <a:r>
              <a:rPr/>
              <a:t>Wenbin</a:t>
            </a:r>
            <a:br/>
            <a:r>
              <a:rPr/>
              <a:t>Xiaowenbin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the </a:t>
            </a:r>
            <a:r>
              <a:rPr i="1"/>
              <a:t>slide level</a:t>
            </a:r>
            <a:r>
              <a:rPr/>
              <a:t> is the highest heading level in the hierarchy that is followed immediately by content, and not another heading, somewhere in the document. In the example above, level-1 headings are always followed by level-2 headings, which are followed by content, so the slide level is 2. This default can be overridden using the </a:t>
            </a:r>
            <a:r>
              <a:rPr>
                <a:latin typeface="Courier"/>
              </a:rPr>
              <a:t>--slide-level</a:t>
            </a:r>
            <a:r>
              <a:rPr/>
              <a:t> option.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document is carved up into slides according to the following rules:</a:t>
            </a:r>
          </a:p>
          <a:p>
            <a:pPr lvl="1"/>
            <a:r>
              <a:rPr/>
              <a:t>A horizontal rule always starts a new slide.</a:t>
            </a:r>
          </a:p>
          <a:p>
            <a:pPr lvl="1"/>
            <a:r>
              <a:rPr/>
              <a:t>A heading at the slide level always starts a new slide.</a:t>
            </a:r>
          </a:p>
          <a:p>
            <a:pPr lvl="1"/>
            <a:r>
              <a:rPr/>
              <a:t>Headings </a:t>
            </a:r>
            <a:r>
              <a:rPr i="1"/>
              <a:t>below</a:t>
            </a:r>
            <a:r>
              <a:rPr/>
              <a:t> the slide level in the hierarchy create headings </a:t>
            </a:r>
            <a:r>
              <a:rPr i="1"/>
              <a:t>within</a:t>
            </a:r>
            <a:r>
              <a:rPr/>
              <a:t> a slide.</a:t>
            </a:r>
          </a:p>
          <a:p>
            <a:pPr lvl="1"/>
            <a:r>
              <a:rPr/>
              <a:t>Headings </a:t>
            </a:r>
            <a:r>
              <a:rPr i="1"/>
              <a:t>above</a:t>
            </a:r>
            <a:r>
              <a:rPr/>
              <a:t> the slide level in the hierarchy create “title slides,” which just contain the section title and help to break the slide show into sections. Non-slide content under these headings will be included on the title slide (for HTML slide shows) or in a subsequent slide with the same title (for beamer).</a:t>
            </a:r>
          </a:p>
          <a:p>
            <a:pPr lvl="1"/>
            <a:r>
              <a:rPr/>
              <a:t>A title page is constructed automatically from the document’s title block, if present. (In the case of beamer, this can be disabled by commenting out some lines in the default template.)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rules are designed to support many different styles of slide show. If you don’t care about structuring your slides into sections and subsections, you can just use level-1 headings for all each slide. (In that case, level-1 will be the slide level.) But you can also structure the slide show into sections, as in the example above.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Note: in reveal.js slide shows, if slide level is 2, a two-dimensional layout will be produced, with level-1 headings building horizontally and level-2 headings building vertically. It is not recommended that you use deeper nesting of section levels with reveal.js.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default, these writers produce lists that display “all at once.” If you want your lists to display incrementally (one item at a time), use the </a:t>
            </a:r>
            <a:r>
              <a:rPr>
                <a:latin typeface="Courier"/>
              </a:rPr>
              <a:t>-i</a:t>
            </a:r>
            <a:r>
              <a:rPr/>
              <a:t> option. If you want a particular list to depart from the default, put it in a </a:t>
            </a:r>
            <a:r>
              <a:rPr>
                <a:latin typeface="Courier"/>
              </a:rPr>
              <a:t>div</a:t>
            </a:r>
            <a:r>
              <a:rPr/>
              <a:t> block with class </a:t>
            </a:r>
            <a:r>
              <a:rPr>
                <a:latin typeface="Courier"/>
              </a:rPr>
              <a:t>incremental</a:t>
            </a:r>
            <a:r>
              <a:rPr/>
              <a:t> or </a:t>
            </a:r>
            <a:r>
              <a:rPr>
                <a:latin typeface="Courier"/>
              </a:rPr>
              <a:t>nonincremental</a:t>
            </a:r>
            <a:r>
              <a:rPr/>
              <a:t>. So, for example, using the </a:t>
            </a:r>
            <a:r>
              <a:rPr>
                <a:latin typeface="Courier"/>
              </a:rPr>
              <a:t>fenced div</a:t>
            </a:r>
            <a:r>
              <a:rPr/>
              <a:t> syntax, the following would be incremental regardless of the document default: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::: incremental
- Eat spaghetti
- Drink wine
:::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</a:t>
            </a:r>
          </a:p>
          <a:p>
            <a:pPr lvl="0" indent="0">
              <a:buNone/>
            </a:pPr>
            <a:r>
              <a:rPr>
                <a:latin typeface="Courier"/>
              </a:rPr>
              <a:t>::: nonincremental
- Eat spaghetti
- Drink wine
:::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Inserting</a:t>
            </a:r>
            <a:r>
              <a:rPr/>
              <a:t> </a:t>
            </a:r>
            <a:r>
              <a:rPr/>
              <a:t>pauses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add “pauses” within a slide by including a paragraph containing three dots, separated by spaces:</a:t>
            </a:r>
          </a:p>
          <a:p>
            <a:pPr lvl="0" indent="0">
              <a:buNone/>
            </a:pPr>
            <a:r>
              <a:rPr>
                <a:latin typeface="Courier"/>
              </a:rPr>
              <a:t># Slide with a pause
content before the pause
. . .
content after the pause</a:t>
            </a:r>
          </a:p>
          <a:p>
            <a:pPr lvl="0" marL="0" indent="0">
              <a:buNone/>
            </a:pPr>
            <a:r>
              <a:rPr/>
              <a:t>Note: this feature is not yet implemented for PowerPoint output.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Styling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</a:t>
            </a:r>
            <a:r>
              <a:rPr>
                <a:hlinkClick r:id="rId2"/>
              </a:rPr>
              <a:t>reveal.js configuration options</a:t>
            </a:r>
            <a:r>
              <a:rPr/>
              <a:t> can be set through variables. For example, themes can be used by setting the </a:t>
            </a:r>
            <a:r>
              <a:rPr>
                <a:latin typeface="Courier"/>
              </a:rPr>
              <a:t>theme</a:t>
            </a:r>
            <a:r>
              <a:rPr/>
              <a:t>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-V theme=moon</a:t>
            </a:r>
          </a:p>
          <a:p>
            <a:pPr lvl="0" marL="0" indent="0">
              <a:buNone/>
            </a:pPr>
            <a:r>
              <a:rPr/>
              <a:t>Or you can specify a custom stylesheet using the </a:t>
            </a:r>
            <a:r>
              <a:rPr>
                <a:hlinkClick r:id="rId3"/>
                <a:latin typeface="Courier"/>
              </a:rPr>
              <a:t>--css</a:t>
            </a:r>
            <a:r>
              <a:rPr/>
              <a:t> option.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 notes are supported in reveal.js and PowerPoint (pptx) output. You can add notes to your Markdown document thus:</a:t>
            </a:r>
          </a:p>
          <a:p>
            <a:pPr lvl="0" indent="0">
              <a:buNone/>
            </a:pPr>
            <a:r>
              <a:rPr>
                <a:latin typeface="Courier"/>
              </a:rPr>
              <a:t>::: notes
This is my note.
- It can contain Markdown
- like this list
:::</a:t>
            </a:r>
          </a:p>
          <a:p>
            <a:pPr lvl="0" marL="0" indent="0">
              <a:buNone/>
            </a:pPr>
            <a:r>
              <a:rPr/>
              <a:t>To show the notes window in reveal.js, press </a:t>
            </a:r>
            <a:r>
              <a:rPr>
                <a:latin typeface="Courier"/>
              </a:rPr>
              <a:t>s</a:t>
            </a:r>
            <a:r>
              <a:rPr/>
              <a:t> while viewing the presentation. Speaker notes in PowerPoint will be available, as usual, in handouts and presenter view.</a:t>
            </a:r>
          </a:p>
          <a:p>
            <a:pPr lvl="0" marL="0" indent="0">
              <a:buNone/>
            </a:pPr>
            <a:r>
              <a:rPr/>
              <a:t>Notes are not yet supported for other slide formats, but the notes will not appear on the slides themselves.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put material in side by side columns, you can use a native div container with class </a:t>
            </a:r>
            <a:r>
              <a:rPr>
                <a:latin typeface="Courier"/>
              </a:rPr>
              <a:t>columns</a:t>
            </a:r>
            <a:r>
              <a:rPr/>
              <a:t>, containing two or more div containers with class </a:t>
            </a:r>
            <a:r>
              <a:rPr>
                <a:latin typeface="Courier"/>
              </a:rPr>
              <a:t>column</a:t>
            </a:r>
            <a:r>
              <a:rPr/>
              <a:t> and a </a:t>
            </a:r>
            <a:r>
              <a:rPr>
                <a:latin typeface="Courier"/>
              </a:rPr>
              <a:t>width</a:t>
            </a:r>
            <a:r>
              <a:rPr/>
              <a:t> attribute:</a:t>
            </a:r>
          </a:p>
          <a:p>
            <a:pPr lvl="0" indent="0">
              <a:buNone/>
            </a:pPr>
            <a:r>
              <a:rPr>
                <a:latin typeface="Courier"/>
              </a:rPr>
              <a:t>:::::::::::::: {.columns}
::: {.column width="40%"}
contents...
:::
::: {.column width="60%"}
contents...
:::
::::::::::::::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c/img/lufe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2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</dc:title>
  <dc:creator>Xiao Wenbin; Xiaowenbin</dc:creator>
  <cp:keywords>a, b, c</cp:keywords>
  <dc:description>This is a long description._x000d_
It consists of two paragraphs</dc:description>
  <dcterms:created xsi:type="dcterms:W3CDTF">2020-03-15T13:58:11Z</dcterms:created>
  <dcterms:modified xsi:type="dcterms:W3CDTF">2020-03-15T13:58:11Z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This a an abstract.</vt:lpwstr>
  </property>
  <property fmtid="{D5CDD505-2E9C-101B-9397-08002B2CF9AE}" pid="3" name="date">
    <vt:lpwstr>March 22, 2005</vt:lpwstr>
  </property>
  <property fmtid="{D5CDD505-2E9C-101B-9397-08002B2CF9AE}" pid="4" name="revealjs-url">
    <vt:lpwstr>static/js/reveal.js-3.9.2</vt:lpwstr>
  </property>
  <property fmtid="{D5CDD505-2E9C-101B-9397-08002B2CF9AE}" pid="5" name="subtitle">
    <vt:lpwstr>This is the subtitle</vt:lpwstr>
  </property>
</Properties>
</file>