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E0E0FF"/>
    <a:srgbClr val="00E0FF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487C-6838-4A0E-A1DD-90604E3C1CFD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FB0E-4BFF-42DE-941A-8D5D8D68E2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8640"/>
            <a:ext cx="314701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AA00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LaLaLab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author[</a:t>
            </a:r>
            <a:r>
              <a:rPr lang="en-US" altLang="zh-CN" sz="1500" baseline="0" dirty="0" smtClean="0">
                <a:solidFill>
                  <a:srgbClr val="808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"Zishuo Zhao" 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"Haoyun Wang"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1500" dirty="0" smtClean="0">
              <a:solidFill>
                <a:schemeClr val="bg1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zh-CN" altLang="en-US" sz="1500" baseline="0" dirty="0" smtClean="0">
              <a:solidFill>
                <a:srgbClr val="E0E0FF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E0E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0E0FF"/>
          </a:solidFill>
          <a:effectLst>
            <a:outerShdw blurRad="76200" dist="177800" dir="2700000" algn="ctr" rotWithShape="0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0E0FF"/>
          </a:solidFill>
          <a:effectLst>
            <a:outerShdw blurRad="508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316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Musical Instrument Detection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Zishuo Zhao, Haoyun Wang</a:t>
            </a:r>
            <a:br>
              <a:rPr lang="en-US" altLang="zh-CN" sz="2400" dirty="0" smtClean="0"/>
            </a:br>
            <a:r>
              <a:rPr lang="en-US" altLang="zh-CN" sz="2400" dirty="0" smtClean="0"/>
              <a:t>IIIS50, Tsinghua University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June 17, 2017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 they seem to have similar outline…</a:t>
            </a:r>
          </a:p>
          <a:p>
            <a:r>
              <a:rPr lang="en-US" altLang="zh-CN" dirty="0" smtClean="0"/>
              <a:t>Resonance at certain frequencies</a:t>
            </a:r>
          </a:p>
          <a:p>
            <a:r>
              <a:rPr lang="en-US" altLang="zh-CN" dirty="0" smtClean="0"/>
              <a:t>“formant”</a:t>
            </a:r>
          </a:p>
          <a:p>
            <a:r>
              <a:rPr lang="en-US" altLang="zh-CN" dirty="0" smtClean="0"/>
              <a:t>Working as a filter!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a filter to diminish the sound into white noise</a:t>
            </a:r>
          </a:p>
          <a:p>
            <a:r>
              <a:rPr lang="en-US" altLang="zh-CN" dirty="0" smtClean="0"/>
              <a:t>Inverse: to make white noise resonate as the music!</a:t>
            </a:r>
          </a:p>
          <a:p>
            <a:r>
              <a:rPr lang="en-US" altLang="zh-CN" dirty="0" smtClean="0"/>
              <a:t>Showing resonance features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seems to work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Magnitude may distinguish in a way</a:t>
            </a:r>
          </a:p>
          <a:p>
            <a:r>
              <a:rPr lang="en-US" altLang="zh-CN" dirty="0" smtClean="0"/>
              <a:t>Normalize their STDEV to 1.</a:t>
            </a:r>
          </a:p>
          <a:p>
            <a:r>
              <a:rPr lang="en-US" altLang="zh-CN" dirty="0" smtClean="0"/>
              <a:t>14 dimensions, 67% accuracy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84482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“Everything that I see, I hear, I feel,</a:t>
            </a:r>
            <a:br>
              <a:rPr lang="en-US" altLang="zh-CN" sz="2000" dirty="0" smtClean="0"/>
            </a:br>
            <a:r>
              <a:rPr lang="en-US" altLang="zh-CN" sz="2000" dirty="0" smtClean="0"/>
              <a:t>As well as the scenery around, </a:t>
            </a:r>
            <a:br>
              <a:rPr lang="en-US" altLang="zh-CN" sz="2000" dirty="0" smtClean="0"/>
            </a:br>
            <a:r>
              <a:rPr lang="en-US" altLang="zh-CN" sz="2000" dirty="0" smtClean="0"/>
              <a:t>All begin to take on vivid colors.”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                                     ----</a:t>
            </a:r>
            <a:r>
              <a:rPr lang="en-US" altLang="zh-CN" sz="2000" i="1" dirty="0" smtClean="0"/>
              <a:t>Your Lies In April</a:t>
            </a:r>
            <a:endParaRPr lang="zh-CN" altLang="en-US" sz="2000" i="1" dirty="0"/>
          </a:p>
        </p:txBody>
      </p:sp>
      <p:pic>
        <p:nvPicPr>
          <p:cNvPr id="4" name="内容占位符 3" descr="AprilLie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784975" cy="49415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 of music: </a:t>
            </a:r>
            <a:br>
              <a:rPr lang="en-US" altLang="zh-CN" dirty="0" smtClean="0"/>
            </a:br>
            <a:r>
              <a:rPr lang="en-US" altLang="zh-CN" dirty="0" smtClean="0"/>
              <a:t>Pitch (fundamental frequency)</a:t>
            </a:r>
            <a:br>
              <a:rPr lang="en-US" altLang="zh-CN" dirty="0" smtClean="0"/>
            </a:br>
            <a:r>
              <a:rPr lang="en-US" altLang="zh-CN" dirty="0" smtClean="0"/>
              <a:t>Timbre (patterns of spectrum)</a:t>
            </a:r>
          </a:p>
          <a:p>
            <a:r>
              <a:rPr lang="en-US" altLang="zh-CN" dirty="0" smtClean="0"/>
              <a:t>Features of musical instruments: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Different pitches!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Timbre (patterns of spectrum)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Highlight</a:t>
            </a:r>
            <a:r>
              <a:rPr lang="en-US" altLang="zh-CN" dirty="0" smtClean="0"/>
              <a:t> of our project:</a:t>
            </a:r>
          </a:p>
          <a:p>
            <a:r>
              <a:rPr lang="en-US" altLang="zh-CN" dirty="0" smtClean="0"/>
              <a:t>Most handwork, least ML (only simple SVM for classification)</a:t>
            </a:r>
          </a:p>
          <a:p>
            <a:r>
              <a:rPr lang="en-US" altLang="zh-CN" dirty="0" smtClean="0"/>
              <a:t>Combined utilization of simple tools</a:t>
            </a:r>
          </a:p>
          <a:p>
            <a:r>
              <a:rPr lang="en-US" altLang="zh-CN" dirty="0" smtClean="0"/>
              <a:t>White-box model design by our observation</a:t>
            </a:r>
          </a:p>
          <a:p>
            <a:r>
              <a:rPr lang="en-US" altLang="zh-CN" dirty="0" smtClean="0"/>
              <a:t>Good performance on compact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Material:</a:t>
            </a:r>
          </a:p>
          <a:p>
            <a:r>
              <a:rPr lang="en-US" altLang="zh-CN" dirty="0" smtClean="0"/>
              <a:t>6 representative instruments</a:t>
            </a:r>
          </a:p>
          <a:p>
            <a:r>
              <a:rPr lang="en-US" altLang="zh-CN" dirty="0" smtClean="0"/>
              <a:t>Piano, Guitar, Saxophone, Flute, Trumpet, Violin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Tools:</a:t>
            </a:r>
          </a:p>
          <a:p>
            <a:r>
              <a:rPr lang="en-US" altLang="zh-CN" dirty="0" smtClean="0"/>
              <a:t>Normalized LP Coefficient (14D)</a:t>
            </a:r>
          </a:p>
          <a:p>
            <a:r>
              <a:rPr lang="en-US" altLang="zh-CN" dirty="0" smtClean="0"/>
              <a:t>Mel-Frequency Cepstrum Coefficient (12D)</a:t>
            </a:r>
          </a:p>
          <a:p>
            <a:r>
              <a:rPr lang="en-US" altLang="zh-CN" dirty="0" smtClean="0"/>
              <a:t>Spectrum Outline &amp; Cepstrum Peaks (our handwork, 6D)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with partial features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2276872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Normalized LPC(14)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MFCC(12)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SO&amp;CP(6)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lang="zh-CN" altLang="en-US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67%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85%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88%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53%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FF00"/>
                          </a:solidFill>
                        </a:rPr>
                        <a:t>91%</a:t>
                      </a:r>
                      <a:endParaRPr lang="zh-CN" altLang="en-US" sz="2400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solidFill>
                            <a:srgbClr val="E0E0FF"/>
                          </a:solidFill>
                        </a:rPr>
                        <a:t>(not normalized)</a:t>
                      </a:r>
                      <a:endParaRPr lang="zh-CN" altLang="en-US" sz="20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89%</a:t>
                      </a:r>
                      <a:endParaRPr lang="zh-CN" altLang="en-US" sz="2400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same waveform (even when stretched) “should” have same timbre.</a:t>
            </a:r>
          </a:p>
          <a:p>
            <a:r>
              <a:rPr lang="en-US" altLang="zh-CN" dirty="0" smtClean="0"/>
              <a:t>Like </a:t>
            </a:r>
            <a:r>
              <a:rPr lang="en-US" altLang="zh-CN" dirty="0" smtClean="0">
                <a:solidFill>
                  <a:srgbClr val="00FF00"/>
                </a:solidFill>
              </a:rPr>
              <a:t>sin(x)+0.3sin(2x)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FF00"/>
                </a:solidFill>
              </a:rPr>
              <a:t>2sin(2x)+0.6sin(4x).</a:t>
            </a:r>
          </a:p>
          <a:p>
            <a:r>
              <a:rPr lang="en-US" altLang="zh-CN" dirty="0" smtClean="0"/>
              <a:t>In frequency domain, they have the same peak patterns.</a:t>
            </a:r>
          </a:p>
          <a:p>
            <a:r>
              <a:rPr lang="en-US" altLang="zh-CN" dirty="0" smtClean="0"/>
              <a:t>Inversely…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</a:p>
          <a:p>
            <a:r>
              <a:rPr lang="en-US" altLang="zh-CN" dirty="0" smtClean="0"/>
              <a:t>Their harmonic series do NOT look the same…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L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260</Words>
  <Application>Microsoft Office PowerPoint</Application>
  <PresentationFormat>全屏显示(4:3)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LaLaLab</vt:lpstr>
      <vt:lpstr>Musical Instrument Detection  Zishuo Zhao, Haoyun Wang IIIS50, Tsinghua University June 17, 2017</vt:lpstr>
      <vt:lpstr>“Everything that I see, I hear, I feel, As well as the scenery around,  All begin to take on vivid colors.”                                                                             ----Your Lies In April</vt:lpstr>
      <vt:lpstr>Introduction</vt:lpstr>
      <vt:lpstr>Introduction</vt:lpstr>
      <vt:lpstr>Introduction</vt:lpstr>
      <vt:lpstr>Introduction</vt:lpstr>
      <vt:lpstr>Performance with partial features</vt:lpstr>
      <vt:lpstr>Intuition</vt:lpstr>
      <vt:lpstr>Intuition</vt:lpstr>
      <vt:lpstr>Intuition</vt:lpstr>
      <vt:lpstr>LP coefficients</vt:lpstr>
      <vt:lpstr>LP coefficients</vt:lpstr>
      <vt:lpstr>Normalization trick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wiku30</dc:creator>
  <cp:lastModifiedBy>wiku30</cp:lastModifiedBy>
  <cp:revision>24</cp:revision>
  <dcterms:created xsi:type="dcterms:W3CDTF">2017-06-05T10:05:52Z</dcterms:created>
  <dcterms:modified xsi:type="dcterms:W3CDTF">2017-06-16T06:34:44Z</dcterms:modified>
</cp:coreProperties>
</file>