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11967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1680" y="764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88640"/>
            <a:ext cx="3147015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>
                <a:solidFill>
                  <a:srgbClr val="00AA00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std;</a:t>
            </a:r>
          </a:p>
          <a:p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CN" sz="150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LaLaLab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author[</a:t>
            </a:r>
            <a:r>
              <a:rPr lang="en-US" altLang="zh-CN" sz="1500" baseline="0" dirty="0" smtClean="0">
                <a:solidFill>
                  <a:srgbClr val="808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"Zishuo Zhao" </a:t>
            </a:r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aseline="0" dirty="0" smtClean="0">
                <a:solidFill>
                  <a:schemeClr val="bg1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500" baseline="0" dirty="0" smtClean="0">
                <a:solidFill>
                  <a:srgbClr val="A0A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"Haoyun Wang"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altLang="zh-CN" sz="150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zh-CN" sz="1500" dirty="0" smtClean="0">
              <a:solidFill>
                <a:schemeClr val="bg1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dirty="0" smtClean="0">
                <a:solidFill>
                  <a:srgbClr val="000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zh-CN" sz="1500" baseline="0" dirty="0" smtClean="0">
                <a:solidFill>
                  <a:srgbClr val="E0E0FF"/>
                </a:solidFill>
                <a:effectLst>
                  <a:outerShdw blurRad="76200" dist="101600" dir="2700000" algn="ctr" rotWithShape="0">
                    <a:srgbClr val="000000">
                      <a:alpha val="25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zh-CN" altLang="en-US" sz="1500" baseline="0" dirty="0" smtClean="0">
              <a:solidFill>
                <a:srgbClr val="E0E0FF"/>
              </a:solidFill>
              <a:effectLst>
                <a:outerShdw blurRad="76200" dist="101600" dir="2700000" algn="ctr" rotWithShape="0">
                  <a:srgbClr val="000000">
                    <a:alpha val="25000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27584" y="350100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9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E0E0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E0E0FF"/>
          </a:solidFill>
          <a:effectLst>
            <a:outerShdw blurRad="76200" dist="177800" dir="2700000" algn="ctr" rotWithShape="0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E0E0FF"/>
          </a:solidFill>
          <a:effectLst>
            <a:outerShdw blurRad="508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E0E0FF"/>
          </a:solidFill>
          <a:effectLst>
            <a:outerShdw blurRad="63500" dist="139700" dir="2700000" algn="ctr" rotWithShape="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772400" cy="31683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Musical Instrument </a:t>
            </a:r>
            <a:r>
              <a:rPr lang="en-US" altLang="zh-CN" dirty="0" smtClean="0"/>
              <a:t>Detection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Zishuo Zhao, Haoyun Wang</a:t>
            </a:r>
            <a:br>
              <a:rPr lang="en-US" altLang="zh-CN" sz="2400" dirty="0" smtClean="0"/>
            </a:br>
            <a:r>
              <a:rPr lang="en-US" altLang="zh-CN" sz="2400" dirty="0" smtClean="0"/>
              <a:t>IIIS50, Tsinghua University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June </a:t>
            </a:r>
            <a:r>
              <a:rPr lang="en-US" altLang="zh-CN" sz="2400" dirty="0" smtClean="0"/>
              <a:t>17, 2017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949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Musical Instrument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La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LaLaLab</vt:lpstr>
      <vt:lpstr>Musical Instrument Detection  Zishuo Zhao, Haoyun Wang IIIS50, Tsinghua University June 17, 2017</vt:lpstr>
      <vt:lpstr>Musical Instrument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wiku30</dc:creator>
  <cp:lastModifiedBy>wiku30</cp:lastModifiedBy>
  <cp:revision>6</cp:revision>
  <dcterms:created xsi:type="dcterms:W3CDTF">2017-06-05T10:05:52Z</dcterms:created>
  <dcterms:modified xsi:type="dcterms:W3CDTF">2017-06-05T14:11:19Z</dcterms:modified>
</cp:coreProperties>
</file>