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81" r:id="rId23"/>
    <p:sldId id="273" r:id="rId24"/>
    <p:sldId id="279" r:id="rId25"/>
    <p:sldId id="274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Nearly a line at the beginning, with different slopes and fluctuations.</a:t>
            </a:r>
          </a:p>
          <a:p>
            <a:r>
              <a:rPr lang="en-US" altLang="zh-CN" dirty="0" smtClean="0"/>
              <a:t>Peaks seem to represent instruments, BUT SVM needs fixed-dimensional vector.</a:t>
            </a:r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090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Confusion matrix: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(Guitar Saxophone Flute Piano Trumpet Violin)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Violin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593</Words>
  <Application>Microsoft Office PowerPoint</Application>
  <PresentationFormat>全屏显示(4:3)</PresentationFormat>
  <Paragraphs>119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Results</vt:lpstr>
      <vt:lpstr>Future work</vt:lpstr>
      <vt:lpstr>Demo for real music</vt:lpstr>
      <vt:lpstr>Music material in Demo: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42</cp:revision>
  <dcterms:created xsi:type="dcterms:W3CDTF">2017-06-05T10:05:52Z</dcterms:created>
  <dcterms:modified xsi:type="dcterms:W3CDTF">2017-06-16T13:51:13Z</dcterms:modified>
</cp:coreProperties>
</file>