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305" r:id="rId3"/>
    <p:sldId id="303" r:id="rId4"/>
    <p:sldId id="304" r:id="rId5"/>
    <p:sldId id="257" r:id="rId6"/>
    <p:sldId id="272" r:id="rId7"/>
    <p:sldId id="258" r:id="rId8"/>
    <p:sldId id="259" r:id="rId9"/>
    <p:sldId id="291" r:id="rId10"/>
    <p:sldId id="260" r:id="rId11"/>
    <p:sldId id="278" r:id="rId12"/>
    <p:sldId id="261" r:id="rId13"/>
    <p:sldId id="279" r:id="rId14"/>
    <p:sldId id="273" r:id="rId15"/>
    <p:sldId id="306" r:id="rId16"/>
    <p:sldId id="281" r:id="rId17"/>
    <p:sldId id="282" r:id="rId18"/>
    <p:sldId id="283" r:id="rId19"/>
    <p:sldId id="280" r:id="rId20"/>
    <p:sldId id="284" r:id="rId21"/>
    <p:sldId id="262" r:id="rId22"/>
    <p:sldId id="263" r:id="rId23"/>
    <p:sldId id="265" r:id="rId24"/>
    <p:sldId id="266" r:id="rId25"/>
    <p:sldId id="267" r:id="rId26"/>
    <p:sldId id="268" r:id="rId27"/>
    <p:sldId id="301" r:id="rId28"/>
    <p:sldId id="270" r:id="rId29"/>
    <p:sldId id="286" r:id="rId30"/>
    <p:sldId id="287" r:id="rId31"/>
    <p:sldId id="288" r:id="rId32"/>
    <p:sldId id="289" r:id="rId33"/>
    <p:sldId id="290" r:id="rId34"/>
    <p:sldId id="293" r:id="rId35"/>
    <p:sldId id="294" r:id="rId36"/>
    <p:sldId id="295" r:id="rId37"/>
    <p:sldId id="296" r:id="rId38"/>
    <p:sldId id="297" r:id="rId39"/>
    <p:sldId id="299" r:id="rId40"/>
    <p:sldId id="30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B1206-7487-46F9-BCE8-9BD8BEB45BA8}" v="5663" dt="2024-07-27T04:36:28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, Zishuo" userId="7649741a-9cfe-4c93-b2a6-033691301ee6" providerId="ADAL" clId="{4FA94CCA-5A80-43E2-AE76-2840DE536745}"/>
    <pc:docChg chg="undo redo custSel addSld delSld modSld sldOrd">
      <pc:chgData name="Zhao, Zishuo" userId="7649741a-9cfe-4c93-b2a6-033691301ee6" providerId="ADAL" clId="{4FA94CCA-5A80-43E2-AE76-2840DE536745}" dt="2024-07-23T06:41:48.618" v="8066" actId="20577"/>
      <pc:docMkLst>
        <pc:docMk/>
      </pc:docMkLst>
      <pc:sldChg chg="modSp mod addAnim delAnim modAnim">
        <pc:chgData name="Zhao, Zishuo" userId="7649741a-9cfe-4c93-b2a6-033691301ee6" providerId="ADAL" clId="{4FA94CCA-5A80-43E2-AE76-2840DE536745}" dt="2024-07-23T03:48:36.149" v="5544" actId="20577"/>
        <pc:sldMkLst>
          <pc:docMk/>
          <pc:sldMk cId="1748276831" sldId="258"/>
        </pc:sldMkLst>
        <pc:spChg chg="mod">
          <ac:chgData name="Zhao, Zishuo" userId="7649741a-9cfe-4c93-b2a6-033691301ee6" providerId="ADAL" clId="{4FA94CCA-5A80-43E2-AE76-2840DE536745}" dt="2024-07-23T00:48:43.021" v="3008" actId="20577"/>
          <ac:spMkLst>
            <pc:docMk/>
            <pc:sldMk cId="1748276831" sldId="258"/>
            <ac:spMk id="2" creationId="{200C57B4-7181-A922-EB08-C3772519ABB1}"/>
          </ac:spMkLst>
        </pc:spChg>
        <pc:spChg chg="mod">
          <ac:chgData name="Zhao, Zishuo" userId="7649741a-9cfe-4c93-b2a6-033691301ee6" providerId="ADAL" clId="{4FA94CCA-5A80-43E2-AE76-2840DE536745}" dt="2024-07-23T03:48:36.149" v="5544" actId="20577"/>
          <ac:spMkLst>
            <pc:docMk/>
            <pc:sldMk cId="1748276831" sldId="258"/>
            <ac:spMk id="3" creationId="{8005AC93-EDD0-0754-60EC-74AA6ECC1AC8}"/>
          </ac:spMkLst>
        </pc:spChg>
      </pc:sldChg>
      <pc:sldChg chg="addSp modSp mod modAnim">
        <pc:chgData name="Zhao, Zishuo" userId="7649741a-9cfe-4c93-b2a6-033691301ee6" providerId="ADAL" clId="{4FA94CCA-5A80-43E2-AE76-2840DE536745}" dt="2024-07-23T03:55:30.667" v="5598" actId="207"/>
        <pc:sldMkLst>
          <pc:docMk/>
          <pc:sldMk cId="3768256014" sldId="259"/>
        </pc:sldMkLst>
        <pc:spChg chg="mod">
          <ac:chgData name="Zhao, Zishuo" userId="7649741a-9cfe-4c93-b2a6-033691301ee6" providerId="ADAL" clId="{4FA94CCA-5A80-43E2-AE76-2840DE536745}" dt="2024-07-23T03:55:30.667" v="5598" actId="207"/>
          <ac:spMkLst>
            <pc:docMk/>
            <pc:sldMk cId="3768256014" sldId="259"/>
            <ac:spMk id="3" creationId="{32CA9A3B-5EF9-1E55-CEEF-BB457B74CBE1}"/>
          </ac:spMkLst>
        </pc:spChg>
        <pc:picChg chg="add mod">
          <ac:chgData name="Zhao, Zishuo" userId="7649741a-9cfe-4c93-b2a6-033691301ee6" providerId="ADAL" clId="{4FA94CCA-5A80-43E2-AE76-2840DE536745}" dt="2024-07-23T01:45:11.577" v="3181" actId="1076"/>
          <ac:picMkLst>
            <pc:docMk/>
            <pc:sldMk cId="3768256014" sldId="259"/>
            <ac:picMk id="5" creationId="{6EA3DAED-5552-3322-4B04-4BAF799CA278}"/>
          </ac:picMkLst>
        </pc:picChg>
      </pc:sldChg>
      <pc:sldChg chg="modSp">
        <pc:chgData name="Zhao, Zishuo" userId="7649741a-9cfe-4c93-b2a6-033691301ee6" providerId="ADAL" clId="{4FA94CCA-5A80-43E2-AE76-2840DE536745}" dt="2024-07-23T04:21:50.651" v="5775" actId="20577"/>
        <pc:sldMkLst>
          <pc:docMk/>
          <pc:sldMk cId="3966653506" sldId="260"/>
        </pc:sldMkLst>
        <pc:spChg chg="mod">
          <ac:chgData name="Zhao, Zishuo" userId="7649741a-9cfe-4c93-b2a6-033691301ee6" providerId="ADAL" clId="{4FA94CCA-5A80-43E2-AE76-2840DE536745}" dt="2024-07-23T04:21:50.651" v="5775" actId="20577"/>
          <ac:spMkLst>
            <pc:docMk/>
            <pc:sldMk cId="3966653506" sldId="260"/>
            <ac:spMk id="3" creationId="{EB02443E-64E1-7E1C-62AC-74CC17AE4CF5}"/>
          </ac:spMkLst>
        </pc:spChg>
      </pc:sldChg>
      <pc:sldChg chg="modSp mod">
        <pc:chgData name="Zhao, Zishuo" userId="7649741a-9cfe-4c93-b2a6-033691301ee6" providerId="ADAL" clId="{4FA94CCA-5A80-43E2-AE76-2840DE536745}" dt="2024-07-23T04:20:21.646" v="5740" actId="1076"/>
        <pc:sldMkLst>
          <pc:docMk/>
          <pc:sldMk cId="2557916133" sldId="261"/>
        </pc:sldMkLst>
        <pc:spChg chg="mod">
          <ac:chgData name="Zhao, Zishuo" userId="7649741a-9cfe-4c93-b2a6-033691301ee6" providerId="ADAL" clId="{4FA94CCA-5A80-43E2-AE76-2840DE536745}" dt="2024-07-23T04:20:12.747" v="5737" actId="1076"/>
          <ac:spMkLst>
            <pc:docMk/>
            <pc:sldMk cId="2557916133" sldId="261"/>
            <ac:spMk id="3" creationId="{B54C5B2A-439E-76F5-D6E9-4AC9F11E9840}"/>
          </ac:spMkLst>
        </pc:spChg>
        <pc:picChg chg="mod">
          <ac:chgData name="Zhao, Zishuo" userId="7649741a-9cfe-4c93-b2a6-033691301ee6" providerId="ADAL" clId="{4FA94CCA-5A80-43E2-AE76-2840DE536745}" dt="2024-07-23T04:20:21.646" v="5740" actId="1076"/>
          <ac:picMkLst>
            <pc:docMk/>
            <pc:sldMk cId="2557916133" sldId="261"/>
            <ac:picMk id="5" creationId="{A8701E67-9B4B-463F-09F6-521717525D12}"/>
          </ac:picMkLst>
        </pc:picChg>
      </pc:sldChg>
      <pc:sldChg chg="modSp mod modAnim">
        <pc:chgData name="Zhao, Zishuo" userId="7649741a-9cfe-4c93-b2a6-033691301ee6" providerId="ADAL" clId="{4FA94CCA-5A80-43E2-AE76-2840DE536745}" dt="2024-07-23T04:52:06.326" v="6276" actId="20577"/>
        <pc:sldMkLst>
          <pc:docMk/>
          <pc:sldMk cId="1378615676" sldId="262"/>
        </pc:sldMkLst>
        <pc:spChg chg="mod">
          <ac:chgData name="Zhao, Zishuo" userId="7649741a-9cfe-4c93-b2a6-033691301ee6" providerId="ADAL" clId="{4FA94CCA-5A80-43E2-AE76-2840DE536745}" dt="2024-07-23T04:05:14.205" v="5631" actId="20577"/>
          <ac:spMkLst>
            <pc:docMk/>
            <pc:sldMk cId="1378615676" sldId="262"/>
            <ac:spMk id="2" creationId="{84099C98-5995-7916-20AF-82F8E5972695}"/>
          </ac:spMkLst>
        </pc:spChg>
        <pc:spChg chg="mod">
          <ac:chgData name="Zhao, Zishuo" userId="7649741a-9cfe-4c93-b2a6-033691301ee6" providerId="ADAL" clId="{4FA94CCA-5A80-43E2-AE76-2840DE536745}" dt="2024-07-23T04:52:06.326" v="6276" actId="20577"/>
          <ac:spMkLst>
            <pc:docMk/>
            <pc:sldMk cId="1378615676" sldId="262"/>
            <ac:spMk id="3" creationId="{4AB621D2-4707-E4AE-B2A5-125696D99EEB}"/>
          </ac:spMkLst>
        </pc:spChg>
        <pc:graphicFrameChg chg="mod">
          <ac:chgData name="Zhao, Zishuo" userId="7649741a-9cfe-4c93-b2a6-033691301ee6" providerId="ADAL" clId="{4FA94CCA-5A80-43E2-AE76-2840DE536745}" dt="2024-07-21T14:56:13.704" v="1603" actId="1076"/>
          <ac:graphicFrameMkLst>
            <pc:docMk/>
            <pc:sldMk cId="1378615676" sldId="262"/>
            <ac:graphicFrameMk id="5" creationId="{8608B5C6-0428-003B-3E5D-23D3CA629B30}"/>
          </ac:graphicFrameMkLst>
        </pc:graphicFrameChg>
        <pc:graphicFrameChg chg="mod">
          <ac:chgData name="Zhao, Zishuo" userId="7649741a-9cfe-4c93-b2a6-033691301ee6" providerId="ADAL" clId="{4FA94CCA-5A80-43E2-AE76-2840DE536745}" dt="2024-07-21T14:56:22.268" v="1604" actId="1076"/>
          <ac:graphicFrameMkLst>
            <pc:docMk/>
            <pc:sldMk cId="1378615676" sldId="262"/>
            <ac:graphicFrameMk id="6" creationId="{0F233457-F012-C11A-AE25-A7F5B405A1D6}"/>
          </ac:graphicFrameMkLst>
        </pc:graphicFrameChg>
      </pc:sldChg>
      <pc:sldChg chg="modSp">
        <pc:chgData name="Zhao, Zishuo" userId="7649741a-9cfe-4c93-b2a6-033691301ee6" providerId="ADAL" clId="{4FA94CCA-5A80-43E2-AE76-2840DE536745}" dt="2024-07-23T03:44:00.865" v="5496"/>
        <pc:sldMkLst>
          <pc:docMk/>
          <pc:sldMk cId="604854990" sldId="263"/>
        </pc:sldMkLst>
        <pc:graphicFrameChg chg="mod">
          <ac:chgData name="Zhao, Zishuo" userId="7649741a-9cfe-4c93-b2a6-033691301ee6" providerId="ADAL" clId="{4FA94CCA-5A80-43E2-AE76-2840DE536745}" dt="2024-07-23T03:44:00.865" v="5496"/>
          <ac:graphicFrameMkLst>
            <pc:docMk/>
            <pc:sldMk cId="604854990" sldId="263"/>
            <ac:graphicFrameMk id="4" creationId="{AAE8C754-D3FB-B375-EDCF-19913284C610}"/>
          </ac:graphicFrameMkLst>
        </pc:graphicFrameChg>
      </pc:sldChg>
      <pc:sldChg chg="modSp modAnim">
        <pc:chgData name="Zhao, Zishuo" userId="7649741a-9cfe-4c93-b2a6-033691301ee6" providerId="ADAL" clId="{4FA94CCA-5A80-43E2-AE76-2840DE536745}" dt="2024-07-23T03:43:55.965" v="5495"/>
        <pc:sldMkLst>
          <pc:docMk/>
          <pc:sldMk cId="1956174155" sldId="264"/>
        </pc:sldMkLst>
        <pc:spChg chg="mod">
          <ac:chgData name="Zhao, Zishuo" userId="7649741a-9cfe-4c93-b2a6-033691301ee6" providerId="ADAL" clId="{4FA94CCA-5A80-43E2-AE76-2840DE536745}" dt="2024-07-23T03:43:55.965" v="5495"/>
          <ac:spMkLst>
            <pc:docMk/>
            <pc:sldMk cId="1956174155" sldId="264"/>
            <ac:spMk id="3" creationId="{B5964FDA-DB5A-99B6-5DC9-C65D241B00F7}"/>
          </ac:spMkLst>
        </pc:spChg>
      </pc:sldChg>
      <pc:sldChg chg="modSp mod">
        <pc:chgData name="Zhao, Zishuo" userId="7649741a-9cfe-4c93-b2a6-033691301ee6" providerId="ADAL" clId="{4FA94CCA-5A80-43E2-AE76-2840DE536745}" dt="2024-07-23T03:25:14.048" v="4920" actId="20577"/>
        <pc:sldMkLst>
          <pc:docMk/>
          <pc:sldMk cId="1935707286" sldId="268"/>
        </pc:sldMkLst>
        <pc:spChg chg="mod">
          <ac:chgData name="Zhao, Zishuo" userId="7649741a-9cfe-4c93-b2a6-033691301ee6" providerId="ADAL" clId="{4FA94CCA-5A80-43E2-AE76-2840DE536745}" dt="2024-07-23T03:25:14.048" v="4920" actId="20577"/>
          <ac:spMkLst>
            <pc:docMk/>
            <pc:sldMk cId="1935707286" sldId="268"/>
            <ac:spMk id="2" creationId="{83E41B07-666C-5045-B1A5-9083428846BC}"/>
          </ac:spMkLst>
        </pc:spChg>
      </pc:sldChg>
      <pc:sldChg chg="modSp">
        <pc:chgData name="Zhao, Zishuo" userId="7649741a-9cfe-4c93-b2a6-033691301ee6" providerId="ADAL" clId="{4FA94CCA-5A80-43E2-AE76-2840DE536745}" dt="2024-07-23T03:52:41.907" v="5549"/>
        <pc:sldMkLst>
          <pc:docMk/>
          <pc:sldMk cId="2983637389" sldId="270"/>
        </pc:sldMkLst>
        <pc:spChg chg="mod">
          <ac:chgData name="Zhao, Zishuo" userId="7649741a-9cfe-4c93-b2a6-033691301ee6" providerId="ADAL" clId="{4FA94CCA-5A80-43E2-AE76-2840DE536745}" dt="2024-07-23T03:52:41.907" v="5549"/>
          <ac:spMkLst>
            <pc:docMk/>
            <pc:sldMk cId="2983637389" sldId="270"/>
            <ac:spMk id="3" creationId="{7FFA4836-AB0D-C895-0EF4-E1C8228E8B0B}"/>
          </ac:spMkLst>
        </pc:spChg>
      </pc:sldChg>
      <pc:sldChg chg="modSp">
        <pc:chgData name="Zhao, Zishuo" userId="7649741a-9cfe-4c93-b2a6-033691301ee6" providerId="ADAL" clId="{4FA94CCA-5A80-43E2-AE76-2840DE536745}" dt="2024-07-23T01:40:27.399" v="3035" actId="2711"/>
        <pc:sldMkLst>
          <pc:docMk/>
          <pc:sldMk cId="1171240737" sldId="272"/>
        </pc:sldMkLst>
        <pc:spChg chg="mod">
          <ac:chgData name="Zhao, Zishuo" userId="7649741a-9cfe-4c93-b2a6-033691301ee6" providerId="ADAL" clId="{4FA94CCA-5A80-43E2-AE76-2840DE536745}" dt="2024-07-23T01:40:27.399" v="3035" actId="2711"/>
          <ac:spMkLst>
            <pc:docMk/>
            <pc:sldMk cId="1171240737" sldId="272"/>
            <ac:spMk id="3" creationId="{C8B947DF-1960-F0A9-5F02-7AC3F5001A85}"/>
          </ac:spMkLst>
        </pc:spChg>
      </pc:sldChg>
      <pc:sldChg chg="modSp">
        <pc:chgData name="Zhao, Zishuo" userId="7649741a-9cfe-4c93-b2a6-033691301ee6" providerId="ADAL" clId="{4FA94CCA-5A80-43E2-AE76-2840DE536745}" dt="2024-07-23T03:58:24.205" v="5604" actId="113"/>
        <pc:sldMkLst>
          <pc:docMk/>
          <pc:sldMk cId="1401459705" sldId="273"/>
        </pc:sldMkLst>
        <pc:spChg chg="mod">
          <ac:chgData name="Zhao, Zishuo" userId="7649741a-9cfe-4c93-b2a6-033691301ee6" providerId="ADAL" clId="{4FA94CCA-5A80-43E2-AE76-2840DE536745}" dt="2024-07-23T03:58:24.205" v="5604" actId="113"/>
          <ac:spMkLst>
            <pc:docMk/>
            <pc:sldMk cId="1401459705" sldId="273"/>
            <ac:spMk id="3" creationId="{744AC02F-A8DD-7FD4-33A6-FD102B8EC36E}"/>
          </ac:spMkLst>
        </pc:spChg>
      </pc:sldChg>
      <pc:sldChg chg="modSp">
        <pc:chgData name="Zhao, Zishuo" userId="7649741a-9cfe-4c93-b2a6-033691301ee6" providerId="ADAL" clId="{4FA94CCA-5A80-43E2-AE76-2840DE536745}" dt="2024-07-23T03:17:45.866" v="4872" actId="20577"/>
        <pc:sldMkLst>
          <pc:docMk/>
          <pc:sldMk cId="2783740582" sldId="274"/>
        </pc:sldMkLst>
        <pc:spChg chg="mod">
          <ac:chgData name="Zhao, Zishuo" userId="7649741a-9cfe-4c93-b2a6-033691301ee6" providerId="ADAL" clId="{4FA94CCA-5A80-43E2-AE76-2840DE536745}" dt="2024-07-23T03:17:45.866" v="4872" actId="20577"/>
          <ac:spMkLst>
            <pc:docMk/>
            <pc:sldMk cId="2783740582" sldId="274"/>
            <ac:spMk id="3" creationId="{2BF5D872-79AA-CDC5-EB4F-C42B49B88479}"/>
          </ac:spMkLst>
        </pc:spChg>
      </pc:sldChg>
      <pc:sldChg chg="del">
        <pc:chgData name="Zhao, Zishuo" userId="7649741a-9cfe-4c93-b2a6-033691301ee6" providerId="ADAL" clId="{4FA94CCA-5A80-43E2-AE76-2840DE536745}" dt="2024-07-21T14:17:38.583" v="577" actId="2696"/>
        <pc:sldMkLst>
          <pc:docMk/>
          <pc:sldMk cId="2422707755" sldId="276"/>
        </pc:sldMkLst>
      </pc:sldChg>
      <pc:sldChg chg="del mod modShow">
        <pc:chgData name="Zhao, Zishuo" userId="7649741a-9cfe-4c93-b2a6-033691301ee6" providerId="ADAL" clId="{4FA94CCA-5A80-43E2-AE76-2840DE536745}" dt="2024-07-21T14:17:40.845" v="578" actId="2696"/>
        <pc:sldMkLst>
          <pc:docMk/>
          <pc:sldMk cId="3911730965" sldId="277"/>
        </pc:sldMkLst>
      </pc:sldChg>
      <pc:sldChg chg="modSp mod modAnim">
        <pc:chgData name="Zhao, Zishuo" userId="7649741a-9cfe-4c93-b2a6-033691301ee6" providerId="ADAL" clId="{4FA94CCA-5A80-43E2-AE76-2840DE536745}" dt="2024-07-23T05:57:31.874" v="6978" actId="20577"/>
        <pc:sldMkLst>
          <pc:docMk/>
          <pc:sldMk cId="652933435" sldId="278"/>
        </pc:sldMkLst>
        <pc:spChg chg="mod">
          <ac:chgData name="Zhao, Zishuo" userId="7649741a-9cfe-4c93-b2a6-033691301ee6" providerId="ADAL" clId="{4FA94CCA-5A80-43E2-AE76-2840DE536745}" dt="2024-07-23T05:57:31.874" v="6978" actId="20577"/>
          <ac:spMkLst>
            <pc:docMk/>
            <pc:sldMk cId="652933435" sldId="278"/>
            <ac:spMk id="2" creationId="{24979022-7A3B-6EDC-76F8-205710209970}"/>
          </ac:spMkLst>
        </pc:spChg>
        <pc:spChg chg="mod">
          <ac:chgData name="Zhao, Zishuo" userId="7649741a-9cfe-4c93-b2a6-033691301ee6" providerId="ADAL" clId="{4FA94CCA-5A80-43E2-AE76-2840DE536745}" dt="2024-07-23T05:49:31.566" v="6871"/>
          <ac:spMkLst>
            <pc:docMk/>
            <pc:sldMk cId="652933435" sldId="278"/>
            <ac:spMk id="3" creationId="{A6F5F4EA-4052-BB6D-E031-94DFF9CEC195}"/>
          </ac:spMkLst>
        </pc:spChg>
      </pc:sldChg>
      <pc:sldChg chg="modSp mod">
        <pc:chgData name="Zhao, Zishuo" userId="7649741a-9cfe-4c93-b2a6-033691301ee6" providerId="ADAL" clId="{4FA94CCA-5A80-43E2-AE76-2840DE536745}" dt="2024-07-21T05:07:15.069" v="576" actId="20577"/>
        <pc:sldMkLst>
          <pc:docMk/>
          <pc:sldMk cId="2790772179" sldId="279"/>
        </pc:sldMkLst>
        <pc:spChg chg="mod">
          <ac:chgData name="Zhao, Zishuo" userId="7649741a-9cfe-4c93-b2a6-033691301ee6" providerId="ADAL" clId="{4FA94CCA-5A80-43E2-AE76-2840DE536745}" dt="2024-07-21T05:07:15.069" v="576" actId="20577"/>
          <ac:spMkLst>
            <pc:docMk/>
            <pc:sldMk cId="2790772179" sldId="279"/>
            <ac:spMk id="2" creationId="{441F04CC-B5BF-73A9-44C9-95079617676D}"/>
          </ac:spMkLst>
        </pc:spChg>
      </pc:sldChg>
      <pc:sldChg chg="modSp">
        <pc:chgData name="Zhao, Zishuo" userId="7649741a-9cfe-4c93-b2a6-033691301ee6" providerId="ADAL" clId="{4FA94CCA-5A80-43E2-AE76-2840DE536745}" dt="2024-07-23T01:39:56.762" v="3034" actId="114"/>
        <pc:sldMkLst>
          <pc:docMk/>
          <pc:sldMk cId="1549155231" sldId="280"/>
        </pc:sldMkLst>
        <pc:spChg chg="mod">
          <ac:chgData name="Zhao, Zishuo" userId="7649741a-9cfe-4c93-b2a6-033691301ee6" providerId="ADAL" clId="{4FA94CCA-5A80-43E2-AE76-2840DE536745}" dt="2024-07-23T01:39:56.762" v="3034" actId="114"/>
          <ac:spMkLst>
            <pc:docMk/>
            <pc:sldMk cId="1549155231" sldId="280"/>
            <ac:spMk id="3" creationId="{62ADB673-3611-8FD1-A6E3-7AC113166090}"/>
          </ac:spMkLst>
        </pc:spChg>
      </pc:sldChg>
      <pc:sldChg chg="addSp modSp mod modAnim">
        <pc:chgData name="Zhao, Zishuo" userId="7649741a-9cfe-4c93-b2a6-033691301ee6" providerId="ADAL" clId="{4FA94CCA-5A80-43E2-AE76-2840DE536745}" dt="2024-07-21T14:26:06.895" v="876"/>
        <pc:sldMkLst>
          <pc:docMk/>
          <pc:sldMk cId="4045284585" sldId="281"/>
        </pc:sldMkLst>
        <pc:spChg chg="mod">
          <ac:chgData name="Zhao, Zishuo" userId="7649741a-9cfe-4c93-b2a6-033691301ee6" providerId="ADAL" clId="{4FA94CCA-5A80-43E2-AE76-2840DE536745}" dt="2024-07-21T04:50:08.344" v="552" actId="20577"/>
          <ac:spMkLst>
            <pc:docMk/>
            <pc:sldMk cId="4045284585" sldId="281"/>
            <ac:spMk id="2" creationId="{AC48887E-291B-CC70-CE53-B1AC0CD7A8FB}"/>
          </ac:spMkLst>
        </pc:spChg>
        <pc:spChg chg="mod">
          <ac:chgData name="Zhao, Zishuo" userId="7649741a-9cfe-4c93-b2a6-033691301ee6" providerId="ADAL" clId="{4FA94CCA-5A80-43E2-AE76-2840DE536745}" dt="2024-07-21T04:53:38.330" v="558" actId="20577"/>
          <ac:spMkLst>
            <pc:docMk/>
            <pc:sldMk cId="4045284585" sldId="281"/>
            <ac:spMk id="3" creationId="{14166DCF-189C-82E9-28DD-7552AD1B4ECC}"/>
          </ac:spMkLst>
        </pc:spChg>
        <pc:picChg chg="add mod">
          <ac:chgData name="Zhao, Zishuo" userId="7649741a-9cfe-4c93-b2a6-033691301ee6" providerId="ADAL" clId="{4FA94CCA-5A80-43E2-AE76-2840DE536745}" dt="2024-07-21T04:48:48.608" v="534" actId="1076"/>
          <ac:picMkLst>
            <pc:docMk/>
            <pc:sldMk cId="4045284585" sldId="281"/>
            <ac:picMk id="5" creationId="{738E138D-26C5-0E17-6314-0969FD363879}"/>
          </ac:picMkLst>
        </pc:picChg>
        <pc:picChg chg="add mod">
          <ac:chgData name="Zhao, Zishuo" userId="7649741a-9cfe-4c93-b2a6-033691301ee6" providerId="ADAL" clId="{4FA94CCA-5A80-43E2-AE76-2840DE536745}" dt="2024-07-21T04:48:51.098" v="535" actId="1076"/>
          <ac:picMkLst>
            <pc:docMk/>
            <pc:sldMk cId="4045284585" sldId="281"/>
            <ac:picMk id="7" creationId="{000E9F5E-B679-539F-806F-0D3A79E717A0}"/>
          </ac:picMkLst>
        </pc:picChg>
      </pc:sldChg>
      <pc:sldChg chg="modSp new mod modAnim">
        <pc:chgData name="Zhao, Zishuo" userId="7649741a-9cfe-4c93-b2a6-033691301ee6" providerId="ADAL" clId="{4FA94CCA-5A80-43E2-AE76-2840DE536745}" dt="2024-07-21T14:31:31.926" v="989" actId="12"/>
        <pc:sldMkLst>
          <pc:docMk/>
          <pc:sldMk cId="1606965301" sldId="282"/>
        </pc:sldMkLst>
        <pc:spChg chg="mod">
          <ac:chgData name="Zhao, Zishuo" userId="7649741a-9cfe-4c93-b2a6-033691301ee6" providerId="ADAL" clId="{4FA94CCA-5A80-43E2-AE76-2840DE536745}" dt="2024-07-21T14:18:54.408" v="598" actId="20577"/>
          <ac:spMkLst>
            <pc:docMk/>
            <pc:sldMk cId="1606965301" sldId="282"/>
            <ac:spMk id="2" creationId="{306EBC2E-D021-5E37-36EF-81085AC52483}"/>
          </ac:spMkLst>
        </pc:spChg>
        <pc:spChg chg="mod">
          <ac:chgData name="Zhao, Zishuo" userId="7649741a-9cfe-4c93-b2a6-033691301ee6" providerId="ADAL" clId="{4FA94CCA-5A80-43E2-AE76-2840DE536745}" dt="2024-07-21T14:31:31.926" v="989" actId="12"/>
          <ac:spMkLst>
            <pc:docMk/>
            <pc:sldMk cId="1606965301" sldId="282"/>
            <ac:spMk id="3" creationId="{F5463700-1B4A-6D14-F365-3B5CD14FF31B}"/>
          </ac:spMkLst>
        </pc:spChg>
      </pc:sldChg>
      <pc:sldChg chg="addSp modSp new mod modAnim">
        <pc:chgData name="Zhao, Zishuo" userId="7649741a-9cfe-4c93-b2a6-033691301ee6" providerId="ADAL" clId="{4FA94CCA-5A80-43E2-AE76-2840DE536745}" dt="2024-07-21T14:37:04.879" v="1197" actId="27636"/>
        <pc:sldMkLst>
          <pc:docMk/>
          <pc:sldMk cId="3103328709" sldId="283"/>
        </pc:sldMkLst>
        <pc:spChg chg="mod">
          <ac:chgData name="Zhao, Zishuo" userId="7649741a-9cfe-4c93-b2a6-033691301ee6" providerId="ADAL" clId="{4FA94CCA-5A80-43E2-AE76-2840DE536745}" dt="2024-07-21T14:29:19.925" v="938" actId="20577"/>
          <ac:spMkLst>
            <pc:docMk/>
            <pc:sldMk cId="3103328709" sldId="283"/>
            <ac:spMk id="2" creationId="{820C5D58-ACE7-1AED-C631-5150A259A6DD}"/>
          </ac:spMkLst>
        </pc:spChg>
        <pc:spChg chg="mod">
          <ac:chgData name="Zhao, Zishuo" userId="7649741a-9cfe-4c93-b2a6-033691301ee6" providerId="ADAL" clId="{4FA94CCA-5A80-43E2-AE76-2840DE536745}" dt="2024-07-21T14:37:04.879" v="1197" actId="27636"/>
          <ac:spMkLst>
            <pc:docMk/>
            <pc:sldMk cId="3103328709" sldId="283"/>
            <ac:spMk id="3" creationId="{A9ADA555-01B8-677E-3199-5B93F0525B28}"/>
          </ac:spMkLst>
        </pc:spChg>
        <pc:picChg chg="add mod">
          <ac:chgData name="Zhao, Zishuo" userId="7649741a-9cfe-4c93-b2a6-033691301ee6" providerId="ADAL" clId="{4FA94CCA-5A80-43E2-AE76-2840DE536745}" dt="2024-07-21T14:30:09.916" v="949" actId="1076"/>
          <ac:picMkLst>
            <pc:docMk/>
            <pc:sldMk cId="3103328709" sldId="283"/>
            <ac:picMk id="4" creationId="{E370285F-0391-F309-7C9F-4CDD9AC646C3}"/>
          </ac:picMkLst>
        </pc:picChg>
        <pc:picChg chg="add mod">
          <ac:chgData name="Zhao, Zishuo" userId="7649741a-9cfe-4c93-b2a6-033691301ee6" providerId="ADAL" clId="{4FA94CCA-5A80-43E2-AE76-2840DE536745}" dt="2024-07-21T14:30:14.956" v="954"/>
          <ac:picMkLst>
            <pc:docMk/>
            <pc:sldMk cId="3103328709" sldId="283"/>
            <ac:picMk id="5" creationId="{F9BB3D80-5C82-4AEF-513A-05AFAAE7632A}"/>
          </ac:picMkLst>
        </pc:picChg>
      </pc:sldChg>
      <pc:sldChg chg="modSp new mod modAnim">
        <pc:chgData name="Zhao, Zishuo" userId="7649741a-9cfe-4c93-b2a6-033691301ee6" providerId="ADAL" clId="{4FA94CCA-5A80-43E2-AE76-2840DE536745}" dt="2024-07-21T14:54:35.514" v="1591" actId="20577"/>
        <pc:sldMkLst>
          <pc:docMk/>
          <pc:sldMk cId="1033777456" sldId="284"/>
        </pc:sldMkLst>
        <pc:spChg chg="mod">
          <ac:chgData name="Zhao, Zishuo" userId="7649741a-9cfe-4c93-b2a6-033691301ee6" providerId="ADAL" clId="{4FA94CCA-5A80-43E2-AE76-2840DE536745}" dt="2024-07-21T14:39:22.902" v="1232" actId="20577"/>
          <ac:spMkLst>
            <pc:docMk/>
            <pc:sldMk cId="1033777456" sldId="284"/>
            <ac:spMk id="2" creationId="{9C12602F-5BAA-C200-EBFD-A26FE6180BE4}"/>
          </ac:spMkLst>
        </pc:spChg>
        <pc:spChg chg="mod">
          <ac:chgData name="Zhao, Zishuo" userId="7649741a-9cfe-4c93-b2a6-033691301ee6" providerId="ADAL" clId="{4FA94CCA-5A80-43E2-AE76-2840DE536745}" dt="2024-07-21T14:54:35.514" v="1591" actId="20577"/>
          <ac:spMkLst>
            <pc:docMk/>
            <pc:sldMk cId="1033777456" sldId="284"/>
            <ac:spMk id="3" creationId="{EE2F0453-ACE2-2C9D-8554-78B9ACC89557}"/>
          </ac:spMkLst>
        </pc:spChg>
      </pc:sldChg>
      <pc:sldChg chg="modSp new mod modAnim">
        <pc:chgData name="Zhao, Zishuo" userId="7649741a-9cfe-4c93-b2a6-033691301ee6" providerId="ADAL" clId="{4FA94CCA-5A80-43E2-AE76-2840DE536745}" dt="2024-07-21T18:18:45.990" v="2322" actId="20577"/>
        <pc:sldMkLst>
          <pc:docMk/>
          <pc:sldMk cId="3161282364" sldId="285"/>
        </pc:sldMkLst>
        <pc:spChg chg="mod">
          <ac:chgData name="Zhao, Zishuo" userId="7649741a-9cfe-4c93-b2a6-033691301ee6" providerId="ADAL" clId="{4FA94CCA-5A80-43E2-AE76-2840DE536745}" dt="2024-07-21T18:10:47.915" v="1791" actId="20577"/>
          <ac:spMkLst>
            <pc:docMk/>
            <pc:sldMk cId="3161282364" sldId="285"/>
            <ac:spMk id="2" creationId="{7D519705-835E-B80F-0DFC-BD8F3A9C4EF1}"/>
          </ac:spMkLst>
        </pc:spChg>
        <pc:spChg chg="mod">
          <ac:chgData name="Zhao, Zishuo" userId="7649741a-9cfe-4c93-b2a6-033691301ee6" providerId="ADAL" clId="{4FA94CCA-5A80-43E2-AE76-2840DE536745}" dt="2024-07-21T18:18:45.990" v="2322" actId="20577"/>
          <ac:spMkLst>
            <pc:docMk/>
            <pc:sldMk cId="3161282364" sldId="285"/>
            <ac:spMk id="3" creationId="{2533E47A-5142-483B-DC21-689BEC93370D}"/>
          </ac:spMkLst>
        </pc:spChg>
      </pc:sldChg>
      <pc:sldChg chg="modSp new mod modAnim">
        <pc:chgData name="Zhao, Zishuo" userId="7649741a-9cfe-4c93-b2a6-033691301ee6" providerId="ADAL" clId="{4FA94CCA-5A80-43E2-AE76-2840DE536745}" dt="2024-07-21T18:58:45.351" v="2586" actId="207"/>
        <pc:sldMkLst>
          <pc:docMk/>
          <pc:sldMk cId="2795039983" sldId="286"/>
        </pc:sldMkLst>
        <pc:spChg chg="mod">
          <ac:chgData name="Zhao, Zishuo" userId="7649741a-9cfe-4c93-b2a6-033691301ee6" providerId="ADAL" clId="{4FA94CCA-5A80-43E2-AE76-2840DE536745}" dt="2024-07-21T18:24:11.481" v="2370" actId="20577"/>
          <ac:spMkLst>
            <pc:docMk/>
            <pc:sldMk cId="2795039983" sldId="286"/>
            <ac:spMk id="2" creationId="{8FC5CBA6-B57E-938C-C85C-76D1AF24CCC5}"/>
          </ac:spMkLst>
        </pc:spChg>
        <pc:spChg chg="mod">
          <ac:chgData name="Zhao, Zishuo" userId="7649741a-9cfe-4c93-b2a6-033691301ee6" providerId="ADAL" clId="{4FA94CCA-5A80-43E2-AE76-2840DE536745}" dt="2024-07-21T18:58:45.351" v="2586" actId="207"/>
          <ac:spMkLst>
            <pc:docMk/>
            <pc:sldMk cId="2795039983" sldId="286"/>
            <ac:spMk id="3" creationId="{C869FF5D-D5CF-966E-43AA-CB9C97995A99}"/>
          </ac:spMkLst>
        </pc:spChg>
      </pc:sldChg>
      <pc:sldChg chg="modSp new del mod">
        <pc:chgData name="Zhao, Zishuo" userId="7649741a-9cfe-4c93-b2a6-033691301ee6" providerId="ADAL" clId="{4FA94CCA-5A80-43E2-AE76-2840DE536745}" dt="2024-07-21T18:48:08.275" v="2393" actId="47"/>
        <pc:sldMkLst>
          <pc:docMk/>
          <pc:sldMk cId="1368527482" sldId="287"/>
        </pc:sldMkLst>
        <pc:spChg chg="mod">
          <ac:chgData name="Zhao, Zishuo" userId="7649741a-9cfe-4c93-b2a6-033691301ee6" providerId="ADAL" clId="{4FA94CCA-5A80-43E2-AE76-2840DE536745}" dt="2024-07-21T18:47:50.302" v="2392" actId="20577"/>
          <ac:spMkLst>
            <pc:docMk/>
            <pc:sldMk cId="1368527482" sldId="287"/>
            <ac:spMk id="2" creationId="{0DE943EF-D0C1-5B23-B6DB-E7EC4F75F15D}"/>
          </ac:spMkLst>
        </pc:spChg>
      </pc:sldChg>
      <pc:sldChg chg="modSp new mod addAnim delAnim modAnim">
        <pc:chgData name="Zhao, Zishuo" userId="7649741a-9cfe-4c93-b2a6-033691301ee6" providerId="ADAL" clId="{4FA94CCA-5A80-43E2-AE76-2840DE536745}" dt="2024-07-21T19:09:35.816" v="3003" actId="20577"/>
        <pc:sldMkLst>
          <pc:docMk/>
          <pc:sldMk cId="3533479332" sldId="287"/>
        </pc:sldMkLst>
        <pc:spChg chg="mod">
          <ac:chgData name="Zhao, Zishuo" userId="7649741a-9cfe-4c93-b2a6-033691301ee6" providerId="ADAL" clId="{4FA94CCA-5A80-43E2-AE76-2840DE536745}" dt="2024-07-21T18:58:59.936" v="2619" actId="20577"/>
          <ac:spMkLst>
            <pc:docMk/>
            <pc:sldMk cId="3533479332" sldId="287"/>
            <ac:spMk id="2" creationId="{991CEF30-573B-0659-3BBB-1B4206EE4244}"/>
          </ac:spMkLst>
        </pc:spChg>
        <pc:spChg chg="mod">
          <ac:chgData name="Zhao, Zishuo" userId="7649741a-9cfe-4c93-b2a6-033691301ee6" providerId="ADAL" clId="{4FA94CCA-5A80-43E2-AE76-2840DE536745}" dt="2024-07-21T19:09:35.816" v="3003" actId="20577"/>
          <ac:spMkLst>
            <pc:docMk/>
            <pc:sldMk cId="3533479332" sldId="287"/>
            <ac:spMk id="3" creationId="{569F4515-2D45-A4F1-744E-6F33C6B88841}"/>
          </ac:spMkLst>
        </pc:spChg>
      </pc:sldChg>
      <pc:sldChg chg="modSp mod addAnim delAnim modAnim">
        <pc:chgData name="Zhao, Zishuo" userId="7649741a-9cfe-4c93-b2a6-033691301ee6" providerId="ADAL" clId="{4FA94CCA-5A80-43E2-AE76-2840DE536745}" dt="2024-07-23T04:17:18.522" v="5735" actId="1076"/>
        <pc:sldMkLst>
          <pc:docMk/>
          <pc:sldMk cId="166885388" sldId="288"/>
        </pc:sldMkLst>
        <pc:spChg chg="mod">
          <ac:chgData name="Zhao, Zishuo" userId="7649741a-9cfe-4c93-b2a6-033691301ee6" providerId="ADAL" clId="{4FA94CCA-5A80-43E2-AE76-2840DE536745}" dt="2024-07-23T04:17:10.231" v="5734" actId="20577"/>
          <ac:spMkLst>
            <pc:docMk/>
            <pc:sldMk cId="166885388" sldId="288"/>
            <ac:spMk id="3" creationId="{468A5B0C-7E18-B655-CAB1-C06F5E4E6921}"/>
          </ac:spMkLst>
        </pc:spChg>
        <pc:graphicFrameChg chg="mod modGraphic">
          <ac:chgData name="Zhao, Zishuo" userId="7649741a-9cfe-4c93-b2a6-033691301ee6" providerId="ADAL" clId="{4FA94CCA-5A80-43E2-AE76-2840DE536745}" dt="2024-07-23T04:17:18.522" v="5735" actId="1076"/>
          <ac:graphicFrameMkLst>
            <pc:docMk/>
            <pc:sldMk cId="166885388" sldId="288"/>
            <ac:graphicFrameMk id="7" creationId="{C5C086A9-F74E-0F02-0A7C-BBCF50E479BC}"/>
          </ac:graphicFrameMkLst>
        </pc:graphicFrameChg>
      </pc:sldChg>
      <pc:sldChg chg="modSp mod modAnim">
        <pc:chgData name="Zhao, Zishuo" userId="7649741a-9cfe-4c93-b2a6-033691301ee6" providerId="ADAL" clId="{4FA94CCA-5A80-43E2-AE76-2840DE536745}" dt="2024-07-23T04:16:25.380" v="5723" actId="1076"/>
        <pc:sldMkLst>
          <pc:docMk/>
          <pc:sldMk cId="2047323876" sldId="289"/>
        </pc:sldMkLst>
        <pc:spChg chg="mod">
          <ac:chgData name="Zhao, Zishuo" userId="7649741a-9cfe-4c93-b2a6-033691301ee6" providerId="ADAL" clId="{4FA94CCA-5A80-43E2-AE76-2840DE536745}" dt="2024-07-23T04:16:11.420" v="5721" actId="27636"/>
          <ac:spMkLst>
            <pc:docMk/>
            <pc:sldMk cId="2047323876" sldId="289"/>
            <ac:spMk id="3" creationId="{EF4F2AB2-E1E7-80A3-D965-520FAC43E954}"/>
          </ac:spMkLst>
        </pc:spChg>
        <pc:graphicFrameChg chg="mod modGraphic">
          <ac:chgData name="Zhao, Zishuo" userId="7649741a-9cfe-4c93-b2a6-033691301ee6" providerId="ADAL" clId="{4FA94CCA-5A80-43E2-AE76-2840DE536745}" dt="2024-07-23T04:16:25.380" v="5723" actId="1076"/>
          <ac:graphicFrameMkLst>
            <pc:docMk/>
            <pc:sldMk cId="2047323876" sldId="289"/>
            <ac:graphicFrameMk id="4" creationId="{92C9F888-5080-7F80-37AD-02CB46A10564}"/>
          </ac:graphicFrameMkLst>
        </pc:graphicFrameChg>
      </pc:sldChg>
      <pc:sldChg chg="addSp modSp mod modAnim">
        <pc:chgData name="Zhao, Zishuo" userId="7649741a-9cfe-4c93-b2a6-033691301ee6" providerId="ADAL" clId="{4FA94CCA-5A80-43E2-AE76-2840DE536745}" dt="2024-07-23T03:14:27.011" v="4853"/>
        <pc:sldMkLst>
          <pc:docMk/>
          <pc:sldMk cId="1334571402" sldId="292"/>
        </pc:sldMkLst>
        <pc:spChg chg="mod">
          <ac:chgData name="Zhao, Zishuo" userId="7649741a-9cfe-4c93-b2a6-033691301ee6" providerId="ADAL" clId="{4FA94CCA-5A80-43E2-AE76-2840DE536745}" dt="2024-07-23T01:14:13.146" v="3033" actId="114"/>
          <ac:spMkLst>
            <pc:docMk/>
            <pc:sldMk cId="1334571402" sldId="292"/>
            <ac:spMk id="3" creationId="{2CE54A99-4D8E-C436-751F-0DBCF10525F0}"/>
          </ac:spMkLst>
        </pc:spChg>
        <pc:spChg chg="add mod">
          <ac:chgData name="Zhao, Zishuo" userId="7649741a-9cfe-4c93-b2a6-033691301ee6" providerId="ADAL" clId="{4FA94CCA-5A80-43E2-AE76-2840DE536745}" dt="2024-07-23T03:13:32.399" v="4848" actId="1076"/>
          <ac:spMkLst>
            <pc:docMk/>
            <pc:sldMk cId="1334571402" sldId="292"/>
            <ac:spMk id="4" creationId="{81B2ECCC-9B08-5012-945F-A796C513C53D}"/>
          </ac:spMkLst>
        </pc:spChg>
        <pc:spChg chg="add mod">
          <ac:chgData name="Zhao, Zishuo" userId="7649741a-9cfe-4c93-b2a6-033691301ee6" providerId="ADAL" clId="{4FA94CCA-5A80-43E2-AE76-2840DE536745}" dt="2024-07-23T03:13:32.399" v="4848" actId="1076"/>
          <ac:spMkLst>
            <pc:docMk/>
            <pc:sldMk cId="1334571402" sldId="292"/>
            <ac:spMk id="5" creationId="{6AB4E45A-DF45-F7AD-6DD0-46C0ED5F91F0}"/>
          </ac:spMkLst>
        </pc:spChg>
      </pc:sldChg>
      <pc:sldChg chg="modSp">
        <pc:chgData name="Zhao, Zishuo" userId="7649741a-9cfe-4c93-b2a6-033691301ee6" providerId="ADAL" clId="{4FA94CCA-5A80-43E2-AE76-2840DE536745}" dt="2024-07-23T05:31:35.170" v="6680" actId="20577"/>
        <pc:sldMkLst>
          <pc:docMk/>
          <pc:sldMk cId="1764190081" sldId="296"/>
        </pc:sldMkLst>
        <pc:spChg chg="mod">
          <ac:chgData name="Zhao, Zishuo" userId="7649741a-9cfe-4c93-b2a6-033691301ee6" providerId="ADAL" clId="{4FA94CCA-5A80-43E2-AE76-2840DE536745}" dt="2024-07-23T05:31:35.170" v="6680" actId="20577"/>
          <ac:spMkLst>
            <pc:docMk/>
            <pc:sldMk cId="1764190081" sldId="296"/>
            <ac:spMk id="3" creationId="{E150B545-A87C-F105-F90B-B9A556133E67}"/>
          </ac:spMkLst>
        </pc:spChg>
      </pc:sldChg>
      <pc:sldChg chg="modSp mod modAnim">
        <pc:chgData name="Zhao, Zishuo" userId="7649741a-9cfe-4c93-b2a6-033691301ee6" providerId="ADAL" clId="{4FA94CCA-5A80-43E2-AE76-2840DE536745}" dt="2024-07-23T02:40:45.278" v="4134" actId="20577"/>
        <pc:sldMkLst>
          <pc:docMk/>
          <pc:sldMk cId="516511266" sldId="297"/>
        </pc:sldMkLst>
        <pc:spChg chg="mod">
          <ac:chgData name="Zhao, Zishuo" userId="7649741a-9cfe-4c93-b2a6-033691301ee6" providerId="ADAL" clId="{4FA94CCA-5A80-43E2-AE76-2840DE536745}" dt="2024-07-23T02:06:13.718" v="3677" actId="20577"/>
          <ac:spMkLst>
            <pc:docMk/>
            <pc:sldMk cId="516511266" sldId="297"/>
            <ac:spMk id="2" creationId="{9017BF18-DD89-AE6B-1A58-B592FC99931E}"/>
          </ac:spMkLst>
        </pc:spChg>
        <pc:spChg chg="mod">
          <ac:chgData name="Zhao, Zishuo" userId="7649741a-9cfe-4c93-b2a6-033691301ee6" providerId="ADAL" clId="{4FA94CCA-5A80-43E2-AE76-2840DE536745}" dt="2024-07-23T02:40:45.278" v="4134" actId="20577"/>
          <ac:spMkLst>
            <pc:docMk/>
            <pc:sldMk cId="516511266" sldId="297"/>
            <ac:spMk id="3" creationId="{412DDFB3-8768-7C61-DF10-D913E0DF1AE1}"/>
          </ac:spMkLst>
        </pc:spChg>
      </pc:sldChg>
      <pc:sldChg chg="modSp new mod modAnim">
        <pc:chgData name="Zhao, Zishuo" userId="7649741a-9cfe-4c93-b2a6-033691301ee6" providerId="ADAL" clId="{4FA94CCA-5A80-43E2-AE76-2840DE536745}" dt="2024-07-23T05:54:51.325" v="6887" actId="20577"/>
        <pc:sldMkLst>
          <pc:docMk/>
          <pc:sldMk cId="3575182794" sldId="298"/>
        </pc:sldMkLst>
        <pc:spChg chg="mod">
          <ac:chgData name="Zhao, Zishuo" userId="7649741a-9cfe-4c93-b2a6-033691301ee6" providerId="ADAL" clId="{4FA94CCA-5A80-43E2-AE76-2840DE536745}" dt="2024-07-23T01:42:39.961" v="3170" actId="20577"/>
          <ac:spMkLst>
            <pc:docMk/>
            <pc:sldMk cId="3575182794" sldId="298"/>
            <ac:spMk id="2" creationId="{B9013C33-215F-2AD2-A424-0B87D54B378B}"/>
          </ac:spMkLst>
        </pc:spChg>
        <pc:spChg chg="mod">
          <ac:chgData name="Zhao, Zishuo" userId="7649741a-9cfe-4c93-b2a6-033691301ee6" providerId="ADAL" clId="{4FA94CCA-5A80-43E2-AE76-2840DE536745}" dt="2024-07-23T05:54:51.325" v="6887" actId="20577"/>
          <ac:spMkLst>
            <pc:docMk/>
            <pc:sldMk cId="3575182794" sldId="298"/>
            <ac:spMk id="3" creationId="{73365DAD-E4C4-1038-0166-DE0842233942}"/>
          </ac:spMkLst>
        </pc:spChg>
      </pc:sldChg>
      <pc:sldChg chg="modSp new mod modAnim">
        <pc:chgData name="Zhao, Zishuo" userId="7649741a-9cfe-4c93-b2a6-033691301ee6" providerId="ADAL" clId="{4FA94CCA-5A80-43E2-AE76-2840DE536745}" dt="2024-07-23T03:01:10.402" v="4722" actId="114"/>
        <pc:sldMkLst>
          <pc:docMk/>
          <pc:sldMk cId="1523341613" sldId="299"/>
        </pc:sldMkLst>
        <pc:spChg chg="mod">
          <ac:chgData name="Zhao, Zishuo" userId="7649741a-9cfe-4c93-b2a6-033691301ee6" providerId="ADAL" clId="{4FA94CCA-5A80-43E2-AE76-2840DE536745}" dt="2024-07-23T02:42:05.757" v="4188" actId="255"/>
          <ac:spMkLst>
            <pc:docMk/>
            <pc:sldMk cId="1523341613" sldId="299"/>
            <ac:spMk id="2" creationId="{EC50317D-0ABC-746D-8927-1393BA963E68}"/>
          </ac:spMkLst>
        </pc:spChg>
        <pc:spChg chg="mod">
          <ac:chgData name="Zhao, Zishuo" userId="7649741a-9cfe-4c93-b2a6-033691301ee6" providerId="ADAL" clId="{4FA94CCA-5A80-43E2-AE76-2840DE536745}" dt="2024-07-23T03:01:10.402" v="4722" actId="114"/>
          <ac:spMkLst>
            <pc:docMk/>
            <pc:sldMk cId="1523341613" sldId="299"/>
            <ac:spMk id="3" creationId="{8D34B329-45C2-96E8-E6A3-D4C34EB0BF07}"/>
          </ac:spMkLst>
        </pc:spChg>
      </pc:sldChg>
      <pc:sldChg chg="modSp new mod modAnim">
        <pc:chgData name="Zhao, Zishuo" userId="7649741a-9cfe-4c93-b2a6-033691301ee6" providerId="ADAL" clId="{4FA94CCA-5A80-43E2-AE76-2840DE536745}" dt="2024-07-23T04:38:31.164" v="6257"/>
        <pc:sldMkLst>
          <pc:docMk/>
          <pc:sldMk cId="509004792" sldId="300"/>
        </pc:sldMkLst>
        <pc:spChg chg="mod">
          <ac:chgData name="Zhao, Zishuo" userId="7649741a-9cfe-4c93-b2a6-033691301ee6" providerId="ADAL" clId="{4FA94CCA-5A80-43E2-AE76-2840DE536745}" dt="2024-07-23T04:32:02.523" v="6012" actId="114"/>
          <ac:spMkLst>
            <pc:docMk/>
            <pc:sldMk cId="509004792" sldId="300"/>
            <ac:spMk id="2" creationId="{97BC1A8C-F6AF-E004-F768-376B583CB95C}"/>
          </ac:spMkLst>
        </pc:spChg>
        <pc:spChg chg="mod">
          <ac:chgData name="Zhao, Zishuo" userId="7649741a-9cfe-4c93-b2a6-033691301ee6" providerId="ADAL" clId="{4FA94CCA-5A80-43E2-AE76-2840DE536745}" dt="2024-07-23T04:37:01.905" v="6246" actId="207"/>
          <ac:spMkLst>
            <pc:docMk/>
            <pc:sldMk cId="509004792" sldId="300"/>
            <ac:spMk id="3" creationId="{64D8D557-673F-5A5B-FEBF-62703446BB2C}"/>
          </ac:spMkLst>
        </pc:spChg>
      </pc:sldChg>
      <pc:sldChg chg="modSp new mod modAnim">
        <pc:chgData name="Zhao, Zishuo" userId="7649741a-9cfe-4c93-b2a6-033691301ee6" providerId="ADAL" clId="{4FA94CCA-5A80-43E2-AE76-2840DE536745}" dt="2024-07-23T03:43:28.979" v="5487"/>
        <pc:sldMkLst>
          <pc:docMk/>
          <pc:sldMk cId="3896375351" sldId="301"/>
        </pc:sldMkLst>
        <pc:spChg chg="mod">
          <ac:chgData name="Zhao, Zishuo" userId="7649741a-9cfe-4c93-b2a6-033691301ee6" providerId="ADAL" clId="{4FA94CCA-5A80-43E2-AE76-2840DE536745}" dt="2024-07-23T03:25:36.636" v="4961" actId="20577"/>
          <ac:spMkLst>
            <pc:docMk/>
            <pc:sldMk cId="3896375351" sldId="301"/>
            <ac:spMk id="2" creationId="{79C8F527-99A5-4BC3-6C39-3F4B4D4A0F7E}"/>
          </ac:spMkLst>
        </pc:spChg>
        <pc:spChg chg="mod">
          <ac:chgData name="Zhao, Zishuo" userId="7649741a-9cfe-4c93-b2a6-033691301ee6" providerId="ADAL" clId="{4FA94CCA-5A80-43E2-AE76-2840DE536745}" dt="2024-07-23T03:42:47.171" v="5481" actId="20577"/>
          <ac:spMkLst>
            <pc:docMk/>
            <pc:sldMk cId="3896375351" sldId="301"/>
            <ac:spMk id="3" creationId="{D7384643-229F-43C0-300B-53777E434985}"/>
          </ac:spMkLst>
        </pc:spChg>
      </pc:sldChg>
      <pc:sldChg chg="delSp modSp new mod">
        <pc:chgData name="Zhao, Zishuo" userId="7649741a-9cfe-4c93-b2a6-033691301ee6" providerId="ADAL" clId="{4FA94CCA-5A80-43E2-AE76-2840DE536745}" dt="2024-07-23T04:37:47.174" v="6253" actId="1076"/>
        <pc:sldMkLst>
          <pc:docMk/>
          <pc:sldMk cId="958486556" sldId="302"/>
        </pc:sldMkLst>
        <pc:spChg chg="mod">
          <ac:chgData name="Zhao, Zishuo" userId="7649741a-9cfe-4c93-b2a6-033691301ee6" providerId="ADAL" clId="{4FA94CCA-5A80-43E2-AE76-2840DE536745}" dt="2024-07-23T04:37:47.174" v="6253" actId="1076"/>
          <ac:spMkLst>
            <pc:docMk/>
            <pc:sldMk cId="958486556" sldId="302"/>
            <ac:spMk id="2" creationId="{28159D6B-7220-0B3A-F180-14315764A871}"/>
          </ac:spMkLst>
        </pc:spChg>
        <pc:spChg chg="del">
          <ac:chgData name="Zhao, Zishuo" userId="7649741a-9cfe-4c93-b2a6-033691301ee6" providerId="ADAL" clId="{4FA94CCA-5A80-43E2-AE76-2840DE536745}" dt="2024-07-23T04:37:33.105" v="6248" actId="478"/>
          <ac:spMkLst>
            <pc:docMk/>
            <pc:sldMk cId="958486556" sldId="302"/>
            <ac:spMk id="3" creationId="{85757BE7-4404-E145-105D-66B43058DFCD}"/>
          </ac:spMkLst>
        </pc:spChg>
      </pc:sldChg>
      <pc:sldChg chg="addSp modSp new mod ord modAnim">
        <pc:chgData name="Zhao, Zishuo" userId="7649741a-9cfe-4c93-b2a6-033691301ee6" providerId="ADAL" clId="{4FA94CCA-5A80-43E2-AE76-2840DE536745}" dt="2024-07-23T06:03:27.692" v="7068"/>
        <pc:sldMkLst>
          <pc:docMk/>
          <pc:sldMk cId="2409188227" sldId="303"/>
        </pc:sldMkLst>
        <pc:spChg chg="mod">
          <ac:chgData name="Zhao, Zishuo" userId="7649741a-9cfe-4c93-b2a6-033691301ee6" providerId="ADAL" clId="{4FA94CCA-5A80-43E2-AE76-2840DE536745}" dt="2024-07-23T05:15:10.686" v="6664" actId="20577"/>
          <ac:spMkLst>
            <pc:docMk/>
            <pc:sldMk cId="2409188227" sldId="303"/>
            <ac:spMk id="2" creationId="{4C54A970-74CA-91EC-2309-35080974F48E}"/>
          </ac:spMkLst>
        </pc:spChg>
        <pc:spChg chg="mod">
          <ac:chgData name="Zhao, Zishuo" userId="7649741a-9cfe-4c93-b2a6-033691301ee6" providerId="ADAL" clId="{4FA94CCA-5A80-43E2-AE76-2840DE536745}" dt="2024-07-23T05:13:56.669" v="6654" actId="20577"/>
          <ac:spMkLst>
            <pc:docMk/>
            <pc:sldMk cId="2409188227" sldId="303"/>
            <ac:spMk id="3" creationId="{5A2FCFF9-A74F-0C2F-5ED8-E1FC577931A6}"/>
          </ac:spMkLst>
        </pc:spChg>
        <pc:spChg chg="add mod">
          <ac:chgData name="Zhao, Zishuo" userId="7649741a-9cfe-4c93-b2a6-033691301ee6" providerId="ADAL" clId="{4FA94CCA-5A80-43E2-AE76-2840DE536745}" dt="2024-07-23T06:02:55.497" v="7067" actId="1076"/>
          <ac:spMkLst>
            <pc:docMk/>
            <pc:sldMk cId="2409188227" sldId="303"/>
            <ac:spMk id="8" creationId="{344A89E4-E03D-6529-4B69-0D44AF9E5E6B}"/>
          </ac:spMkLst>
        </pc:spChg>
        <pc:picChg chg="add mod">
          <ac:chgData name="Zhao, Zishuo" userId="7649741a-9cfe-4c93-b2a6-033691301ee6" providerId="ADAL" clId="{4FA94CCA-5A80-43E2-AE76-2840DE536745}" dt="2024-07-23T05:08:52.256" v="6502" actId="1076"/>
          <ac:picMkLst>
            <pc:docMk/>
            <pc:sldMk cId="2409188227" sldId="303"/>
            <ac:picMk id="5" creationId="{BC73102A-8838-AC25-AA8A-10053ED26D4B}"/>
          </ac:picMkLst>
        </pc:picChg>
        <pc:picChg chg="add mod">
          <ac:chgData name="Zhao, Zishuo" userId="7649741a-9cfe-4c93-b2a6-033691301ee6" providerId="ADAL" clId="{4FA94CCA-5A80-43E2-AE76-2840DE536745}" dt="2024-07-23T05:59:58.024" v="6983" actId="1076"/>
          <ac:picMkLst>
            <pc:docMk/>
            <pc:sldMk cId="2409188227" sldId="303"/>
            <ac:picMk id="7" creationId="{2EE8940F-BA0D-881F-53DD-55729E870273}"/>
          </ac:picMkLst>
        </pc:picChg>
      </pc:sldChg>
      <pc:sldChg chg="modSp new mod modAnim">
        <pc:chgData name="Zhao, Zishuo" userId="7649741a-9cfe-4c93-b2a6-033691301ee6" providerId="ADAL" clId="{4FA94CCA-5A80-43E2-AE76-2840DE536745}" dt="2024-07-23T06:41:48.618" v="8066" actId="20577"/>
        <pc:sldMkLst>
          <pc:docMk/>
          <pc:sldMk cId="1813685348" sldId="304"/>
        </pc:sldMkLst>
        <pc:spChg chg="mod">
          <ac:chgData name="Zhao, Zishuo" userId="7649741a-9cfe-4c93-b2a6-033691301ee6" providerId="ADAL" clId="{4FA94CCA-5A80-43E2-AE76-2840DE536745}" dt="2024-07-23T06:03:58.782" v="7100" actId="20577"/>
          <ac:spMkLst>
            <pc:docMk/>
            <pc:sldMk cId="1813685348" sldId="304"/>
            <ac:spMk id="2" creationId="{7A9E29B4-35CB-94CC-7788-F4D9C4EE2AF4}"/>
          </ac:spMkLst>
        </pc:spChg>
        <pc:spChg chg="mod">
          <ac:chgData name="Zhao, Zishuo" userId="7649741a-9cfe-4c93-b2a6-033691301ee6" providerId="ADAL" clId="{4FA94CCA-5A80-43E2-AE76-2840DE536745}" dt="2024-07-23T06:41:48.618" v="8066" actId="20577"/>
          <ac:spMkLst>
            <pc:docMk/>
            <pc:sldMk cId="1813685348" sldId="304"/>
            <ac:spMk id="3" creationId="{2B73DA24-918E-8FDA-FE80-76C9F683B3FA}"/>
          </ac:spMkLst>
        </pc:spChg>
      </pc:sldChg>
    </pc:docChg>
  </pc:docChgLst>
  <pc:docChgLst>
    <pc:chgData name="Zhao, Zishuo" userId="7649741a-9cfe-4c93-b2a6-033691301ee6" providerId="ADAL" clId="{0FCB1206-7487-46F9-BCE8-9BD8BEB45BA8}"/>
    <pc:docChg chg="undo redo custSel addSld modSld sldOrd">
      <pc:chgData name="Zhao, Zishuo" userId="7649741a-9cfe-4c93-b2a6-033691301ee6" providerId="ADAL" clId="{0FCB1206-7487-46F9-BCE8-9BD8BEB45BA8}" dt="2024-07-27T04:36:28.230" v="9953" actId="20577"/>
      <pc:docMkLst>
        <pc:docMk/>
      </pc:docMkLst>
      <pc:sldChg chg="modSp mod">
        <pc:chgData name="Zhao, Zishuo" userId="7649741a-9cfe-4c93-b2a6-033691301ee6" providerId="ADAL" clId="{0FCB1206-7487-46F9-BCE8-9BD8BEB45BA8}" dt="2024-07-20T18:59:05.397" v="2893" actId="20577"/>
        <pc:sldMkLst>
          <pc:docMk/>
          <pc:sldMk cId="36229989" sldId="256"/>
        </pc:sldMkLst>
        <pc:spChg chg="mod">
          <ac:chgData name="Zhao, Zishuo" userId="7649741a-9cfe-4c93-b2a6-033691301ee6" providerId="ADAL" clId="{0FCB1206-7487-46F9-BCE8-9BD8BEB45BA8}" dt="2024-07-20T17:33:33.733" v="1349" actId="1076"/>
          <ac:spMkLst>
            <pc:docMk/>
            <pc:sldMk cId="36229989" sldId="256"/>
            <ac:spMk id="2" creationId="{4D7FBB48-A21D-A324-5751-4C15B10D5799}"/>
          </ac:spMkLst>
        </pc:spChg>
        <pc:spChg chg="mod">
          <ac:chgData name="Zhao, Zishuo" userId="7649741a-9cfe-4c93-b2a6-033691301ee6" providerId="ADAL" clId="{0FCB1206-7487-46F9-BCE8-9BD8BEB45BA8}" dt="2024-07-20T18:59:05.397" v="2893" actId="20577"/>
          <ac:spMkLst>
            <pc:docMk/>
            <pc:sldMk cId="36229989" sldId="256"/>
            <ac:spMk id="3" creationId="{FD65F120-FC06-37D0-10F2-802D6705DF32}"/>
          </ac:spMkLst>
        </pc:spChg>
      </pc:sldChg>
      <pc:sldChg chg="addSp modSp mod modAnim">
        <pc:chgData name="Zhao, Zishuo" userId="7649741a-9cfe-4c93-b2a6-033691301ee6" providerId="ADAL" clId="{0FCB1206-7487-46F9-BCE8-9BD8BEB45BA8}" dt="2024-07-20T23:44:48.749" v="5135" actId="20577"/>
        <pc:sldMkLst>
          <pc:docMk/>
          <pc:sldMk cId="2400375966" sldId="257"/>
        </pc:sldMkLst>
        <pc:spChg chg="mod">
          <ac:chgData name="Zhao, Zishuo" userId="7649741a-9cfe-4c93-b2a6-033691301ee6" providerId="ADAL" clId="{0FCB1206-7487-46F9-BCE8-9BD8BEB45BA8}" dt="2024-07-20T23:44:48.749" v="5135" actId="20577"/>
          <ac:spMkLst>
            <pc:docMk/>
            <pc:sldMk cId="2400375966" sldId="257"/>
            <ac:spMk id="2" creationId="{8AE03D9F-FA38-B49B-9CD4-79BD59B0A054}"/>
          </ac:spMkLst>
        </pc:spChg>
        <pc:spChg chg="mod">
          <ac:chgData name="Zhao, Zishuo" userId="7649741a-9cfe-4c93-b2a6-033691301ee6" providerId="ADAL" clId="{0FCB1206-7487-46F9-BCE8-9BD8BEB45BA8}" dt="2024-07-20T19:37:40.349" v="3491" actId="20577"/>
          <ac:spMkLst>
            <pc:docMk/>
            <pc:sldMk cId="2400375966" sldId="257"/>
            <ac:spMk id="3" creationId="{FDB75375-0282-9894-D5AD-2E786A1A6E0E}"/>
          </ac:spMkLst>
        </pc:spChg>
        <pc:picChg chg="add mod">
          <ac:chgData name="Zhao, Zishuo" userId="7649741a-9cfe-4c93-b2a6-033691301ee6" providerId="ADAL" clId="{0FCB1206-7487-46F9-BCE8-9BD8BEB45BA8}" dt="2024-07-20T19:37:58.238" v="3496" actId="962"/>
          <ac:picMkLst>
            <pc:docMk/>
            <pc:sldMk cId="2400375966" sldId="257"/>
            <ac:picMk id="5" creationId="{4D3DB7D7-C95B-26D8-FE85-17BDC0A12AAD}"/>
          </ac:picMkLst>
        </pc:picChg>
      </pc:sldChg>
      <pc:sldChg chg="modSp">
        <pc:chgData name="Zhao, Zishuo" userId="7649741a-9cfe-4c93-b2a6-033691301ee6" providerId="ADAL" clId="{0FCB1206-7487-46F9-BCE8-9BD8BEB45BA8}" dt="2024-07-19T22:10:40.345" v="1257" actId="114"/>
        <pc:sldMkLst>
          <pc:docMk/>
          <pc:sldMk cId="1748276831" sldId="258"/>
        </pc:sldMkLst>
        <pc:spChg chg="mod">
          <ac:chgData name="Zhao, Zishuo" userId="7649741a-9cfe-4c93-b2a6-033691301ee6" providerId="ADAL" clId="{0FCB1206-7487-46F9-BCE8-9BD8BEB45BA8}" dt="2024-07-19T22:10:40.345" v="1257" actId="114"/>
          <ac:spMkLst>
            <pc:docMk/>
            <pc:sldMk cId="1748276831" sldId="258"/>
            <ac:spMk id="3" creationId="{8005AC93-EDD0-0754-60EC-74AA6ECC1AC8}"/>
          </ac:spMkLst>
        </pc:spChg>
      </pc:sldChg>
      <pc:sldChg chg="modSp mod modAnim">
        <pc:chgData name="Zhao, Zishuo" userId="7649741a-9cfe-4c93-b2a6-033691301ee6" providerId="ADAL" clId="{0FCB1206-7487-46F9-BCE8-9BD8BEB45BA8}" dt="2024-07-22T18:57:57.709" v="6490" actId="20577"/>
        <pc:sldMkLst>
          <pc:docMk/>
          <pc:sldMk cId="3768256014" sldId="259"/>
        </pc:sldMkLst>
        <pc:spChg chg="mod">
          <ac:chgData name="Zhao, Zishuo" userId="7649741a-9cfe-4c93-b2a6-033691301ee6" providerId="ADAL" clId="{0FCB1206-7487-46F9-BCE8-9BD8BEB45BA8}" dt="2024-07-19T22:11:40.773" v="1282" actId="255"/>
          <ac:spMkLst>
            <pc:docMk/>
            <pc:sldMk cId="3768256014" sldId="259"/>
            <ac:spMk id="2" creationId="{1759075B-286C-C62B-2CA4-6A53F37BFACE}"/>
          </ac:spMkLst>
        </pc:spChg>
        <pc:spChg chg="mod">
          <ac:chgData name="Zhao, Zishuo" userId="7649741a-9cfe-4c93-b2a6-033691301ee6" providerId="ADAL" clId="{0FCB1206-7487-46F9-BCE8-9BD8BEB45BA8}" dt="2024-07-22T18:57:57.709" v="6490" actId="20577"/>
          <ac:spMkLst>
            <pc:docMk/>
            <pc:sldMk cId="3768256014" sldId="259"/>
            <ac:spMk id="3" creationId="{32CA9A3B-5EF9-1E55-CEEF-BB457B74CBE1}"/>
          </ac:spMkLst>
        </pc:spChg>
      </pc:sldChg>
      <pc:sldChg chg="modSp mod modAnim">
        <pc:chgData name="Zhao, Zishuo" userId="7649741a-9cfe-4c93-b2a6-033691301ee6" providerId="ADAL" clId="{0FCB1206-7487-46F9-BCE8-9BD8BEB45BA8}" dt="2024-07-20T23:57:50.963" v="5306" actId="20577"/>
        <pc:sldMkLst>
          <pc:docMk/>
          <pc:sldMk cId="3966653506" sldId="260"/>
        </pc:sldMkLst>
        <pc:spChg chg="mod">
          <ac:chgData name="Zhao, Zishuo" userId="7649741a-9cfe-4c93-b2a6-033691301ee6" providerId="ADAL" clId="{0FCB1206-7487-46F9-BCE8-9BD8BEB45BA8}" dt="2024-07-20T23:57:50.963" v="5306" actId="20577"/>
          <ac:spMkLst>
            <pc:docMk/>
            <pc:sldMk cId="3966653506" sldId="260"/>
            <ac:spMk id="2" creationId="{1B28DF9C-1887-20D9-FFD1-9E8BDC34B047}"/>
          </ac:spMkLst>
        </pc:spChg>
        <pc:spChg chg="mod">
          <ac:chgData name="Zhao, Zishuo" userId="7649741a-9cfe-4c93-b2a6-033691301ee6" providerId="ADAL" clId="{0FCB1206-7487-46F9-BCE8-9BD8BEB45BA8}" dt="2024-07-20T19:42:46.469" v="3590" actId="207"/>
          <ac:spMkLst>
            <pc:docMk/>
            <pc:sldMk cId="3966653506" sldId="260"/>
            <ac:spMk id="3" creationId="{EB02443E-64E1-7E1C-62AC-74CC17AE4CF5}"/>
          </ac:spMkLst>
        </pc:spChg>
      </pc:sldChg>
      <pc:sldChg chg="modSp mod modAnim">
        <pc:chgData name="Zhao, Zishuo" userId="7649741a-9cfe-4c93-b2a6-033691301ee6" providerId="ADAL" clId="{0FCB1206-7487-46F9-BCE8-9BD8BEB45BA8}" dt="2024-07-20T19:59:53.635" v="3878" actId="20577"/>
        <pc:sldMkLst>
          <pc:docMk/>
          <pc:sldMk cId="2557916133" sldId="261"/>
        </pc:sldMkLst>
        <pc:spChg chg="mod">
          <ac:chgData name="Zhao, Zishuo" userId="7649741a-9cfe-4c93-b2a6-033691301ee6" providerId="ADAL" clId="{0FCB1206-7487-46F9-BCE8-9BD8BEB45BA8}" dt="2024-07-20T19:59:53.635" v="3878" actId="20577"/>
          <ac:spMkLst>
            <pc:docMk/>
            <pc:sldMk cId="2557916133" sldId="261"/>
            <ac:spMk id="2" creationId="{01E71860-3228-7C02-A16C-5A460775781A}"/>
          </ac:spMkLst>
        </pc:spChg>
        <pc:spChg chg="mod">
          <ac:chgData name="Zhao, Zishuo" userId="7649741a-9cfe-4c93-b2a6-033691301ee6" providerId="ADAL" clId="{0FCB1206-7487-46F9-BCE8-9BD8BEB45BA8}" dt="2024-07-20T19:43:54.872" v="3594" actId="20577"/>
          <ac:spMkLst>
            <pc:docMk/>
            <pc:sldMk cId="2557916133" sldId="261"/>
            <ac:spMk id="3" creationId="{B54C5B2A-439E-76F5-D6E9-4AC9F11E9840}"/>
          </ac:spMkLst>
        </pc:spChg>
        <pc:picChg chg="mod">
          <ac:chgData name="Zhao, Zishuo" userId="7649741a-9cfe-4c93-b2a6-033691301ee6" providerId="ADAL" clId="{0FCB1206-7487-46F9-BCE8-9BD8BEB45BA8}" dt="2024-07-20T17:35:04.879" v="1391" actId="1076"/>
          <ac:picMkLst>
            <pc:docMk/>
            <pc:sldMk cId="2557916133" sldId="261"/>
            <ac:picMk id="5" creationId="{A8701E67-9B4B-463F-09F6-521717525D12}"/>
          </ac:picMkLst>
        </pc:picChg>
      </pc:sldChg>
      <pc:sldChg chg="modSp mod">
        <pc:chgData name="Zhao, Zishuo" userId="7649741a-9cfe-4c93-b2a6-033691301ee6" providerId="ADAL" clId="{0FCB1206-7487-46F9-BCE8-9BD8BEB45BA8}" dt="2024-07-25T16:08:25.986" v="8382" actId="20577"/>
        <pc:sldMkLst>
          <pc:docMk/>
          <pc:sldMk cId="1378615676" sldId="262"/>
        </pc:sldMkLst>
        <pc:spChg chg="mod">
          <ac:chgData name="Zhao, Zishuo" userId="7649741a-9cfe-4c93-b2a6-033691301ee6" providerId="ADAL" clId="{0FCB1206-7487-46F9-BCE8-9BD8BEB45BA8}" dt="2024-07-25T16:08:25.986" v="8382" actId="20577"/>
          <ac:spMkLst>
            <pc:docMk/>
            <pc:sldMk cId="1378615676" sldId="262"/>
            <ac:spMk id="2" creationId="{84099C98-5995-7916-20AF-82F8E5972695}"/>
          </ac:spMkLst>
        </pc:spChg>
      </pc:sldChg>
      <pc:sldChg chg="modSp mod">
        <pc:chgData name="Zhao, Zishuo" userId="7649741a-9cfe-4c93-b2a6-033691301ee6" providerId="ADAL" clId="{0FCB1206-7487-46F9-BCE8-9BD8BEB45BA8}" dt="2024-07-25T16:08:33.104" v="8383"/>
        <pc:sldMkLst>
          <pc:docMk/>
          <pc:sldMk cId="604854990" sldId="263"/>
        </pc:sldMkLst>
        <pc:spChg chg="mod">
          <ac:chgData name="Zhao, Zishuo" userId="7649741a-9cfe-4c93-b2a6-033691301ee6" providerId="ADAL" clId="{0FCB1206-7487-46F9-BCE8-9BD8BEB45BA8}" dt="2024-07-25T16:08:33.104" v="8383"/>
          <ac:spMkLst>
            <pc:docMk/>
            <pc:sldMk cId="604854990" sldId="263"/>
            <ac:spMk id="2" creationId="{304398DF-BFD5-2F63-461D-7D8F482D2822}"/>
          </ac:spMkLst>
        </pc:spChg>
      </pc:sldChg>
      <pc:sldChg chg="modSp mod">
        <pc:chgData name="Zhao, Zishuo" userId="7649741a-9cfe-4c93-b2a6-033691301ee6" providerId="ADAL" clId="{0FCB1206-7487-46F9-BCE8-9BD8BEB45BA8}" dt="2024-07-25T16:14:11.560" v="8403" actId="20577"/>
        <pc:sldMkLst>
          <pc:docMk/>
          <pc:sldMk cId="1956174155" sldId="264"/>
        </pc:sldMkLst>
        <pc:spChg chg="mod">
          <ac:chgData name="Zhao, Zishuo" userId="7649741a-9cfe-4c93-b2a6-033691301ee6" providerId="ADAL" clId="{0FCB1206-7487-46F9-BCE8-9BD8BEB45BA8}" dt="2024-07-25T16:08:35.917" v="8384"/>
          <ac:spMkLst>
            <pc:docMk/>
            <pc:sldMk cId="1956174155" sldId="264"/>
            <ac:spMk id="2" creationId="{33B43D52-4DEF-FD52-3D7B-248EF03DA2BD}"/>
          </ac:spMkLst>
        </pc:spChg>
        <pc:spChg chg="mod">
          <ac:chgData name="Zhao, Zishuo" userId="7649741a-9cfe-4c93-b2a6-033691301ee6" providerId="ADAL" clId="{0FCB1206-7487-46F9-BCE8-9BD8BEB45BA8}" dt="2024-07-25T16:14:11.560" v="8403" actId="20577"/>
          <ac:spMkLst>
            <pc:docMk/>
            <pc:sldMk cId="1956174155" sldId="264"/>
            <ac:spMk id="3" creationId="{B5964FDA-DB5A-99B6-5DC9-C65D241B00F7}"/>
          </ac:spMkLst>
        </pc:spChg>
      </pc:sldChg>
      <pc:sldChg chg="modSp mod modAnim">
        <pc:chgData name="Zhao, Zishuo" userId="7649741a-9cfe-4c93-b2a6-033691301ee6" providerId="ADAL" clId="{0FCB1206-7487-46F9-BCE8-9BD8BEB45BA8}" dt="2024-07-25T16:08:39.337" v="8385"/>
        <pc:sldMkLst>
          <pc:docMk/>
          <pc:sldMk cId="3999994351" sldId="265"/>
        </pc:sldMkLst>
        <pc:spChg chg="mod">
          <ac:chgData name="Zhao, Zishuo" userId="7649741a-9cfe-4c93-b2a6-033691301ee6" providerId="ADAL" clId="{0FCB1206-7487-46F9-BCE8-9BD8BEB45BA8}" dt="2024-07-25T16:08:39.337" v="8385"/>
          <ac:spMkLst>
            <pc:docMk/>
            <pc:sldMk cId="3999994351" sldId="265"/>
            <ac:spMk id="2" creationId="{77FADA21-E225-108F-F1E0-449CC7632685}"/>
          </ac:spMkLst>
        </pc:spChg>
        <pc:spChg chg="mod">
          <ac:chgData name="Zhao, Zishuo" userId="7649741a-9cfe-4c93-b2a6-033691301ee6" providerId="ADAL" clId="{0FCB1206-7487-46F9-BCE8-9BD8BEB45BA8}" dt="2024-07-19T22:09:40.661" v="1255" actId="27636"/>
          <ac:spMkLst>
            <pc:docMk/>
            <pc:sldMk cId="3999994351" sldId="265"/>
            <ac:spMk id="3" creationId="{841D8A17-051D-C7EE-50A3-A823CB40D16B}"/>
          </ac:spMkLst>
        </pc:spChg>
      </pc:sldChg>
      <pc:sldChg chg="modSp mod modAnim">
        <pc:chgData name="Zhao, Zishuo" userId="7649741a-9cfe-4c93-b2a6-033691301ee6" providerId="ADAL" clId="{0FCB1206-7487-46F9-BCE8-9BD8BEB45BA8}" dt="2024-07-19T22:01:55.136" v="1163" actId="20577"/>
        <pc:sldMkLst>
          <pc:docMk/>
          <pc:sldMk cId="3924817541" sldId="266"/>
        </pc:sldMkLst>
        <pc:spChg chg="mod">
          <ac:chgData name="Zhao, Zishuo" userId="7649741a-9cfe-4c93-b2a6-033691301ee6" providerId="ADAL" clId="{0FCB1206-7487-46F9-BCE8-9BD8BEB45BA8}" dt="2024-07-19T22:01:55.136" v="1163" actId="20577"/>
          <ac:spMkLst>
            <pc:docMk/>
            <pc:sldMk cId="3924817541" sldId="266"/>
            <ac:spMk id="3" creationId="{8EE42086-F845-75DF-8819-02E71EAF7780}"/>
          </ac:spMkLst>
        </pc:spChg>
      </pc:sldChg>
      <pc:sldChg chg="modSp">
        <pc:chgData name="Zhao, Zishuo" userId="7649741a-9cfe-4c93-b2a6-033691301ee6" providerId="ADAL" clId="{0FCB1206-7487-46F9-BCE8-9BD8BEB45BA8}" dt="2024-07-20T23:55:11.387" v="5271" actId="20577"/>
        <pc:sldMkLst>
          <pc:docMk/>
          <pc:sldMk cId="3797735395" sldId="267"/>
        </pc:sldMkLst>
        <pc:spChg chg="mod">
          <ac:chgData name="Zhao, Zishuo" userId="7649741a-9cfe-4c93-b2a6-033691301ee6" providerId="ADAL" clId="{0FCB1206-7487-46F9-BCE8-9BD8BEB45BA8}" dt="2024-07-20T23:55:11.387" v="5271" actId="20577"/>
          <ac:spMkLst>
            <pc:docMk/>
            <pc:sldMk cId="3797735395" sldId="267"/>
            <ac:spMk id="3" creationId="{174A0925-A16A-F781-0868-955F62CAD4D7}"/>
          </ac:spMkLst>
        </pc:spChg>
      </pc:sldChg>
      <pc:sldChg chg="modSp mod modAnim">
        <pc:chgData name="Zhao, Zishuo" userId="7649741a-9cfe-4c93-b2a6-033691301ee6" providerId="ADAL" clId="{0FCB1206-7487-46F9-BCE8-9BD8BEB45BA8}" dt="2024-07-22T18:37:24.572" v="6026"/>
        <pc:sldMkLst>
          <pc:docMk/>
          <pc:sldMk cId="1935707286" sldId="268"/>
        </pc:sldMkLst>
        <pc:spChg chg="mod">
          <ac:chgData name="Zhao, Zishuo" userId="7649741a-9cfe-4c93-b2a6-033691301ee6" providerId="ADAL" clId="{0FCB1206-7487-46F9-BCE8-9BD8BEB45BA8}" dt="2024-07-22T18:37:24.572" v="6026"/>
          <ac:spMkLst>
            <pc:docMk/>
            <pc:sldMk cId="1935707286" sldId="268"/>
            <ac:spMk id="3" creationId="{33EB9615-B26D-65D1-A168-F7AB413A02A3}"/>
          </ac:spMkLst>
        </pc:spChg>
      </pc:sldChg>
      <pc:sldChg chg="modSp mod">
        <pc:chgData name="Zhao, Zishuo" userId="7649741a-9cfe-4c93-b2a6-033691301ee6" providerId="ADAL" clId="{0FCB1206-7487-46F9-BCE8-9BD8BEB45BA8}" dt="2024-07-22T21:42:23.469" v="8279" actId="20577"/>
        <pc:sldMkLst>
          <pc:docMk/>
          <pc:sldMk cId="4207941861" sldId="269"/>
        </pc:sldMkLst>
        <pc:spChg chg="mod">
          <ac:chgData name="Zhao, Zishuo" userId="7649741a-9cfe-4c93-b2a6-033691301ee6" providerId="ADAL" clId="{0FCB1206-7487-46F9-BCE8-9BD8BEB45BA8}" dt="2024-07-22T21:42:23.469" v="8279" actId="20577"/>
          <ac:spMkLst>
            <pc:docMk/>
            <pc:sldMk cId="4207941861" sldId="269"/>
            <ac:spMk id="2" creationId="{8D61C6C9-0B5E-36B7-DD31-21FA12521B76}"/>
          </ac:spMkLst>
        </pc:spChg>
      </pc:sldChg>
      <pc:sldChg chg="modSp mod modAnim">
        <pc:chgData name="Zhao, Zishuo" userId="7649741a-9cfe-4c93-b2a6-033691301ee6" providerId="ADAL" clId="{0FCB1206-7487-46F9-BCE8-9BD8BEB45BA8}" dt="2024-07-20T22:53:04.567" v="4178" actId="20577"/>
        <pc:sldMkLst>
          <pc:docMk/>
          <pc:sldMk cId="2983637389" sldId="270"/>
        </pc:sldMkLst>
        <pc:spChg chg="mod">
          <ac:chgData name="Zhao, Zishuo" userId="7649741a-9cfe-4c93-b2a6-033691301ee6" providerId="ADAL" clId="{0FCB1206-7487-46F9-BCE8-9BD8BEB45BA8}" dt="2024-07-20T22:53:04.567" v="4178" actId="20577"/>
          <ac:spMkLst>
            <pc:docMk/>
            <pc:sldMk cId="2983637389" sldId="270"/>
            <ac:spMk id="3" creationId="{7FFA4836-AB0D-C895-0EF4-E1C8228E8B0B}"/>
          </ac:spMkLst>
        </pc:spChg>
        <pc:spChg chg="mod">
          <ac:chgData name="Zhao, Zishuo" userId="7649741a-9cfe-4c93-b2a6-033691301ee6" providerId="ADAL" clId="{0FCB1206-7487-46F9-BCE8-9BD8BEB45BA8}" dt="2024-07-20T22:52:47.556" v="4175" actId="1076"/>
          <ac:spMkLst>
            <pc:docMk/>
            <pc:sldMk cId="2983637389" sldId="270"/>
            <ac:spMk id="4" creationId="{0AD20C83-CD26-CDFB-96A2-4DE4DB6FDB9E}"/>
          </ac:spMkLst>
        </pc:spChg>
        <pc:spChg chg="mod">
          <ac:chgData name="Zhao, Zishuo" userId="7649741a-9cfe-4c93-b2a6-033691301ee6" providerId="ADAL" clId="{0FCB1206-7487-46F9-BCE8-9BD8BEB45BA8}" dt="2024-07-20T22:52:50.965" v="4176" actId="1076"/>
          <ac:spMkLst>
            <pc:docMk/>
            <pc:sldMk cId="2983637389" sldId="270"/>
            <ac:spMk id="5" creationId="{E94059CF-AA06-B03D-C533-0BED2DC5B5A3}"/>
          </ac:spMkLst>
        </pc:spChg>
      </pc:sldChg>
      <pc:sldChg chg="modSp">
        <pc:chgData name="Zhao, Zishuo" userId="7649741a-9cfe-4c93-b2a6-033691301ee6" providerId="ADAL" clId="{0FCB1206-7487-46F9-BCE8-9BD8BEB45BA8}" dt="2024-07-22T21:42:33.729" v="8283" actId="20577"/>
        <pc:sldMkLst>
          <pc:docMk/>
          <pc:sldMk cId="1165638499" sldId="271"/>
        </pc:sldMkLst>
        <pc:spChg chg="mod">
          <ac:chgData name="Zhao, Zishuo" userId="7649741a-9cfe-4c93-b2a6-033691301ee6" providerId="ADAL" clId="{0FCB1206-7487-46F9-BCE8-9BD8BEB45BA8}" dt="2024-07-22T21:42:33.729" v="8283" actId="20577"/>
          <ac:spMkLst>
            <pc:docMk/>
            <pc:sldMk cId="1165638499" sldId="271"/>
            <ac:spMk id="2" creationId="{4A0C73B3-49F2-C89F-5619-55A58C01F34A}"/>
          </ac:spMkLst>
        </pc:spChg>
      </pc:sldChg>
      <pc:sldChg chg="addSp delSp modSp mod modAnim">
        <pc:chgData name="Zhao, Zishuo" userId="7649741a-9cfe-4c93-b2a6-033691301ee6" providerId="ADAL" clId="{0FCB1206-7487-46F9-BCE8-9BD8BEB45BA8}" dt="2024-07-20T19:40:01.165" v="3553" actId="20577"/>
        <pc:sldMkLst>
          <pc:docMk/>
          <pc:sldMk cId="1171240737" sldId="272"/>
        </pc:sldMkLst>
        <pc:spChg chg="mod">
          <ac:chgData name="Zhao, Zishuo" userId="7649741a-9cfe-4c93-b2a6-033691301ee6" providerId="ADAL" clId="{0FCB1206-7487-46F9-BCE8-9BD8BEB45BA8}" dt="2024-07-19T22:13:27.959" v="1341" actId="255"/>
          <ac:spMkLst>
            <pc:docMk/>
            <pc:sldMk cId="1171240737" sldId="272"/>
            <ac:spMk id="2" creationId="{325358D0-F542-D37A-8C3A-AA917301FE8C}"/>
          </ac:spMkLst>
        </pc:spChg>
        <pc:spChg chg="mod">
          <ac:chgData name="Zhao, Zishuo" userId="7649741a-9cfe-4c93-b2a6-033691301ee6" providerId="ADAL" clId="{0FCB1206-7487-46F9-BCE8-9BD8BEB45BA8}" dt="2024-07-20T19:40:01.165" v="3553" actId="20577"/>
          <ac:spMkLst>
            <pc:docMk/>
            <pc:sldMk cId="1171240737" sldId="272"/>
            <ac:spMk id="3" creationId="{C8B947DF-1960-F0A9-5F02-7AC3F5001A85}"/>
          </ac:spMkLst>
        </pc:spChg>
        <pc:spChg chg="add del mod">
          <ac:chgData name="Zhao, Zishuo" userId="7649741a-9cfe-4c93-b2a6-033691301ee6" providerId="ADAL" clId="{0FCB1206-7487-46F9-BCE8-9BD8BEB45BA8}" dt="2024-07-20T17:53:35.426" v="1476" actId="478"/>
          <ac:spMkLst>
            <pc:docMk/>
            <pc:sldMk cId="1171240737" sldId="272"/>
            <ac:spMk id="4" creationId="{50C2083E-7B52-E4B1-8AA1-D6CCAE542C43}"/>
          </ac:spMkLst>
        </pc:spChg>
      </pc:sldChg>
      <pc:sldChg chg="addSp modSp new mod modAnim">
        <pc:chgData name="Zhao, Zishuo" userId="7649741a-9cfe-4c93-b2a6-033691301ee6" providerId="ADAL" clId="{0FCB1206-7487-46F9-BCE8-9BD8BEB45BA8}" dt="2024-07-20T23:49:08.801" v="5254" actId="20577"/>
        <pc:sldMkLst>
          <pc:docMk/>
          <pc:sldMk cId="1401459705" sldId="273"/>
        </pc:sldMkLst>
        <pc:spChg chg="mod">
          <ac:chgData name="Zhao, Zishuo" userId="7649741a-9cfe-4c93-b2a6-033691301ee6" providerId="ADAL" clId="{0FCB1206-7487-46F9-BCE8-9BD8BEB45BA8}" dt="2024-07-19T21:19:17.005" v="433" actId="20577"/>
          <ac:spMkLst>
            <pc:docMk/>
            <pc:sldMk cId="1401459705" sldId="273"/>
            <ac:spMk id="2" creationId="{30123100-AD17-5BBB-813B-D47705133C1D}"/>
          </ac:spMkLst>
        </pc:spChg>
        <pc:spChg chg="mod">
          <ac:chgData name="Zhao, Zishuo" userId="7649741a-9cfe-4c93-b2a6-033691301ee6" providerId="ADAL" clId="{0FCB1206-7487-46F9-BCE8-9BD8BEB45BA8}" dt="2024-07-20T23:49:08.801" v="5254" actId="20577"/>
          <ac:spMkLst>
            <pc:docMk/>
            <pc:sldMk cId="1401459705" sldId="273"/>
            <ac:spMk id="3" creationId="{744AC02F-A8DD-7FD4-33A6-FD102B8EC36E}"/>
          </ac:spMkLst>
        </pc:spChg>
        <pc:picChg chg="add mod">
          <ac:chgData name="Zhao, Zishuo" userId="7649741a-9cfe-4c93-b2a6-033691301ee6" providerId="ADAL" clId="{0FCB1206-7487-46F9-BCE8-9BD8BEB45BA8}" dt="2024-07-20T23:37:18.586" v="4696" actId="1076"/>
          <ac:picMkLst>
            <pc:docMk/>
            <pc:sldMk cId="1401459705" sldId="273"/>
            <ac:picMk id="5" creationId="{1771277E-F50C-74BD-2D9E-A789D45FE993}"/>
          </ac:picMkLst>
        </pc:picChg>
      </pc:sldChg>
      <pc:sldChg chg="modSp new mod modAnim">
        <pc:chgData name="Zhao, Zishuo" userId="7649741a-9cfe-4c93-b2a6-033691301ee6" providerId="ADAL" clId="{0FCB1206-7487-46F9-BCE8-9BD8BEB45BA8}" dt="2024-07-22T18:52:01.302" v="6322" actId="207"/>
        <pc:sldMkLst>
          <pc:docMk/>
          <pc:sldMk cId="2783740582" sldId="274"/>
        </pc:sldMkLst>
        <pc:spChg chg="mod">
          <ac:chgData name="Zhao, Zishuo" userId="7649741a-9cfe-4c93-b2a6-033691301ee6" providerId="ADAL" clId="{0FCB1206-7487-46F9-BCE8-9BD8BEB45BA8}" dt="2024-07-20T18:12:29.392" v="1625" actId="20577"/>
          <ac:spMkLst>
            <pc:docMk/>
            <pc:sldMk cId="2783740582" sldId="274"/>
            <ac:spMk id="2" creationId="{731D9385-8189-61AE-DBE5-8596F104B348}"/>
          </ac:spMkLst>
        </pc:spChg>
        <pc:spChg chg="mod">
          <ac:chgData name="Zhao, Zishuo" userId="7649741a-9cfe-4c93-b2a6-033691301ee6" providerId="ADAL" clId="{0FCB1206-7487-46F9-BCE8-9BD8BEB45BA8}" dt="2024-07-22T18:52:01.302" v="6322" actId="207"/>
          <ac:spMkLst>
            <pc:docMk/>
            <pc:sldMk cId="2783740582" sldId="274"/>
            <ac:spMk id="3" creationId="{2BF5D872-79AA-CDC5-EB4F-C42B49B88479}"/>
          </ac:spMkLst>
        </pc:spChg>
      </pc:sldChg>
      <pc:sldChg chg="modSp new mod modAnim">
        <pc:chgData name="Zhao, Zishuo" userId="7649741a-9cfe-4c93-b2a6-033691301ee6" providerId="ADAL" clId="{0FCB1206-7487-46F9-BCE8-9BD8BEB45BA8}" dt="2024-07-22T18:59:42.619" v="6495" actId="20577"/>
        <pc:sldMkLst>
          <pc:docMk/>
          <pc:sldMk cId="321854416" sldId="275"/>
        </pc:sldMkLst>
        <pc:spChg chg="mod">
          <ac:chgData name="Zhao, Zishuo" userId="7649741a-9cfe-4c93-b2a6-033691301ee6" providerId="ADAL" clId="{0FCB1206-7487-46F9-BCE8-9BD8BEB45BA8}" dt="2024-07-20T18:19:52.746" v="1933" actId="20577"/>
          <ac:spMkLst>
            <pc:docMk/>
            <pc:sldMk cId="321854416" sldId="275"/>
            <ac:spMk id="2" creationId="{A3AE1DFD-F5BA-3B12-F7CA-E2CD2FCECD07}"/>
          </ac:spMkLst>
        </pc:spChg>
        <pc:spChg chg="mod">
          <ac:chgData name="Zhao, Zishuo" userId="7649741a-9cfe-4c93-b2a6-033691301ee6" providerId="ADAL" clId="{0FCB1206-7487-46F9-BCE8-9BD8BEB45BA8}" dt="2024-07-22T18:59:42.619" v="6495" actId="20577"/>
          <ac:spMkLst>
            <pc:docMk/>
            <pc:sldMk cId="321854416" sldId="275"/>
            <ac:spMk id="3" creationId="{FF172050-A9EC-2B2F-C726-CEF9D8ABF684}"/>
          </ac:spMkLst>
        </pc:spChg>
      </pc:sldChg>
      <pc:sldChg chg="addSp modSp new mod modAnim modShow">
        <pc:chgData name="Zhao, Zishuo" userId="7649741a-9cfe-4c93-b2a6-033691301ee6" providerId="ADAL" clId="{0FCB1206-7487-46F9-BCE8-9BD8BEB45BA8}" dt="2024-07-20T19:22:13.985" v="3225" actId="729"/>
        <pc:sldMkLst>
          <pc:docMk/>
          <pc:sldMk cId="2422707755" sldId="276"/>
        </pc:sldMkLst>
        <pc:spChg chg="mod">
          <ac:chgData name="Zhao, Zishuo" userId="7649741a-9cfe-4c93-b2a6-033691301ee6" providerId="ADAL" clId="{0FCB1206-7487-46F9-BCE8-9BD8BEB45BA8}" dt="2024-07-20T18:32:39.957" v="2502" actId="20577"/>
          <ac:spMkLst>
            <pc:docMk/>
            <pc:sldMk cId="2422707755" sldId="276"/>
            <ac:spMk id="2" creationId="{096B219B-B4CD-D5E7-B1BF-920D3D0705AD}"/>
          </ac:spMkLst>
        </pc:spChg>
        <pc:spChg chg="mod">
          <ac:chgData name="Zhao, Zishuo" userId="7649741a-9cfe-4c93-b2a6-033691301ee6" providerId="ADAL" clId="{0FCB1206-7487-46F9-BCE8-9BD8BEB45BA8}" dt="2024-07-20T18:55:49.865" v="2851" actId="20577"/>
          <ac:spMkLst>
            <pc:docMk/>
            <pc:sldMk cId="2422707755" sldId="276"/>
            <ac:spMk id="3" creationId="{7261B8DE-C7C4-F8E9-FF60-617AC917DF79}"/>
          </ac:spMkLst>
        </pc:spChg>
        <pc:spChg chg="add mod">
          <ac:chgData name="Zhao, Zishuo" userId="7649741a-9cfe-4c93-b2a6-033691301ee6" providerId="ADAL" clId="{0FCB1206-7487-46F9-BCE8-9BD8BEB45BA8}" dt="2024-07-20T18:35:54.584" v="2573" actId="1076"/>
          <ac:spMkLst>
            <pc:docMk/>
            <pc:sldMk cId="2422707755" sldId="276"/>
            <ac:spMk id="4" creationId="{8997532A-B6FF-4BA5-1D6A-0355C22516E1}"/>
          </ac:spMkLst>
        </pc:spChg>
      </pc:sldChg>
      <pc:sldChg chg="addSp delSp modSp new mod modAnim">
        <pc:chgData name="Zhao, Zishuo" userId="7649741a-9cfe-4c93-b2a6-033691301ee6" providerId="ADAL" clId="{0FCB1206-7487-46F9-BCE8-9BD8BEB45BA8}" dt="2024-07-20T22:55:18.802" v="4188"/>
        <pc:sldMkLst>
          <pc:docMk/>
          <pc:sldMk cId="3911730965" sldId="277"/>
        </pc:sldMkLst>
        <pc:spChg chg="mod">
          <ac:chgData name="Zhao, Zishuo" userId="7649741a-9cfe-4c93-b2a6-033691301ee6" providerId="ADAL" clId="{0FCB1206-7487-46F9-BCE8-9BD8BEB45BA8}" dt="2024-07-20T19:04:49.515" v="3070" actId="20577"/>
          <ac:spMkLst>
            <pc:docMk/>
            <pc:sldMk cId="3911730965" sldId="277"/>
            <ac:spMk id="2" creationId="{D3D1182A-BAD9-1316-A5FE-841BE353BEE6}"/>
          </ac:spMkLst>
        </pc:spChg>
        <pc:spChg chg="del">
          <ac:chgData name="Zhao, Zishuo" userId="7649741a-9cfe-4c93-b2a6-033691301ee6" providerId="ADAL" clId="{0FCB1206-7487-46F9-BCE8-9BD8BEB45BA8}" dt="2024-07-20T19:04:29.013" v="3056" actId="478"/>
          <ac:spMkLst>
            <pc:docMk/>
            <pc:sldMk cId="3911730965" sldId="277"/>
            <ac:spMk id="3" creationId="{86B64F8D-15F8-8AEC-C254-08218665CA6A}"/>
          </ac:spMkLst>
        </pc:spChg>
        <pc:spChg chg="add mod">
          <ac:chgData name="Zhao, Zishuo" userId="7649741a-9cfe-4c93-b2a6-033691301ee6" providerId="ADAL" clId="{0FCB1206-7487-46F9-BCE8-9BD8BEB45BA8}" dt="2024-07-20T19:11:31.050" v="3224" actId="20577"/>
          <ac:spMkLst>
            <pc:docMk/>
            <pc:sldMk cId="3911730965" sldId="277"/>
            <ac:spMk id="4" creationId="{0012C29D-7D3E-9EE8-929A-1D6D7CD2E57F}"/>
          </ac:spMkLst>
        </pc:spChg>
        <pc:spChg chg="add mod">
          <ac:chgData name="Zhao, Zishuo" userId="7649741a-9cfe-4c93-b2a6-033691301ee6" providerId="ADAL" clId="{0FCB1206-7487-46F9-BCE8-9BD8BEB45BA8}" dt="2024-07-20T19:08:18.910" v="3214" actId="2711"/>
          <ac:spMkLst>
            <pc:docMk/>
            <pc:sldMk cId="3911730965" sldId="277"/>
            <ac:spMk id="5" creationId="{D9890D44-0192-4E8F-F12D-92F456B20864}"/>
          </ac:spMkLst>
        </pc:spChg>
      </pc:sldChg>
      <pc:sldChg chg="modSp new mod modAnim">
        <pc:chgData name="Zhao, Zishuo" userId="7649741a-9cfe-4c93-b2a6-033691301ee6" providerId="ADAL" clId="{0FCB1206-7487-46F9-BCE8-9BD8BEB45BA8}" dt="2024-07-22T18:39:12.755" v="6056" actId="20577"/>
        <pc:sldMkLst>
          <pc:docMk/>
          <pc:sldMk cId="652933435" sldId="278"/>
        </pc:sldMkLst>
        <pc:spChg chg="mod">
          <ac:chgData name="Zhao, Zishuo" userId="7649741a-9cfe-4c93-b2a6-033691301ee6" providerId="ADAL" clId="{0FCB1206-7487-46F9-BCE8-9BD8BEB45BA8}" dt="2024-07-20T19:44:36.571" v="3629" actId="20577"/>
          <ac:spMkLst>
            <pc:docMk/>
            <pc:sldMk cId="652933435" sldId="278"/>
            <ac:spMk id="2" creationId="{24979022-7A3B-6EDC-76F8-205710209970}"/>
          </ac:spMkLst>
        </pc:spChg>
        <pc:spChg chg="mod">
          <ac:chgData name="Zhao, Zishuo" userId="7649741a-9cfe-4c93-b2a6-033691301ee6" providerId="ADAL" clId="{0FCB1206-7487-46F9-BCE8-9BD8BEB45BA8}" dt="2024-07-22T18:39:12.755" v="6056" actId="20577"/>
          <ac:spMkLst>
            <pc:docMk/>
            <pc:sldMk cId="652933435" sldId="278"/>
            <ac:spMk id="3" creationId="{A6F5F4EA-4052-BB6D-E031-94DFF9CEC195}"/>
          </ac:spMkLst>
        </pc:spChg>
      </pc:sldChg>
      <pc:sldChg chg="modSp new mod modAnim">
        <pc:chgData name="Zhao, Zishuo" userId="7649741a-9cfe-4c93-b2a6-033691301ee6" providerId="ADAL" clId="{0FCB1206-7487-46F9-BCE8-9BD8BEB45BA8}" dt="2024-07-20T23:07:14.326" v="4392" actId="20577"/>
        <pc:sldMkLst>
          <pc:docMk/>
          <pc:sldMk cId="2790772179" sldId="279"/>
        </pc:sldMkLst>
        <pc:spChg chg="mod">
          <ac:chgData name="Zhao, Zishuo" userId="7649741a-9cfe-4c93-b2a6-033691301ee6" providerId="ADAL" clId="{0FCB1206-7487-46F9-BCE8-9BD8BEB45BA8}" dt="2024-07-20T23:07:14.326" v="4392" actId="20577"/>
          <ac:spMkLst>
            <pc:docMk/>
            <pc:sldMk cId="2790772179" sldId="279"/>
            <ac:spMk id="2" creationId="{441F04CC-B5BF-73A9-44C9-95079617676D}"/>
          </ac:spMkLst>
        </pc:spChg>
        <pc:spChg chg="mod">
          <ac:chgData name="Zhao, Zishuo" userId="7649741a-9cfe-4c93-b2a6-033691301ee6" providerId="ADAL" clId="{0FCB1206-7487-46F9-BCE8-9BD8BEB45BA8}" dt="2024-07-20T22:53:56.376" v="4187" actId="20577"/>
          <ac:spMkLst>
            <pc:docMk/>
            <pc:sldMk cId="2790772179" sldId="279"/>
            <ac:spMk id="3" creationId="{144BC331-07CE-A3B0-7846-6DF1783295E9}"/>
          </ac:spMkLst>
        </pc:spChg>
      </pc:sldChg>
      <pc:sldChg chg="modSp new mod ord modAnim">
        <pc:chgData name="Zhao, Zishuo" userId="7649741a-9cfe-4c93-b2a6-033691301ee6" providerId="ADAL" clId="{0FCB1206-7487-46F9-BCE8-9BD8BEB45BA8}" dt="2024-07-26T19:28:22.146" v="9168" actId="20577"/>
        <pc:sldMkLst>
          <pc:docMk/>
          <pc:sldMk cId="1549155231" sldId="280"/>
        </pc:sldMkLst>
        <pc:spChg chg="mod">
          <ac:chgData name="Zhao, Zishuo" userId="7649741a-9cfe-4c93-b2a6-033691301ee6" providerId="ADAL" clId="{0FCB1206-7487-46F9-BCE8-9BD8BEB45BA8}" dt="2024-07-26T19:28:22.146" v="9168" actId="20577"/>
          <ac:spMkLst>
            <pc:docMk/>
            <pc:sldMk cId="1549155231" sldId="280"/>
            <ac:spMk id="2" creationId="{4B3314BB-129E-F65F-8751-4D280435C0CF}"/>
          </ac:spMkLst>
        </pc:spChg>
        <pc:spChg chg="mod">
          <ac:chgData name="Zhao, Zishuo" userId="7649741a-9cfe-4c93-b2a6-033691301ee6" providerId="ADAL" clId="{0FCB1206-7487-46F9-BCE8-9BD8BEB45BA8}" dt="2024-07-22T21:44:20.411" v="8284" actId="20577"/>
          <ac:spMkLst>
            <pc:docMk/>
            <pc:sldMk cId="1549155231" sldId="280"/>
            <ac:spMk id="3" creationId="{62ADB673-3611-8FD1-A6E3-7AC113166090}"/>
          </ac:spMkLst>
        </pc:spChg>
      </pc:sldChg>
      <pc:sldChg chg="modSp new mod">
        <pc:chgData name="Zhao, Zishuo" userId="7649741a-9cfe-4c93-b2a6-033691301ee6" providerId="ADAL" clId="{0FCB1206-7487-46F9-BCE8-9BD8BEB45BA8}" dt="2024-07-20T23:57:32.862" v="5305" actId="20577"/>
        <pc:sldMkLst>
          <pc:docMk/>
          <pc:sldMk cId="4045284585" sldId="281"/>
        </pc:sldMkLst>
        <pc:spChg chg="mod">
          <ac:chgData name="Zhao, Zishuo" userId="7649741a-9cfe-4c93-b2a6-033691301ee6" providerId="ADAL" clId="{0FCB1206-7487-46F9-BCE8-9BD8BEB45BA8}" dt="2024-07-20T23:57:32.862" v="5305" actId="20577"/>
          <ac:spMkLst>
            <pc:docMk/>
            <pc:sldMk cId="4045284585" sldId="281"/>
            <ac:spMk id="2" creationId="{AC48887E-291B-CC70-CE53-B1AC0CD7A8FB}"/>
          </ac:spMkLst>
        </pc:spChg>
      </pc:sldChg>
      <pc:sldChg chg="modSp mod">
        <pc:chgData name="Zhao, Zishuo" userId="7649741a-9cfe-4c93-b2a6-033691301ee6" providerId="ADAL" clId="{0FCB1206-7487-46F9-BCE8-9BD8BEB45BA8}" dt="2024-07-22T18:35:34.036" v="6012" actId="20577"/>
        <pc:sldMkLst>
          <pc:docMk/>
          <pc:sldMk cId="3161282364" sldId="285"/>
        </pc:sldMkLst>
        <pc:spChg chg="mod">
          <ac:chgData name="Zhao, Zishuo" userId="7649741a-9cfe-4c93-b2a6-033691301ee6" providerId="ADAL" clId="{0FCB1206-7487-46F9-BCE8-9BD8BEB45BA8}" dt="2024-07-22T18:08:18.290" v="5404" actId="20577"/>
          <ac:spMkLst>
            <pc:docMk/>
            <pc:sldMk cId="3161282364" sldId="285"/>
            <ac:spMk id="2" creationId="{7D519705-835E-B80F-0DFC-BD8F3A9C4EF1}"/>
          </ac:spMkLst>
        </pc:spChg>
        <pc:spChg chg="mod">
          <ac:chgData name="Zhao, Zishuo" userId="7649741a-9cfe-4c93-b2a6-033691301ee6" providerId="ADAL" clId="{0FCB1206-7487-46F9-BCE8-9BD8BEB45BA8}" dt="2024-07-22T18:35:34.036" v="6012" actId="20577"/>
          <ac:spMkLst>
            <pc:docMk/>
            <pc:sldMk cId="3161282364" sldId="285"/>
            <ac:spMk id="3" creationId="{2533E47A-5142-483B-DC21-689BEC93370D}"/>
          </ac:spMkLst>
        </pc:spChg>
      </pc:sldChg>
      <pc:sldChg chg="modSp modAnim">
        <pc:chgData name="Zhao, Zishuo" userId="7649741a-9cfe-4c93-b2a6-033691301ee6" providerId="ADAL" clId="{0FCB1206-7487-46F9-BCE8-9BD8BEB45BA8}" dt="2024-07-25T16:14:50.428" v="8407"/>
        <pc:sldMkLst>
          <pc:docMk/>
          <pc:sldMk cId="2795039983" sldId="286"/>
        </pc:sldMkLst>
        <pc:spChg chg="mod">
          <ac:chgData name="Zhao, Zishuo" userId="7649741a-9cfe-4c93-b2a6-033691301ee6" providerId="ADAL" clId="{0FCB1206-7487-46F9-BCE8-9BD8BEB45BA8}" dt="2024-07-25T16:14:50.428" v="8407"/>
          <ac:spMkLst>
            <pc:docMk/>
            <pc:sldMk cId="2795039983" sldId="286"/>
            <ac:spMk id="3" creationId="{C869FF5D-D5CF-966E-43AA-CB9C97995A99}"/>
          </ac:spMkLst>
        </pc:spChg>
      </pc:sldChg>
      <pc:sldChg chg="modSp modAnim">
        <pc:chgData name="Zhao, Zishuo" userId="7649741a-9cfe-4c93-b2a6-033691301ee6" providerId="ADAL" clId="{0FCB1206-7487-46F9-BCE8-9BD8BEB45BA8}" dt="2024-07-22T18:16:14.697" v="5428" actId="207"/>
        <pc:sldMkLst>
          <pc:docMk/>
          <pc:sldMk cId="3533479332" sldId="287"/>
        </pc:sldMkLst>
        <pc:spChg chg="mod">
          <ac:chgData name="Zhao, Zishuo" userId="7649741a-9cfe-4c93-b2a6-033691301ee6" providerId="ADAL" clId="{0FCB1206-7487-46F9-BCE8-9BD8BEB45BA8}" dt="2024-07-22T18:16:14.697" v="5428" actId="207"/>
          <ac:spMkLst>
            <pc:docMk/>
            <pc:sldMk cId="3533479332" sldId="287"/>
            <ac:spMk id="3" creationId="{569F4515-2D45-A4F1-744E-6F33C6B88841}"/>
          </ac:spMkLst>
        </pc:spChg>
      </pc:sldChg>
      <pc:sldChg chg="addSp delSp modSp new mod modAnim">
        <pc:chgData name="Zhao, Zishuo" userId="7649741a-9cfe-4c93-b2a6-033691301ee6" providerId="ADAL" clId="{0FCB1206-7487-46F9-BCE8-9BD8BEB45BA8}" dt="2024-07-22T18:42:05.070" v="6058" actId="20577"/>
        <pc:sldMkLst>
          <pc:docMk/>
          <pc:sldMk cId="166885388" sldId="288"/>
        </pc:sldMkLst>
        <pc:spChg chg="mod">
          <ac:chgData name="Zhao, Zishuo" userId="7649741a-9cfe-4c93-b2a6-033691301ee6" providerId="ADAL" clId="{0FCB1206-7487-46F9-BCE8-9BD8BEB45BA8}" dt="2024-07-22T18:42:05.070" v="6058" actId="20577"/>
          <ac:spMkLst>
            <pc:docMk/>
            <pc:sldMk cId="166885388" sldId="288"/>
            <ac:spMk id="2" creationId="{CABDEDDB-A3D4-7AB6-BEB3-7F00148BD1D5}"/>
          </ac:spMkLst>
        </pc:spChg>
        <pc:spChg chg="add del mod">
          <ac:chgData name="Zhao, Zishuo" userId="7649741a-9cfe-4c93-b2a6-033691301ee6" providerId="ADAL" clId="{0FCB1206-7487-46F9-BCE8-9BD8BEB45BA8}" dt="2024-07-22T18:25:51.031" v="5750" actId="20577"/>
          <ac:spMkLst>
            <pc:docMk/>
            <pc:sldMk cId="166885388" sldId="288"/>
            <ac:spMk id="3" creationId="{468A5B0C-7E18-B655-CAB1-C06F5E4E6921}"/>
          </ac:spMkLst>
        </pc:spChg>
        <pc:graphicFrameChg chg="add mod">
          <ac:chgData name="Zhao, Zishuo" userId="7649741a-9cfe-4c93-b2a6-033691301ee6" providerId="ADAL" clId="{0FCB1206-7487-46F9-BCE8-9BD8BEB45BA8}" dt="2024-07-22T18:17:28.300" v="5442"/>
          <ac:graphicFrameMkLst>
            <pc:docMk/>
            <pc:sldMk cId="166885388" sldId="288"/>
            <ac:graphicFrameMk id="4" creationId="{C4A7C5A3-0DAE-0312-CCF2-EA0B39137CE9}"/>
          </ac:graphicFrameMkLst>
        </pc:graphicFrameChg>
        <pc:graphicFrameChg chg="add del mod ord modGraphic">
          <ac:chgData name="Zhao, Zishuo" userId="7649741a-9cfe-4c93-b2a6-033691301ee6" providerId="ADAL" clId="{0FCB1206-7487-46F9-BCE8-9BD8BEB45BA8}" dt="2024-07-22T18:18:22.476" v="5460" actId="3680"/>
          <ac:graphicFrameMkLst>
            <pc:docMk/>
            <pc:sldMk cId="166885388" sldId="288"/>
            <ac:graphicFrameMk id="5" creationId="{B8FE69B5-095A-6034-D460-BEBA07293C3A}"/>
          </ac:graphicFrameMkLst>
        </pc:graphicFrameChg>
        <pc:graphicFrameChg chg="add del">
          <ac:chgData name="Zhao, Zishuo" userId="7649741a-9cfe-4c93-b2a6-033691301ee6" providerId="ADAL" clId="{0FCB1206-7487-46F9-BCE8-9BD8BEB45BA8}" dt="2024-07-22T18:19:15.817" v="5489" actId="3680"/>
          <ac:graphicFrameMkLst>
            <pc:docMk/>
            <pc:sldMk cId="166885388" sldId="288"/>
            <ac:graphicFrameMk id="6" creationId="{B6938221-FA95-6609-FBC2-8B5AC24FFB64}"/>
          </ac:graphicFrameMkLst>
        </pc:graphicFrameChg>
        <pc:graphicFrameChg chg="add mod modGraphic">
          <ac:chgData name="Zhao, Zishuo" userId="7649741a-9cfe-4c93-b2a6-033691301ee6" providerId="ADAL" clId="{0FCB1206-7487-46F9-BCE8-9BD8BEB45BA8}" dt="2024-07-22T18:21:23.269" v="5568" actId="1076"/>
          <ac:graphicFrameMkLst>
            <pc:docMk/>
            <pc:sldMk cId="166885388" sldId="288"/>
            <ac:graphicFrameMk id="7" creationId="{C5C086A9-F74E-0F02-0A7C-BBCF50E479BC}"/>
          </ac:graphicFrameMkLst>
        </pc:graphicFrameChg>
      </pc:sldChg>
      <pc:sldChg chg="addSp modSp new mod addAnim delAnim modAnim">
        <pc:chgData name="Zhao, Zishuo" userId="7649741a-9cfe-4c93-b2a6-033691301ee6" providerId="ADAL" clId="{0FCB1206-7487-46F9-BCE8-9BD8BEB45BA8}" dt="2024-07-22T18:49:16.371" v="6316" actId="20577"/>
        <pc:sldMkLst>
          <pc:docMk/>
          <pc:sldMk cId="2047323876" sldId="289"/>
        </pc:sldMkLst>
        <pc:spChg chg="mod">
          <ac:chgData name="Zhao, Zishuo" userId="7649741a-9cfe-4c93-b2a6-033691301ee6" providerId="ADAL" clId="{0FCB1206-7487-46F9-BCE8-9BD8BEB45BA8}" dt="2024-07-22T18:42:10.025" v="6060" actId="20577"/>
          <ac:spMkLst>
            <pc:docMk/>
            <pc:sldMk cId="2047323876" sldId="289"/>
            <ac:spMk id="2" creationId="{60BA11CE-3612-CECA-9EA0-F6602809B839}"/>
          </ac:spMkLst>
        </pc:spChg>
        <pc:spChg chg="mod">
          <ac:chgData name="Zhao, Zishuo" userId="7649741a-9cfe-4c93-b2a6-033691301ee6" providerId="ADAL" clId="{0FCB1206-7487-46F9-BCE8-9BD8BEB45BA8}" dt="2024-07-22T18:49:16.371" v="6316" actId="20577"/>
          <ac:spMkLst>
            <pc:docMk/>
            <pc:sldMk cId="2047323876" sldId="289"/>
            <ac:spMk id="3" creationId="{EF4F2AB2-E1E7-80A3-D965-520FAC43E954}"/>
          </ac:spMkLst>
        </pc:spChg>
        <pc:graphicFrameChg chg="add mod modGraphic">
          <ac:chgData name="Zhao, Zishuo" userId="7649741a-9cfe-4c93-b2a6-033691301ee6" providerId="ADAL" clId="{0FCB1206-7487-46F9-BCE8-9BD8BEB45BA8}" dt="2024-07-22T18:44:41.234" v="6163" actId="1076"/>
          <ac:graphicFrameMkLst>
            <pc:docMk/>
            <pc:sldMk cId="2047323876" sldId="289"/>
            <ac:graphicFrameMk id="4" creationId="{92C9F888-5080-7F80-37AD-02CB46A10564}"/>
          </ac:graphicFrameMkLst>
        </pc:graphicFrameChg>
      </pc:sldChg>
      <pc:sldChg chg="addSp modSp new mod modAnim">
        <pc:chgData name="Zhao, Zishuo" userId="7649741a-9cfe-4c93-b2a6-033691301ee6" providerId="ADAL" clId="{0FCB1206-7487-46F9-BCE8-9BD8BEB45BA8}" dt="2024-07-22T20:41:34.342" v="6992"/>
        <pc:sldMkLst>
          <pc:docMk/>
          <pc:sldMk cId="189869000" sldId="290"/>
        </pc:sldMkLst>
        <pc:spChg chg="mod">
          <ac:chgData name="Zhao, Zishuo" userId="7649741a-9cfe-4c93-b2a6-033691301ee6" providerId="ADAL" clId="{0FCB1206-7487-46F9-BCE8-9BD8BEB45BA8}" dt="2024-07-22T18:47:38.653" v="6213" actId="20577"/>
          <ac:spMkLst>
            <pc:docMk/>
            <pc:sldMk cId="189869000" sldId="290"/>
            <ac:spMk id="2" creationId="{946E2B16-415A-6965-BC08-56F9F2C720F5}"/>
          </ac:spMkLst>
        </pc:spChg>
        <pc:spChg chg="mod">
          <ac:chgData name="Zhao, Zishuo" userId="7649741a-9cfe-4c93-b2a6-033691301ee6" providerId="ADAL" clId="{0FCB1206-7487-46F9-BCE8-9BD8BEB45BA8}" dt="2024-07-22T20:41:12.002" v="6986" actId="20577"/>
          <ac:spMkLst>
            <pc:docMk/>
            <pc:sldMk cId="189869000" sldId="290"/>
            <ac:spMk id="3" creationId="{4F586307-0E26-F42C-AB63-59F6738C9D43}"/>
          </ac:spMkLst>
        </pc:spChg>
        <pc:spChg chg="add mod">
          <ac:chgData name="Zhao, Zishuo" userId="7649741a-9cfe-4c93-b2a6-033691301ee6" providerId="ADAL" clId="{0FCB1206-7487-46F9-BCE8-9BD8BEB45BA8}" dt="2024-07-22T20:40:36.224" v="6932" actId="1076"/>
          <ac:spMkLst>
            <pc:docMk/>
            <pc:sldMk cId="189869000" sldId="290"/>
            <ac:spMk id="4" creationId="{AD0E1723-E69E-02BF-88E8-C0E2755BD139}"/>
          </ac:spMkLst>
        </pc:spChg>
        <pc:spChg chg="add mod">
          <ac:chgData name="Zhao, Zishuo" userId="7649741a-9cfe-4c93-b2a6-033691301ee6" providerId="ADAL" clId="{0FCB1206-7487-46F9-BCE8-9BD8BEB45BA8}" dt="2024-07-22T20:40:36.224" v="6932" actId="1076"/>
          <ac:spMkLst>
            <pc:docMk/>
            <pc:sldMk cId="189869000" sldId="290"/>
            <ac:spMk id="5" creationId="{895719BF-365D-2F46-C2BA-A66AB946B716}"/>
          </ac:spMkLst>
        </pc:spChg>
        <pc:spChg chg="add mod">
          <ac:chgData name="Zhao, Zishuo" userId="7649741a-9cfe-4c93-b2a6-033691301ee6" providerId="ADAL" clId="{0FCB1206-7487-46F9-BCE8-9BD8BEB45BA8}" dt="2024-07-22T20:40:36.224" v="6932" actId="1076"/>
          <ac:spMkLst>
            <pc:docMk/>
            <pc:sldMk cId="189869000" sldId="290"/>
            <ac:spMk id="6" creationId="{EE25CFBA-C521-4EE6-AB41-93A2C695E8ED}"/>
          </ac:spMkLst>
        </pc:spChg>
        <pc:spChg chg="add mod">
          <ac:chgData name="Zhao, Zishuo" userId="7649741a-9cfe-4c93-b2a6-033691301ee6" providerId="ADAL" clId="{0FCB1206-7487-46F9-BCE8-9BD8BEB45BA8}" dt="2024-07-22T20:40:36.224" v="6932" actId="1076"/>
          <ac:spMkLst>
            <pc:docMk/>
            <pc:sldMk cId="189869000" sldId="290"/>
            <ac:spMk id="7" creationId="{35A3752D-0C95-D97D-A65C-2484967A13EE}"/>
          </ac:spMkLst>
        </pc:spChg>
      </pc:sldChg>
      <pc:sldChg chg="modSp new mod modAnim">
        <pc:chgData name="Zhao, Zishuo" userId="7649741a-9cfe-4c93-b2a6-033691301ee6" providerId="ADAL" clId="{0FCB1206-7487-46F9-BCE8-9BD8BEB45BA8}" dt="2024-07-25T17:01:16.178" v="9042"/>
        <pc:sldMkLst>
          <pc:docMk/>
          <pc:sldMk cId="1476516644" sldId="291"/>
        </pc:sldMkLst>
        <pc:spChg chg="mod">
          <ac:chgData name="Zhao, Zishuo" userId="7649741a-9cfe-4c93-b2a6-033691301ee6" providerId="ADAL" clId="{0FCB1206-7487-46F9-BCE8-9BD8BEB45BA8}" dt="2024-07-22T18:54:37.595" v="6369" actId="20577"/>
          <ac:spMkLst>
            <pc:docMk/>
            <pc:sldMk cId="1476516644" sldId="291"/>
            <ac:spMk id="2" creationId="{F5BC415D-32AC-7641-9D47-CD4952AC9DCF}"/>
          </ac:spMkLst>
        </pc:spChg>
        <pc:spChg chg="mod">
          <ac:chgData name="Zhao, Zishuo" userId="7649741a-9cfe-4c93-b2a6-033691301ee6" providerId="ADAL" clId="{0FCB1206-7487-46F9-BCE8-9BD8BEB45BA8}" dt="2024-07-25T16:18:07.972" v="8444" actId="20577"/>
          <ac:spMkLst>
            <pc:docMk/>
            <pc:sldMk cId="1476516644" sldId="291"/>
            <ac:spMk id="3" creationId="{22BFFAAB-DF3C-A011-0869-7672D429BDBC}"/>
          </ac:spMkLst>
        </pc:spChg>
      </pc:sldChg>
      <pc:sldChg chg="modSp new mod">
        <pc:chgData name="Zhao, Zishuo" userId="7649741a-9cfe-4c93-b2a6-033691301ee6" providerId="ADAL" clId="{0FCB1206-7487-46F9-BCE8-9BD8BEB45BA8}" dt="2024-07-22T19:11:40.960" v="6684" actId="20577"/>
        <pc:sldMkLst>
          <pc:docMk/>
          <pc:sldMk cId="1334571402" sldId="292"/>
        </pc:sldMkLst>
        <pc:spChg chg="mod">
          <ac:chgData name="Zhao, Zishuo" userId="7649741a-9cfe-4c93-b2a6-033691301ee6" providerId="ADAL" clId="{0FCB1206-7487-46F9-BCE8-9BD8BEB45BA8}" dt="2024-07-22T19:08:17.666" v="6586" actId="2711"/>
          <ac:spMkLst>
            <pc:docMk/>
            <pc:sldMk cId="1334571402" sldId="292"/>
            <ac:spMk id="2" creationId="{99BAF2C7-497B-DD0A-BCE2-8C1699811E5E}"/>
          </ac:spMkLst>
        </pc:spChg>
        <pc:spChg chg="mod">
          <ac:chgData name="Zhao, Zishuo" userId="7649741a-9cfe-4c93-b2a6-033691301ee6" providerId="ADAL" clId="{0FCB1206-7487-46F9-BCE8-9BD8BEB45BA8}" dt="2024-07-22T19:11:40.960" v="6684" actId="20577"/>
          <ac:spMkLst>
            <pc:docMk/>
            <pc:sldMk cId="1334571402" sldId="292"/>
            <ac:spMk id="3" creationId="{2CE54A99-4D8E-C436-751F-0DBCF10525F0}"/>
          </ac:spMkLst>
        </pc:spChg>
      </pc:sldChg>
      <pc:sldChg chg="addSp delSp modSp new mod modAnim">
        <pc:chgData name="Zhao, Zishuo" userId="7649741a-9cfe-4c93-b2a6-033691301ee6" providerId="ADAL" clId="{0FCB1206-7487-46F9-BCE8-9BD8BEB45BA8}" dt="2024-07-22T20:55:12.361" v="7334"/>
        <pc:sldMkLst>
          <pc:docMk/>
          <pc:sldMk cId="4242591250" sldId="293"/>
        </pc:sldMkLst>
        <pc:spChg chg="mod">
          <ac:chgData name="Zhao, Zishuo" userId="7649741a-9cfe-4c93-b2a6-033691301ee6" providerId="ADAL" clId="{0FCB1206-7487-46F9-BCE8-9BD8BEB45BA8}" dt="2024-07-22T20:43:49.519" v="7027" actId="20577"/>
          <ac:spMkLst>
            <pc:docMk/>
            <pc:sldMk cId="4242591250" sldId="293"/>
            <ac:spMk id="2" creationId="{39849770-5A15-A3A7-E5E4-7ECD35397B8E}"/>
          </ac:spMkLst>
        </pc:spChg>
        <pc:spChg chg="mod">
          <ac:chgData name="Zhao, Zishuo" userId="7649741a-9cfe-4c93-b2a6-033691301ee6" providerId="ADAL" clId="{0FCB1206-7487-46F9-BCE8-9BD8BEB45BA8}" dt="2024-07-22T20:47:33.714" v="7178" actId="20577"/>
          <ac:spMkLst>
            <pc:docMk/>
            <pc:sldMk cId="4242591250" sldId="293"/>
            <ac:spMk id="3" creationId="{C4CB8760-8FAF-5AA3-B882-503BCADCFF68}"/>
          </ac:spMkLst>
        </pc:spChg>
        <pc:graphicFrameChg chg="add del">
          <ac:chgData name="Zhao, Zishuo" userId="7649741a-9cfe-4c93-b2a6-033691301ee6" providerId="ADAL" clId="{0FCB1206-7487-46F9-BCE8-9BD8BEB45BA8}" dt="2024-07-22T20:48:09.750" v="7180" actId="478"/>
          <ac:graphicFrameMkLst>
            <pc:docMk/>
            <pc:sldMk cId="4242591250" sldId="293"/>
            <ac:graphicFrameMk id="4" creationId="{4DB95570-8AB1-C760-C82E-1C8088D01640}"/>
          </ac:graphicFrameMkLst>
        </pc:graphicFrameChg>
        <pc:graphicFrameChg chg="add mod modGraphic">
          <ac:chgData name="Zhao, Zishuo" userId="7649741a-9cfe-4c93-b2a6-033691301ee6" providerId="ADAL" clId="{0FCB1206-7487-46F9-BCE8-9BD8BEB45BA8}" dt="2024-07-22T20:54:28.665" v="7333" actId="1076"/>
          <ac:graphicFrameMkLst>
            <pc:docMk/>
            <pc:sldMk cId="4242591250" sldId="293"/>
            <ac:graphicFrameMk id="5" creationId="{9DDAF614-B462-567D-CAA6-08D434914706}"/>
          </ac:graphicFrameMkLst>
        </pc:graphicFrameChg>
      </pc:sldChg>
      <pc:sldChg chg="addSp modSp new mod modAnim">
        <pc:chgData name="Zhao, Zishuo" userId="7649741a-9cfe-4c93-b2a6-033691301ee6" providerId="ADAL" clId="{0FCB1206-7487-46F9-BCE8-9BD8BEB45BA8}" dt="2024-07-25T16:15:08.581" v="8412" actId="114"/>
        <pc:sldMkLst>
          <pc:docMk/>
          <pc:sldMk cId="2911060587" sldId="294"/>
        </pc:sldMkLst>
        <pc:spChg chg="mod">
          <ac:chgData name="Zhao, Zishuo" userId="7649741a-9cfe-4c93-b2a6-033691301ee6" providerId="ADAL" clId="{0FCB1206-7487-46F9-BCE8-9BD8BEB45BA8}" dt="2024-07-22T20:57:31.533" v="7346" actId="20577"/>
          <ac:spMkLst>
            <pc:docMk/>
            <pc:sldMk cId="2911060587" sldId="294"/>
            <ac:spMk id="2" creationId="{7DDC52B7-09C5-D624-424F-C89A5E243FF7}"/>
          </ac:spMkLst>
        </pc:spChg>
        <pc:spChg chg="mod">
          <ac:chgData name="Zhao, Zishuo" userId="7649741a-9cfe-4c93-b2a6-033691301ee6" providerId="ADAL" clId="{0FCB1206-7487-46F9-BCE8-9BD8BEB45BA8}" dt="2024-07-25T16:15:08.581" v="8412" actId="114"/>
          <ac:spMkLst>
            <pc:docMk/>
            <pc:sldMk cId="2911060587" sldId="294"/>
            <ac:spMk id="3" creationId="{2A135676-FD95-C4DB-F1E1-BAC7087EE6B4}"/>
          </ac:spMkLst>
        </pc:spChg>
        <pc:graphicFrameChg chg="add mod modGraphic">
          <ac:chgData name="Zhao, Zishuo" userId="7649741a-9cfe-4c93-b2a6-033691301ee6" providerId="ADAL" clId="{0FCB1206-7487-46F9-BCE8-9BD8BEB45BA8}" dt="2024-07-22T21:13:00.901" v="7717" actId="1076"/>
          <ac:graphicFrameMkLst>
            <pc:docMk/>
            <pc:sldMk cId="2911060587" sldId="294"/>
            <ac:graphicFrameMk id="4" creationId="{92595198-A0C0-B31B-2470-8812D0F40010}"/>
          </ac:graphicFrameMkLst>
        </pc:graphicFrameChg>
      </pc:sldChg>
      <pc:sldChg chg="addSp modSp new mod modAnim">
        <pc:chgData name="Zhao, Zishuo" userId="7649741a-9cfe-4c93-b2a6-033691301ee6" providerId="ADAL" clId="{0FCB1206-7487-46F9-BCE8-9BD8BEB45BA8}" dt="2024-07-25T16:15:19.147" v="8414" actId="20577"/>
        <pc:sldMkLst>
          <pc:docMk/>
          <pc:sldMk cId="1657814739" sldId="295"/>
        </pc:sldMkLst>
        <pc:spChg chg="mod">
          <ac:chgData name="Zhao, Zishuo" userId="7649741a-9cfe-4c93-b2a6-033691301ee6" providerId="ADAL" clId="{0FCB1206-7487-46F9-BCE8-9BD8BEB45BA8}" dt="2024-07-22T21:05:21.105" v="7612" actId="20577"/>
          <ac:spMkLst>
            <pc:docMk/>
            <pc:sldMk cId="1657814739" sldId="295"/>
            <ac:spMk id="2" creationId="{575045E7-C5DC-F360-C60B-BFE19C1A01E6}"/>
          </ac:spMkLst>
        </pc:spChg>
        <pc:spChg chg="mod">
          <ac:chgData name="Zhao, Zishuo" userId="7649741a-9cfe-4c93-b2a6-033691301ee6" providerId="ADAL" clId="{0FCB1206-7487-46F9-BCE8-9BD8BEB45BA8}" dt="2024-07-25T16:15:19.147" v="8414" actId="20577"/>
          <ac:spMkLst>
            <pc:docMk/>
            <pc:sldMk cId="1657814739" sldId="295"/>
            <ac:spMk id="3" creationId="{F0B8BF11-4759-31AA-271E-6478F5568650}"/>
          </ac:spMkLst>
        </pc:spChg>
        <pc:picChg chg="add mod">
          <ac:chgData name="Zhao, Zishuo" userId="7649741a-9cfe-4c93-b2a6-033691301ee6" providerId="ADAL" clId="{0FCB1206-7487-46F9-BCE8-9BD8BEB45BA8}" dt="2024-07-22T21:08:52.700" v="7711" actId="1076"/>
          <ac:picMkLst>
            <pc:docMk/>
            <pc:sldMk cId="1657814739" sldId="295"/>
            <ac:picMk id="5" creationId="{79FA8EB8-31EB-7C11-0110-06748362C25D}"/>
          </ac:picMkLst>
        </pc:picChg>
      </pc:sldChg>
      <pc:sldChg chg="modSp new mod modAnim">
        <pc:chgData name="Zhao, Zishuo" userId="7649741a-9cfe-4c93-b2a6-033691301ee6" providerId="ADAL" clId="{0FCB1206-7487-46F9-BCE8-9BD8BEB45BA8}" dt="2024-07-22T21:45:33.386" v="8333" actId="20577"/>
        <pc:sldMkLst>
          <pc:docMk/>
          <pc:sldMk cId="1764190081" sldId="296"/>
        </pc:sldMkLst>
        <pc:spChg chg="mod">
          <ac:chgData name="Zhao, Zishuo" userId="7649741a-9cfe-4c93-b2a6-033691301ee6" providerId="ADAL" clId="{0FCB1206-7487-46F9-BCE8-9BD8BEB45BA8}" dt="2024-07-22T21:20:35.661" v="7742" actId="20577"/>
          <ac:spMkLst>
            <pc:docMk/>
            <pc:sldMk cId="1764190081" sldId="296"/>
            <ac:spMk id="2" creationId="{90A142F3-C040-6308-8574-6986F4C6D922}"/>
          </ac:spMkLst>
        </pc:spChg>
        <pc:spChg chg="mod">
          <ac:chgData name="Zhao, Zishuo" userId="7649741a-9cfe-4c93-b2a6-033691301ee6" providerId="ADAL" clId="{0FCB1206-7487-46F9-BCE8-9BD8BEB45BA8}" dt="2024-07-22T21:45:33.386" v="8333" actId="20577"/>
          <ac:spMkLst>
            <pc:docMk/>
            <pc:sldMk cId="1764190081" sldId="296"/>
            <ac:spMk id="3" creationId="{E150B545-A87C-F105-F90B-B9A556133E67}"/>
          </ac:spMkLst>
        </pc:spChg>
      </pc:sldChg>
      <pc:sldChg chg="modSp new mod">
        <pc:chgData name="Zhao, Zishuo" userId="7649741a-9cfe-4c93-b2a6-033691301ee6" providerId="ADAL" clId="{0FCB1206-7487-46F9-BCE8-9BD8BEB45BA8}" dt="2024-07-22T21:46:05.371" v="8368" actId="20577"/>
        <pc:sldMkLst>
          <pc:docMk/>
          <pc:sldMk cId="516511266" sldId="297"/>
        </pc:sldMkLst>
        <pc:spChg chg="mod">
          <ac:chgData name="Zhao, Zishuo" userId="7649741a-9cfe-4c93-b2a6-033691301ee6" providerId="ADAL" clId="{0FCB1206-7487-46F9-BCE8-9BD8BEB45BA8}" dt="2024-07-22T21:46:05.371" v="8368" actId="20577"/>
          <ac:spMkLst>
            <pc:docMk/>
            <pc:sldMk cId="516511266" sldId="297"/>
            <ac:spMk id="2" creationId="{9017BF18-DD89-AE6B-1A58-B592FC99931E}"/>
          </ac:spMkLst>
        </pc:spChg>
      </pc:sldChg>
      <pc:sldChg chg="modSp">
        <pc:chgData name="Zhao, Zishuo" userId="7649741a-9cfe-4c93-b2a6-033691301ee6" providerId="ADAL" clId="{0FCB1206-7487-46F9-BCE8-9BD8BEB45BA8}" dt="2024-07-25T16:18:27.474" v="8450" actId="20577"/>
        <pc:sldMkLst>
          <pc:docMk/>
          <pc:sldMk cId="3575182794" sldId="298"/>
        </pc:sldMkLst>
        <pc:spChg chg="mod">
          <ac:chgData name="Zhao, Zishuo" userId="7649741a-9cfe-4c93-b2a6-033691301ee6" providerId="ADAL" clId="{0FCB1206-7487-46F9-BCE8-9BD8BEB45BA8}" dt="2024-07-25T16:18:27.474" v="8450" actId="20577"/>
          <ac:spMkLst>
            <pc:docMk/>
            <pc:sldMk cId="3575182794" sldId="298"/>
            <ac:spMk id="3" creationId="{73365DAD-E4C4-1038-0166-DE0842233942}"/>
          </ac:spMkLst>
        </pc:spChg>
      </pc:sldChg>
      <pc:sldChg chg="modSp modAnim">
        <pc:chgData name="Zhao, Zishuo" userId="7649741a-9cfe-4c93-b2a6-033691301ee6" providerId="ADAL" clId="{0FCB1206-7487-46F9-BCE8-9BD8BEB45BA8}" dt="2024-07-27T04:36:28.230" v="9953" actId="20577"/>
        <pc:sldMkLst>
          <pc:docMk/>
          <pc:sldMk cId="3896375351" sldId="301"/>
        </pc:sldMkLst>
        <pc:spChg chg="mod">
          <ac:chgData name="Zhao, Zishuo" userId="7649741a-9cfe-4c93-b2a6-033691301ee6" providerId="ADAL" clId="{0FCB1206-7487-46F9-BCE8-9BD8BEB45BA8}" dt="2024-07-27T04:36:28.230" v="9953" actId="20577"/>
          <ac:spMkLst>
            <pc:docMk/>
            <pc:sldMk cId="3896375351" sldId="301"/>
            <ac:spMk id="3" creationId="{D7384643-229F-43C0-300B-53777E434985}"/>
          </ac:spMkLst>
        </pc:spChg>
      </pc:sldChg>
      <pc:sldChg chg="modSp">
        <pc:chgData name="Zhao, Zishuo" userId="7649741a-9cfe-4c93-b2a6-033691301ee6" providerId="ADAL" clId="{0FCB1206-7487-46F9-BCE8-9BD8BEB45BA8}" dt="2024-07-26T19:58:17.337" v="9697" actId="20577"/>
        <pc:sldMkLst>
          <pc:docMk/>
          <pc:sldMk cId="2409188227" sldId="303"/>
        </pc:sldMkLst>
        <pc:spChg chg="mod">
          <ac:chgData name="Zhao, Zishuo" userId="7649741a-9cfe-4c93-b2a6-033691301ee6" providerId="ADAL" clId="{0FCB1206-7487-46F9-BCE8-9BD8BEB45BA8}" dt="2024-07-26T19:58:17.337" v="9697" actId="20577"/>
          <ac:spMkLst>
            <pc:docMk/>
            <pc:sldMk cId="2409188227" sldId="303"/>
            <ac:spMk id="8" creationId="{344A89E4-E03D-6529-4B69-0D44AF9E5E6B}"/>
          </ac:spMkLst>
        </pc:spChg>
      </pc:sldChg>
      <pc:sldChg chg="addSp delSp modSp new mod modAnim">
        <pc:chgData name="Zhao, Zishuo" userId="7649741a-9cfe-4c93-b2a6-033691301ee6" providerId="ADAL" clId="{0FCB1206-7487-46F9-BCE8-9BD8BEB45BA8}" dt="2024-07-25T18:18:16.295" v="9150" actId="20577"/>
        <pc:sldMkLst>
          <pc:docMk/>
          <pc:sldMk cId="2941906202" sldId="305"/>
        </pc:sldMkLst>
        <pc:spChg chg="mod">
          <ac:chgData name="Zhao, Zishuo" userId="7649741a-9cfe-4c93-b2a6-033691301ee6" providerId="ADAL" clId="{0FCB1206-7487-46F9-BCE8-9BD8BEB45BA8}" dt="2024-07-25T16:17:26.680" v="8442" actId="20577"/>
          <ac:spMkLst>
            <pc:docMk/>
            <pc:sldMk cId="2941906202" sldId="305"/>
            <ac:spMk id="2" creationId="{A23AEF72-A587-7469-74F2-1F3415A47350}"/>
          </ac:spMkLst>
        </pc:spChg>
        <pc:spChg chg="mod">
          <ac:chgData name="Zhao, Zishuo" userId="7649741a-9cfe-4c93-b2a6-033691301ee6" providerId="ADAL" clId="{0FCB1206-7487-46F9-BCE8-9BD8BEB45BA8}" dt="2024-07-25T18:18:16.295" v="9150" actId="20577"/>
          <ac:spMkLst>
            <pc:docMk/>
            <pc:sldMk cId="2941906202" sldId="305"/>
            <ac:spMk id="3" creationId="{A5E6A2FC-786D-B7F4-CC7C-EA682A581AE7}"/>
          </ac:spMkLst>
        </pc:spChg>
        <pc:spChg chg="add mod">
          <ac:chgData name="Zhao, Zishuo" userId="7649741a-9cfe-4c93-b2a6-033691301ee6" providerId="ADAL" clId="{0FCB1206-7487-46F9-BCE8-9BD8BEB45BA8}" dt="2024-07-25T16:40:53.692" v="8619" actId="207"/>
          <ac:spMkLst>
            <pc:docMk/>
            <pc:sldMk cId="2941906202" sldId="305"/>
            <ac:spMk id="13" creationId="{B3883284-72F6-C577-1185-31F5AF4D40BD}"/>
          </ac:spMkLst>
        </pc:spChg>
        <pc:spChg chg="add mod">
          <ac:chgData name="Zhao, Zishuo" userId="7649741a-9cfe-4c93-b2a6-033691301ee6" providerId="ADAL" clId="{0FCB1206-7487-46F9-BCE8-9BD8BEB45BA8}" dt="2024-07-25T16:41:05.405" v="8630" actId="1076"/>
          <ac:spMkLst>
            <pc:docMk/>
            <pc:sldMk cId="2941906202" sldId="305"/>
            <ac:spMk id="14" creationId="{75D08D27-BE8B-2BD7-947F-2A87304F5EBD}"/>
          </ac:spMkLst>
        </pc:spChg>
        <pc:picChg chg="add mod">
          <ac:chgData name="Zhao, Zishuo" userId="7649741a-9cfe-4c93-b2a6-033691301ee6" providerId="ADAL" clId="{0FCB1206-7487-46F9-BCE8-9BD8BEB45BA8}" dt="2024-07-25T16:39:44.852" v="8603" actId="1076"/>
          <ac:picMkLst>
            <pc:docMk/>
            <pc:sldMk cId="2941906202" sldId="305"/>
            <ac:picMk id="6" creationId="{680ECC08-FD22-B772-60B3-5F0527DD897E}"/>
          </ac:picMkLst>
        </pc:picChg>
        <pc:picChg chg="add del mod">
          <ac:chgData name="Zhao, Zishuo" userId="7649741a-9cfe-4c93-b2a6-033691301ee6" providerId="ADAL" clId="{0FCB1206-7487-46F9-BCE8-9BD8BEB45BA8}" dt="2024-07-25T16:37:54.023" v="8595" actId="478"/>
          <ac:picMkLst>
            <pc:docMk/>
            <pc:sldMk cId="2941906202" sldId="305"/>
            <ac:picMk id="8" creationId="{716EF1CB-2D1B-2A93-2291-1A79BD81F0B9}"/>
          </ac:picMkLst>
        </pc:picChg>
        <pc:picChg chg="add mod">
          <ac:chgData name="Zhao, Zishuo" userId="7649741a-9cfe-4c93-b2a6-033691301ee6" providerId="ADAL" clId="{0FCB1206-7487-46F9-BCE8-9BD8BEB45BA8}" dt="2024-07-25T16:39:58.905" v="8609" actId="1076"/>
          <ac:picMkLst>
            <pc:docMk/>
            <pc:sldMk cId="2941906202" sldId="305"/>
            <ac:picMk id="10" creationId="{159FEFAE-BDB4-5DEB-9AAE-E97BBB5CCA11}"/>
          </ac:picMkLst>
        </pc:picChg>
        <pc:cxnChg chg="add">
          <ac:chgData name="Zhao, Zishuo" userId="7649741a-9cfe-4c93-b2a6-033691301ee6" providerId="ADAL" clId="{0FCB1206-7487-46F9-BCE8-9BD8BEB45BA8}" dt="2024-07-25T16:40:23.415" v="8610" actId="11529"/>
          <ac:cxnSpMkLst>
            <pc:docMk/>
            <pc:sldMk cId="2941906202" sldId="305"/>
            <ac:cxnSpMk id="12" creationId="{1A10D55E-371B-0BCE-3F09-7B1FA85FF0CC}"/>
          </ac:cxnSpMkLst>
        </pc:cxnChg>
      </pc:sldChg>
      <pc:sldChg chg="addSp delSp modSp new mod delAnim modAnim">
        <pc:chgData name="Zhao, Zishuo" userId="7649741a-9cfe-4c93-b2a6-033691301ee6" providerId="ADAL" clId="{0FCB1206-7487-46F9-BCE8-9BD8BEB45BA8}" dt="2024-07-25T18:08:07.336" v="9139" actId="27636"/>
        <pc:sldMkLst>
          <pc:docMk/>
          <pc:sldMk cId="700901009" sldId="306"/>
        </pc:sldMkLst>
        <pc:spChg chg="mod">
          <ac:chgData name="Zhao, Zishuo" userId="7649741a-9cfe-4c93-b2a6-033691301ee6" providerId="ADAL" clId="{0FCB1206-7487-46F9-BCE8-9BD8BEB45BA8}" dt="2024-07-25T16:18:48.186" v="8473" actId="20577"/>
          <ac:spMkLst>
            <pc:docMk/>
            <pc:sldMk cId="700901009" sldId="306"/>
            <ac:spMk id="2" creationId="{9B5EF0F5-DE14-BE12-516C-E87FF33F5537}"/>
          </ac:spMkLst>
        </pc:spChg>
        <pc:spChg chg="mod">
          <ac:chgData name="Zhao, Zishuo" userId="7649741a-9cfe-4c93-b2a6-033691301ee6" providerId="ADAL" clId="{0FCB1206-7487-46F9-BCE8-9BD8BEB45BA8}" dt="2024-07-25T18:08:07.336" v="9139" actId="27636"/>
          <ac:spMkLst>
            <pc:docMk/>
            <pc:sldMk cId="700901009" sldId="306"/>
            <ac:spMk id="3" creationId="{3E6694C4-8A98-C260-0E86-08EF29A37CAE}"/>
          </ac:spMkLst>
        </pc:spChg>
        <pc:picChg chg="add del mod">
          <ac:chgData name="Zhao, Zishuo" userId="7649741a-9cfe-4c93-b2a6-033691301ee6" providerId="ADAL" clId="{0FCB1206-7487-46F9-BCE8-9BD8BEB45BA8}" dt="2024-07-25T16:53:19.626" v="8859" actId="478"/>
          <ac:picMkLst>
            <pc:docMk/>
            <pc:sldMk cId="700901009" sldId="306"/>
            <ac:picMk id="6" creationId="{7B0F69F9-A0AE-3D36-0FD0-B530C5538EE1}"/>
          </ac:picMkLst>
        </pc:picChg>
        <pc:picChg chg="add del mod">
          <ac:chgData name="Zhao, Zishuo" userId="7649741a-9cfe-4c93-b2a6-033691301ee6" providerId="ADAL" clId="{0FCB1206-7487-46F9-BCE8-9BD8BEB45BA8}" dt="2024-07-25T16:55:49.631" v="8893" actId="478"/>
          <ac:picMkLst>
            <pc:docMk/>
            <pc:sldMk cId="700901009" sldId="306"/>
            <ac:picMk id="7" creationId="{DDF3F5DB-78C6-38CC-85B8-895E5132B295}"/>
          </ac:picMkLst>
        </pc:picChg>
        <pc:picChg chg="add del mod">
          <ac:chgData name="Zhao, Zishuo" userId="7649741a-9cfe-4c93-b2a6-033691301ee6" providerId="ADAL" clId="{0FCB1206-7487-46F9-BCE8-9BD8BEB45BA8}" dt="2024-07-25T16:53:41.152" v="8868" actId="478"/>
          <ac:picMkLst>
            <pc:docMk/>
            <pc:sldMk cId="700901009" sldId="306"/>
            <ac:picMk id="8" creationId="{518B1E08-7E75-5A10-BB22-DD307ACDAAC8}"/>
          </ac:picMkLst>
        </pc:picChg>
        <pc:picChg chg="add del mod">
          <ac:chgData name="Zhao, Zishuo" userId="7649741a-9cfe-4c93-b2a6-033691301ee6" providerId="ADAL" clId="{0FCB1206-7487-46F9-BCE8-9BD8BEB45BA8}" dt="2024-07-25T16:53:41.724" v="8870" actId="478"/>
          <ac:picMkLst>
            <pc:docMk/>
            <pc:sldMk cId="700901009" sldId="306"/>
            <ac:picMk id="9" creationId="{4F3B556A-71B0-3558-CEAF-A87C96FAEE1F}"/>
          </ac:picMkLst>
        </pc:picChg>
        <pc:picChg chg="add del mod">
          <ac:chgData name="Zhao, Zishuo" userId="7649741a-9cfe-4c93-b2a6-033691301ee6" providerId="ADAL" clId="{0FCB1206-7487-46F9-BCE8-9BD8BEB45BA8}" dt="2024-07-25T16:55:49.631" v="8893" actId="478"/>
          <ac:picMkLst>
            <pc:docMk/>
            <pc:sldMk cId="700901009" sldId="306"/>
            <ac:picMk id="10" creationId="{37044B49-C7D8-66FA-40BE-91E598461F9E}"/>
          </ac:picMkLst>
        </pc:picChg>
        <pc:picChg chg="add del mod">
          <ac:chgData name="Zhao, Zishuo" userId="7649741a-9cfe-4c93-b2a6-033691301ee6" providerId="ADAL" clId="{0FCB1206-7487-46F9-BCE8-9BD8BEB45BA8}" dt="2024-07-25T16:55:49.631" v="8893" actId="478"/>
          <ac:picMkLst>
            <pc:docMk/>
            <pc:sldMk cId="700901009" sldId="306"/>
            <ac:picMk id="11" creationId="{0F39BD67-3D1F-A691-A559-E4ED6DF288A7}"/>
          </ac:picMkLst>
        </pc:picChg>
        <pc:picChg chg="add del mod">
          <ac:chgData name="Zhao, Zishuo" userId="7649741a-9cfe-4c93-b2a6-033691301ee6" providerId="ADAL" clId="{0FCB1206-7487-46F9-BCE8-9BD8BEB45BA8}" dt="2024-07-25T16:55:49.631" v="8893" actId="478"/>
          <ac:picMkLst>
            <pc:docMk/>
            <pc:sldMk cId="700901009" sldId="306"/>
            <ac:picMk id="12" creationId="{0CEE421F-B1D0-D398-B232-60DFFF1224E1}"/>
          </ac:picMkLst>
        </pc:picChg>
        <pc:picChg chg="add del mod">
          <ac:chgData name="Zhao, Zishuo" userId="7649741a-9cfe-4c93-b2a6-033691301ee6" providerId="ADAL" clId="{0FCB1206-7487-46F9-BCE8-9BD8BEB45BA8}" dt="2024-07-25T16:55:49.631" v="8893" actId="478"/>
          <ac:picMkLst>
            <pc:docMk/>
            <pc:sldMk cId="700901009" sldId="306"/>
            <ac:picMk id="13" creationId="{C0E96EF1-6B76-8478-EDD2-90AEB3471972}"/>
          </ac:picMkLst>
        </pc:picChg>
        <pc:picChg chg="add del mod">
          <ac:chgData name="Zhao, Zishuo" userId="7649741a-9cfe-4c93-b2a6-033691301ee6" providerId="ADAL" clId="{0FCB1206-7487-46F9-BCE8-9BD8BEB45BA8}" dt="2024-07-25T16:55:49.631" v="8893" actId="478"/>
          <ac:picMkLst>
            <pc:docMk/>
            <pc:sldMk cId="700901009" sldId="306"/>
            <ac:picMk id="14" creationId="{436D8F22-149C-2DC8-31CB-D4A79FD37933}"/>
          </ac:picMkLst>
        </pc:picChg>
        <pc:picChg chg="add del mod">
          <ac:chgData name="Zhao, Zishuo" userId="7649741a-9cfe-4c93-b2a6-033691301ee6" providerId="ADAL" clId="{0FCB1206-7487-46F9-BCE8-9BD8BEB45BA8}" dt="2024-07-25T16:55:49.631" v="8893" actId="478"/>
          <ac:picMkLst>
            <pc:docMk/>
            <pc:sldMk cId="700901009" sldId="306"/>
            <ac:picMk id="15" creationId="{62EB4F0C-942F-9E57-249C-7DDA24418BD0}"/>
          </ac:picMkLst>
        </pc:picChg>
        <pc:picChg chg="add del mod">
          <ac:chgData name="Zhao, Zishuo" userId="7649741a-9cfe-4c93-b2a6-033691301ee6" providerId="ADAL" clId="{0FCB1206-7487-46F9-BCE8-9BD8BEB45BA8}" dt="2024-07-25T16:55:49.631" v="8893" actId="478"/>
          <ac:picMkLst>
            <pc:docMk/>
            <pc:sldMk cId="700901009" sldId="306"/>
            <ac:picMk id="16" creationId="{80A47BD8-9048-E7E9-B9A0-27D38F04B157}"/>
          </ac:picMkLst>
        </pc:picChg>
        <pc:picChg chg="add del mod">
          <ac:chgData name="Zhao, Zishuo" userId="7649741a-9cfe-4c93-b2a6-033691301ee6" providerId="ADAL" clId="{0FCB1206-7487-46F9-BCE8-9BD8BEB45BA8}" dt="2024-07-25T16:54:40.262" v="8890" actId="478"/>
          <ac:picMkLst>
            <pc:docMk/>
            <pc:sldMk cId="700901009" sldId="306"/>
            <ac:picMk id="17" creationId="{186FE84B-B093-7E1B-4D42-F1F6F6C4CD40}"/>
          </ac:picMkLst>
        </pc:picChg>
        <pc:picChg chg="add del mod">
          <ac:chgData name="Zhao, Zishuo" userId="7649741a-9cfe-4c93-b2a6-033691301ee6" providerId="ADAL" clId="{0FCB1206-7487-46F9-BCE8-9BD8BEB45BA8}" dt="2024-07-25T16:55:49.631" v="8893" actId="478"/>
          <ac:picMkLst>
            <pc:docMk/>
            <pc:sldMk cId="700901009" sldId="306"/>
            <ac:picMk id="18" creationId="{AC87F145-DC6B-A82E-E153-9BA479477B1A}"/>
          </ac:picMkLst>
        </pc:picChg>
        <pc:picChg chg="add mod">
          <ac:chgData name="Zhao, Zishuo" userId="7649741a-9cfe-4c93-b2a6-033691301ee6" providerId="ADAL" clId="{0FCB1206-7487-46F9-BCE8-9BD8BEB45BA8}" dt="2024-07-25T16:56:21.156" v="8902" actId="1076"/>
          <ac:picMkLst>
            <pc:docMk/>
            <pc:sldMk cId="700901009" sldId="306"/>
            <ac:picMk id="20" creationId="{401FE35C-3598-9702-3287-CCC1F33950CD}"/>
          </ac:picMkLst>
        </pc:picChg>
      </pc:sldChg>
      <pc:sldChg chg="modSp new mod modAnim">
        <pc:chgData name="Zhao, Zishuo" userId="7649741a-9cfe-4c93-b2a6-033691301ee6" providerId="ADAL" clId="{0FCB1206-7487-46F9-BCE8-9BD8BEB45BA8}" dt="2024-07-26T19:51:55.478" v="9667" actId="20577"/>
        <pc:sldMkLst>
          <pc:docMk/>
          <pc:sldMk cId="2314959330" sldId="307"/>
        </pc:sldMkLst>
        <pc:spChg chg="mod">
          <ac:chgData name="Zhao, Zishuo" userId="7649741a-9cfe-4c93-b2a6-033691301ee6" providerId="ADAL" clId="{0FCB1206-7487-46F9-BCE8-9BD8BEB45BA8}" dt="2024-07-26T19:49:38.563" v="9666" actId="20577"/>
          <ac:spMkLst>
            <pc:docMk/>
            <pc:sldMk cId="2314959330" sldId="307"/>
            <ac:spMk id="2" creationId="{46349FF2-6CE1-3FD7-4CBC-48BD1B1DC918}"/>
          </ac:spMkLst>
        </pc:spChg>
        <pc:spChg chg="mod">
          <ac:chgData name="Zhao, Zishuo" userId="7649741a-9cfe-4c93-b2a6-033691301ee6" providerId="ADAL" clId="{0FCB1206-7487-46F9-BCE8-9BD8BEB45BA8}" dt="2024-07-26T19:51:55.478" v="9667" actId="20577"/>
          <ac:spMkLst>
            <pc:docMk/>
            <pc:sldMk cId="2314959330" sldId="307"/>
            <ac:spMk id="3" creationId="{AAE76B87-B58F-CEBC-ABA8-75EB32456D1D}"/>
          </ac:spMkLst>
        </pc:spChg>
      </pc:sldChg>
      <pc:sldChg chg="modSp new mod modAnim">
        <pc:chgData name="Zhao, Zishuo" userId="7649741a-9cfe-4c93-b2a6-033691301ee6" providerId="ADAL" clId="{0FCB1206-7487-46F9-BCE8-9BD8BEB45BA8}" dt="2024-07-27T02:15:54.794" v="9907"/>
        <pc:sldMkLst>
          <pc:docMk/>
          <pc:sldMk cId="2468948051" sldId="308"/>
        </pc:sldMkLst>
        <pc:spChg chg="mod">
          <ac:chgData name="Zhao, Zishuo" userId="7649741a-9cfe-4c93-b2a6-033691301ee6" providerId="ADAL" clId="{0FCB1206-7487-46F9-BCE8-9BD8BEB45BA8}" dt="2024-07-27T02:14:22.091" v="9762" actId="20577"/>
          <ac:spMkLst>
            <pc:docMk/>
            <pc:sldMk cId="2468948051" sldId="308"/>
            <ac:spMk id="2" creationId="{EAD32B89-DB79-B10A-BD54-03ECB6143E84}"/>
          </ac:spMkLst>
        </pc:spChg>
        <pc:spChg chg="mod">
          <ac:chgData name="Zhao, Zishuo" userId="7649741a-9cfe-4c93-b2a6-033691301ee6" providerId="ADAL" clId="{0FCB1206-7487-46F9-BCE8-9BD8BEB45BA8}" dt="2024-07-27T02:15:27.612" v="9904" actId="20577"/>
          <ac:spMkLst>
            <pc:docMk/>
            <pc:sldMk cId="2468948051" sldId="308"/>
            <ac:spMk id="3" creationId="{784F415B-FB57-0CF0-C21A-BD93B1B4A83E}"/>
          </ac:spMkLst>
        </pc:spChg>
      </pc:sldChg>
    </pc:docChg>
  </pc:docChgLst>
  <pc:docChgLst>
    <pc:chgData name="Zhao, Zishuo" userId="7649741a-9cfe-4c93-b2a6-033691301ee6" providerId="ADAL" clId="{9EA77D44-EBFB-47DD-BC8E-B9520B213707}"/>
    <pc:docChg chg="undo custSel addSld modSld">
      <pc:chgData name="Zhao, Zishuo" userId="7649741a-9cfe-4c93-b2a6-033691301ee6" providerId="ADAL" clId="{9EA77D44-EBFB-47DD-BC8E-B9520B213707}" dt="2024-03-14T22:47:03.551" v="1302" actId="20577"/>
      <pc:docMkLst>
        <pc:docMk/>
      </pc:docMkLst>
      <pc:sldChg chg="modSp">
        <pc:chgData name="Zhao, Zishuo" userId="7649741a-9cfe-4c93-b2a6-033691301ee6" providerId="ADAL" clId="{9EA77D44-EBFB-47DD-BC8E-B9520B213707}" dt="2024-03-14T22:47:03.551" v="1302" actId="20577"/>
        <pc:sldMkLst>
          <pc:docMk/>
          <pc:sldMk cId="3768256014" sldId="259"/>
        </pc:sldMkLst>
        <pc:spChg chg="mod">
          <ac:chgData name="Zhao, Zishuo" userId="7649741a-9cfe-4c93-b2a6-033691301ee6" providerId="ADAL" clId="{9EA77D44-EBFB-47DD-BC8E-B9520B213707}" dt="2024-03-14T22:47:03.551" v="1302" actId="20577"/>
          <ac:spMkLst>
            <pc:docMk/>
            <pc:sldMk cId="3768256014" sldId="259"/>
            <ac:spMk id="3" creationId="{32CA9A3B-5EF9-1E55-CEEF-BB457B74CBE1}"/>
          </ac:spMkLst>
        </pc:spChg>
      </pc:sldChg>
      <pc:sldChg chg="modSp">
        <pc:chgData name="Zhao, Zishuo" userId="7649741a-9cfe-4c93-b2a6-033691301ee6" providerId="ADAL" clId="{9EA77D44-EBFB-47DD-BC8E-B9520B213707}" dt="2024-03-14T22:42:51.855" v="1297" actId="5793"/>
        <pc:sldMkLst>
          <pc:docMk/>
          <pc:sldMk cId="2557916133" sldId="261"/>
        </pc:sldMkLst>
        <pc:spChg chg="mod">
          <ac:chgData name="Zhao, Zishuo" userId="7649741a-9cfe-4c93-b2a6-033691301ee6" providerId="ADAL" clId="{9EA77D44-EBFB-47DD-BC8E-B9520B213707}" dt="2024-03-14T22:42:51.855" v="1297" actId="5793"/>
          <ac:spMkLst>
            <pc:docMk/>
            <pc:sldMk cId="2557916133" sldId="261"/>
            <ac:spMk id="3" creationId="{B54C5B2A-439E-76F5-D6E9-4AC9F11E9840}"/>
          </ac:spMkLst>
        </pc:spChg>
      </pc:sldChg>
      <pc:sldChg chg="modSp mod">
        <pc:chgData name="Zhao, Zishuo" userId="7649741a-9cfe-4c93-b2a6-033691301ee6" providerId="ADAL" clId="{9EA77D44-EBFB-47DD-BC8E-B9520B213707}" dt="2024-03-14T22:13:07.472" v="591" actId="20577"/>
        <pc:sldMkLst>
          <pc:docMk/>
          <pc:sldMk cId="604854990" sldId="263"/>
        </pc:sldMkLst>
        <pc:spChg chg="mod">
          <ac:chgData name="Zhao, Zishuo" userId="7649741a-9cfe-4c93-b2a6-033691301ee6" providerId="ADAL" clId="{9EA77D44-EBFB-47DD-BC8E-B9520B213707}" dt="2024-03-14T22:13:07.472" v="591" actId="20577"/>
          <ac:spMkLst>
            <pc:docMk/>
            <pc:sldMk cId="604854990" sldId="263"/>
            <ac:spMk id="2" creationId="{304398DF-BFD5-2F63-461D-7D8F482D2822}"/>
          </ac:spMkLst>
        </pc:spChg>
      </pc:sldChg>
      <pc:sldChg chg="modSp mod">
        <pc:chgData name="Zhao, Zishuo" userId="7649741a-9cfe-4c93-b2a6-033691301ee6" providerId="ADAL" clId="{9EA77D44-EBFB-47DD-BC8E-B9520B213707}" dt="2024-03-14T22:13:26.262" v="594" actId="20577"/>
        <pc:sldMkLst>
          <pc:docMk/>
          <pc:sldMk cId="1956174155" sldId="264"/>
        </pc:sldMkLst>
        <pc:spChg chg="mod">
          <ac:chgData name="Zhao, Zishuo" userId="7649741a-9cfe-4c93-b2a6-033691301ee6" providerId="ADAL" clId="{9EA77D44-EBFB-47DD-BC8E-B9520B213707}" dt="2024-03-14T22:13:26.262" v="594" actId="20577"/>
          <ac:spMkLst>
            <pc:docMk/>
            <pc:sldMk cId="1956174155" sldId="264"/>
            <ac:spMk id="2" creationId="{33B43D52-4DEF-FD52-3D7B-248EF03DA2BD}"/>
          </ac:spMkLst>
        </pc:spChg>
        <pc:spChg chg="mod">
          <ac:chgData name="Zhao, Zishuo" userId="7649741a-9cfe-4c93-b2a6-033691301ee6" providerId="ADAL" clId="{9EA77D44-EBFB-47DD-BC8E-B9520B213707}" dt="2024-03-14T20:57:30.283" v="31" actId="20577"/>
          <ac:spMkLst>
            <pc:docMk/>
            <pc:sldMk cId="1956174155" sldId="264"/>
            <ac:spMk id="3" creationId="{B5964FDA-DB5A-99B6-5DC9-C65D241B00F7}"/>
          </ac:spMkLst>
        </pc:spChg>
      </pc:sldChg>
      <pc:sldChg chg="modSp mod">
        <pc:chgData name="Zhao, Zishuo" userId="7649741a-9cfe-4c93-b2a6-033691301ee6" providerId="ADAL" clId="{9EA77D44-EBFB-47DD-BC8E-B9520B213707}" dt="2024-03-14T22:13:35.993" v="597" actId="255"/>
        <pc:sldMkLst>
          <pc:docMk/>
          <pc:sldMk cId="3999994351" sldId="265"/>
        </pc:sldMkLst>
        <pc:spChg chg="mod">
          <ac:chgData name="Zhao, Zishuo" userId="7649741a-9cfe-4c93-b2a6-033691301ee6" providerId="ADAL" clId="{9EA77D44-EBFB-47DD-BC8E-B9520B213707}" dt="2024-03-14T22:13:35.993" v="597" actId="255"/>
          <ac:spMkLst>
            <pc:docMk/>
            <pc:sldMk cId="3999994351" sldId="265"/>
            <ac:spMk id="2" creationId="{77FADA21-E225-108F-F1E0-449CC7632685}"/>
          </ac:spMkLst>
        </pc:spChg>
      </pc:sldChg>
      <pc:sldChg chg="modSp mod">
        <pc:chgData name="Zhao, Zishuo" userId="7649741a-9cfe-4c93-b2a6-033691301ee6" providerId="ADAL" clId="{9EA77D44-EBFB-47DD-BC8E-B9520B213707}" dt="2024-03-14T22:37:11.341" v="1254" actId="20577"/>
        <pc:sldMkLst>
          <pc:docMk/>
          <pc:sldMk cId="3924817541" sldId="266"/>
        </pc:sldMkLst>
        <pc:spChg chg="mod">
          <ac:chgData name="Zhao, Zishuo" userId="7649741a-9cfe-4c93-b2a6-033691301ee6" providerId="ADAL" clId="{9EA77D44-EBFB-47DD-BC8E-B9520B213707}" dt="2024-03-14T22:37:11.341" v="1254" actId="20577"/>
          <ac:spMkLst>
            <pc:docMk/>
            <pc:sldMk cId="3924817541" sldId="266"/>
            <ac:spMk id="3" creationId="{8EE42086-F845-75DF-8819-02E71EAF7780}"/>
          </ac:spMkLst>
        </pc:spChg>
      </pc:sldChg>
      <pc:sldChg chg="modSp mod modAnim">
        <pc:chgData name="Zhao, Zishuo" userId="7649741a-9cfe-4c93-b2a6-033691301ee6" providerId="ADAL" clId="{9EA77D44-EBFB-47DD-BC8E-B9520B213707}" dt="2024-03-14T21:50:52.764" v="343" actId="27636"/>
        <pc:sldMkLst>
          <pc:docMk/>
          <pc:sldMk cId="1935707286" sldId="268"/>
        </pc:sldMkLst>
        <pc:spChg chg="mod">
          <ac:chgData name="Zhao, Zishuo" userId="7649741a-9cfe-4c93-b2a6-033691301ee6" providerId="ADAL" clId="{9EA77D44-EBFB-47DD-BC8E-B9520B213707}" dt="2024-03-14T21:50:52.764" v="343" actId="27636"/>
          <ac:spMkLst>
            <pc:docMk/>
            <pc:sldMk cId="1935707286" sldId="268"/>
            <ac:spMk id="3" creationId="{33EB9615-B26D-65D1-A168-F7AB413A02A3}"/>
          </ac:spMkLst>
        </pc:spChg>
      </pc:sldChg>
      <pc:sldChg chg="addSp modSp new mod modAnim">
        <pc:chgData name="Zhao, Zishuo" userId="7649741a-9cfe-4c93-b2a6-033691301ee6" providerId="ADAL" clId="{9EA77D44-EBFB-47DD-BC8E-B9520B213707}" dt="2024-03-14T22:08:13.798" v="572"/>
        <pc:sldMkLst>
          <pc:docMk/>
          <pc:sldMk cId="4207941861" sldId="269"/>
        </pc:sldMkLst>
        <pc:spChg chg="mod">
          <ac:chgData name="Zhao, Zishuo" userId="7649741a-9cfe-4c93-b2a6-033691301ee6" providerId="ADAL" clId="{9EA77D44-EBFB-47DD-BC8E-B9520B213707}" dt="2024-03-14T21:31:20.446" v="60" actId="20577"/>
          <ac:spMkLst>
            <pc:docMk/>
            <pc:sldMk cId="4207941861" sldId="269"/>
            <ac:spMk id="2" creationId="{8D61C6C9-0B5E-36B7-DD31-21FA12521B76}"/>
          </ac:spMkLst>
        </pc:spChg>
        <pc:spChg chg="mod">
          <ac:chgData name="Zhao, Zishuo" userId="7649741a-9cfe-4c93-b2a6-033691301ee6" providerId="ADAL" clId="{9EA77D44-EBFB-47DD-BC8E-B9520B213707}" dt="2024-03-14T22:02:34.833" v="565" actId="20577"/>
          <ac:spMkLst>
            <pc:docMk/>
            <pc:sldMk cId="4207941861" sldId="269"/>
            <ac:spMk id="3" creationId="{5FB72CC5-C70F-1A0D-4F9A-8C93191BC3EA}"/>
          </ac:spMkLst>
        </pc:spChg>
        <pc:graphicFrameChg chg="add mod modGraphic">
          <ac:chgData name="Zhao, Zishuo" userId="7649741a-9cfe-4c93-b2a6-033691301ee6" providerId="ADAL" clId="{9EA77D44-EBFB-47DD-BC8E-B9520B213707}" dt="2024-03-14T22:01:27.381" v="531" actId="1076"/>
          <ac:graphicFrameMkLst>
            <pc:docMk/>
            <pc:sldMk cId="4207941861" sldId="269"/>
            <ac:graphicFrameMk id="4" creationId="{145B2C91-D944-BAA8-6DEB-9DF7C85135F8}"/>
          </ac:graphicFrameMkLst>
        </pc:graphicFrameChg>
        <pc:graphicFrameChg chg="add mod modGraphic">
          <ac:chgData name="Zhao, Zishuo" userId="7649741a-9cfe-4c93-b2a6-033691301ee6" providerId="ADAL" clId="{9EA77D44-EBFB-47DD-BC8E-B9520B213707}" dt="2024-03-14T22:01:30.204" v="532" actId="1076"/>
          <ac:graphicFrameMkLst>
            <pc:docMk/>
            <pc:sldMk cId="4207941861" sldId="269"/>
            <ac:graphicFrameMk id="5" creationId="{FC3CA360-515C-F47B-E3AA-2C32813C02F2}"/>
          </ac:graphicFrameMkLst>
        </pc:graphicFrameChg>
      </pc:sldChg>
      <pc:sldChg chg="modSp new mod modAnim">
        <pc:chgData name="Zhao, Zishuo" userId="7649741a-9cfe-4c93-b2a6-033691301ee6" providerId="ADAL" clId="{9EA77D44-EBFB-47DD-BC8E-B9520B213707}" dt="2024-03-14T22:39:21.891" v="1291" actId="20577"/>
        <pc:sldMkLst>
          <pc:docMk/>
          <pc:sldMk cId="2983637389" sldId="270"/>
        </pc:sldMkLst>
        <pc:spChg chg="mod">
          <ac:chgData name="Zhao, Zishuo" userId="7649741a-9cfe-4c93-b2a6-033691301ee6" providerId="ADAL" clId="{9EA77D44-EBFB-47DD-BC8E-B9520B213707}" dt="2024-03-14T22:14:46.257" v="640" actId="20577"/>
          <ac:spMkLst>
            <pc:docMk/>
            <pc:sldMk cId="2983637389" sldId="270"/>
            <ac:spMk id="2" creationId="{5FE6E3FA-E305-D373-5555-A93B310BA2B2}"/>
          </ac:spMkLst>
        </pc:spChg>
        <pc:spChg chg="mod">
          <ac:chgData name="Zhao, Zishuo" userId="7649741a-9cfe-4c93-b2a6-033691301ee6" providerId="ADAL" clId="{9EA77D44-EBFB-47DD-BC8E-B9520B213707}" dt="2024-03-14T22:39:21.891" v="1291" actId="20577"/>
          <ac:spMkLst>
            <pc:docMk/>
            <pc:sldMk cId="2983637389" sldId="270"/>
            <ac:spMk id="3" creationId="{7FFA4836-AB0D-C895-0EF4-E1C8228E8B0B}"/>
          </ac:spMkLst>
        </pc:spChg>
      </pc:sldChg>
    </pc:docChg>
  </pc:docChgLst>
  <pc:docChgLst>
    <pc:chgData name="Zhao, Zishuo" userId="7649741a-9cfe-4c93-b2a6-033691301ee6" providerId="ADAL" clId="{7ED7AAA6-82FA-40D8-AFBB-AC2EA5C99D28}"/>
    <pc:docChg chg="undo custSel addSld modSld">
      <pc:chgData name="Zhao, Zishuo" userId="7649741a-9cfe-4c93-b2a6-033691301ee6" providerId="ADAL" clId="{7ED7AAA6-82FA-40D8-AFBB-AC2EA5C99D28}" dt="2024-03-23T19:31:48.244" v="3054" actId="20577"/>
      <pc:docMkLst>
        <pc:docMk/>
      </pc:docMkLst>
      <pc:sldChg chg="modSp modAnim">
        <pc:chgData name="Zhao, Zishuo" userId="7649741a-9cfe-4c93-b2a6-033691301ee6" providerId="ADAL" clId="{7ED7AAA6-82FA-40D8-AFBB-AC2EA5C99D28}" dt="2024-03-23T19:31:48.244" v="3054" actId="20577"/>
        <pc:sldMkLst>
          <pc:docMk/>
          <pc:sldMk cId="2400375966" sldId="257"/>
        </pc:sldMkLst>
        <pc:spChg chg="mod">
          <ac:chgData name="Zhao, Zishuo" userId="7649741a-9cfe-4c93-b2a6-033691301ee6" providerId="ADAL" clId="{7ED7AAA6-82FA-40D8-AFBB-AC2EA5C99D28}" dt="2024-03-23T19:31:48.244" v="3054" actId="20577"/>
          <ac:spMkLst>
            <pc:docMk/>
            <pc:sldMk cId="2400375966" sldId="257"/>
            <ac:spMk id="3" creationId="{FDB75375-0282-9894-D5AD-2E786A1A6E0E}"/>
          </ac:spMkLst>
        </pc:spChg>
      </pc:sldChg>
      <pc:sldChg chg="modSp modAnim">
        <pc:chgData name="Zhao, Zishuo" userId="7649741a-9cfe-4c93-b2a6-033691301ee6" providerId="ADAL" clId="{7ED7AAA6-82FA-40D8-AFBB-AC2EA5C99D28}" dt="2024-03-14T02:07:59.541" v="503" actId="207"/>
        <pc:sldMkLst>
          <pc:docMk/>
          <pc:sldMk cId="1748276831" sldId="258"/>
        </pc:sldMkLst>
        <pc:spChg chg="mod">
          <ac:chgData name="Zhao, Zishuo" userId="7649741a-9cfe-4c93-b2a6-033691301ee6" providerId="ADAL" clId="{7ED7AAA6-82FA-40D8-AFBB-AC2EA5C99D28}" dt="2024-03-14T02:07:59.541" v="503" actId="207"/>
          <ac:spMkLst>
            <pc:docMk/>
            <pc:sldMk cId="1748276831" sldId="258"/>
            <ac:spMk id="3" creationId="{8005AC93-EDD0-0754-60EC-74AA6ECC1AC8}"/>
          </ac:spMkLst>
        </pc:spChg>
      </pc:sldChg>
      <pc:sldChg chg="modSp modAnim">
        <pc:chgData name="Zhao, Zishuo" userId="7649741a-9cfe-4c93-b2a6-033691301ee6" providerId="ADAL" clId="{7ED7AAA6-82FA-40D8-AFBB-AC2EA5C99D28}" dt="2024-03-14T01:52:13.756" v="163"/>
        <pc:sldMkLst>
          <pc:docMk/>
          <pc:sldMk cId="3768256014" sldId="259"/>
        </pc:sldMkLst>
        <pc:spChg chg="mod">
          <ac:chgData name="Zhao, Zishuo" userId="7649741a-9cfe-4c93-b2a6-033691301ee6" providerId="ADAL" clId="{7ED7AAA6-82FA-40D8-AFBB-AC2EA5C99D28}" dt="2024-03-14T01:52:03.487" v="160" actId="33524"/>
          <ac:spMkLst>
            <pc:docMk/>
            <pc:sldMk cId="3768256014" sldId="259"/>
            <ac:spMk id="3" creationId="{32CA9A3B-5EF9-1E55-CEEF-BB457B74CBE1}"/>
          </ac:spMkLst>
        </pc:spChg>
      </pc:sldChg>
      <pc:sldChg chg="modSp modAnim">
        <pc:chgData name="Zhao, Zishuo" userId="7649741a-9cfe-4c93-b2a6-033691301ee6" providerId="ADAL" clId="{7ED7AAA6-82FA-40D8-AFBB-AC2EA5C99D28}" dt="2024-03-14T02:02:42.080" v="482" actId="20577"/>
        <pc:sldMkLst>
          <pc:docMk/>
          <pc:sldMk cId="3966653506" sldId="260"/>
        </pc:sldMkLst>
        <pc:spChg chg="mod">
          <ac:chgData name="Zhao, Zishuo" userId="7649741a-9cfe-4c93-b2a6-033691301ee6" providerId="ADAL" clId="{7ED7AAA6-82FA-40D8-AFBB-AC2EA5C99D28}" dt="2024-03-14T02:02:42.080" v="482" actId="20577"/>
          <ac:spMkLst>
            <pc:docMk/>
            <pc:sldMk cId="3966653506" sldId="260"/>
            <ac:spMk id="3" creationId="{EB02443E-64E1-7E1C-62AC-74CC17AE4CF5}"/>
          </ac:spMkLst>
        </pc:spChg>
      </pc:sldChg>
      <pc:sldChg chg="addSp modSp modAnim">
        <pc:chgData name="Zhao, Zishuo" userId="7649741a-9cfe-4c93-b2a6-033691301ee6" providerId="ADAL" clId="{7ED7AAA6-82FA-40D8-AFBB-AC2EA5C99D28}" dt="2024-03-17T04:08:33.407" v="2419" actId="20577"/>
        <pc:sldMkLst>
          <pc:docMk/>
          <pc:sldMk cId="2557916133" sldId="261"/>
        </pc:sldMkLst>
        <pc:spChg chg="mod">
          <ac:chgData name="Zhao, Zishuo" userId="7649741a-9cfe-4c93-b2a6-033691301ee6" providerId="ADAL" clId="{7ED7AAA6-82FA-40D8-AFBB-AC2EA5C99D28}" dt="2024-03-17T04:08:33.407" v="2419" actId="20577"/>
          <ac:spMkLst>
            <pc:docMk/>
            <pc:sldMk cId="2557916133" sldId="261"/>
            <ac:spMk id="3" creationId="{B54C5B2A-439E-76F5-D6E9-4AC9F11E9840}"/>
          </ac:spMkLst>
        </pc:spChg>
        <pc:picChg chg="add mod">
          <ac:chgData name="Zhao, Zishuo" userId="7649741a-9cfe-4c93-b2a6-033691301ee6" providerId="ADAL" clId="{7ED7AAA6-82FA-40D8-AFBB-AC2EA5C99D28}" dt="2024-03-14T02:20:28.427" v="505" actId="931"/>
          <ac:picMkLst>
            <pc:docMk/>
            <pc:sldMk cId="2557916133" sldId="261"/>
            <ac:picMk id="5" creationId="{A8701E67-9B4B-463F-09F6-521717525D12}"/>
          </ac:picMkLst>
        </pc:picChg>
      </pc:sldChg>
      <pc:sldChg chg="addSp modSp modAnim">
        <pc:chgData name="Zhao, Zishuo" userId="7649741a-9cfe-4c93-b2a6-033691301ee6" providerId="ADAL" clId="{7ED7AAA6-82FA-40D8-AFBB-AC2EA5C99D28}" dt="2024-03-14T06:04:25.081" v="2170" actId="20577"/>
        <pc:sldMkLst>
          <pc:docMk/>
          <pc:sldMk cId="1378615676" sldId="262"/>
        </pc:sldMkLst>
        <pc:spChg chg="mod">
          <ac:chgData name="Zhao, Zishuo" userId="7649741a-9cfe-4c93-b2a6-033691301ee6" providerId="ADAL" clId="{7ED7AAA6-82FA-40D8-AFBB-AC2EA5C99D28}" dt="2024-03-14T06:04:25.081" v="2170" actId="20577"/>
          <ac:spMkLst>
            <pc:docMk/>
            <pc:sldMk cId="1378615676" sldId="262"/>
            <ac:spMk id="3" creationId="{4AB621D2-4707-E4AE-B2A5-125696D99EEB}"/>
          </ac:spMkLst>
        </pc:spChg>
        <pc:graphicFrameChg chg="mod">
          <ac:chgData name="Zhao, Zishuo" userId="7649741a-9cfe-4c93-b2a6-033691301ee6" providerId="ADAL" clId="{7ED7AAA6-82FA-40D8-AFBB-AC2EA5C99D28}" dt="2024-03-14T03:15:37.351" v="690"/>
          <ac:graphicFrameMkLst>
            <pc:docMk/>
            <pc:sldMk cId="1378615676" sldId="262"/>
            <ac:graphicFrameMk id="5" creationId="{8608B5C6-0428-003B-3E5D-23D3CA629B30}"/>
          </ac:graphicFrameMkLst>
        </pc:graphicFrameChg>
        <pc:graphicFrameChg chg="add mod">
          <ac:chgData name="Zhao, Zishuo" userId="7649741a-9cfe-4c93-b2a6-033691301ee6" providerId="ADAL" clId="{7ED7AAA6-82FA-40D8-AFBB-AC2EA5C99D28}" dt="2024-03-14T03:16:38.840" v="711" actId="20577"/>
          <ac:graphicFrameMkLst>
            <pc:docMk/>
            <pc:sldMk cId="1378615676" sldId="262"/>
            <ac:graphicFrameMk id="6" creationId="{0F233457-F012-C11A-AE25-A7F5B405A1D6}"/>
          </ac:graphicFrameMkLst>
        </pc:graphicFrameChg>
      </pc:sldChg>
      <pc:sldChg chg="addSp modSp modAnim">
        <pc:chgData name="Zhao, Zishuo" userId="7649741a-9cfe-4c93-b2a6-033691301ee6" providerId="ADAL" clId="{7ED7AAA6-82FA-40D8-AFBB-AC2EA5C99D28}" dt="2024-03-14T04:52:55.151" v="1603"/>
        <pc:sldMkLst>
          <pc:docMk/>
          <pc:sldMk cId="604854990" sldId="263"/>
        </pc:sldMkLst>
        <pc:graphicFrameChg chg="add mod">
          <ac:chgData name="Zhao, Zishuo" userId="7649741a-9cfe-4c93-b2a6-033691301ee6" providerId="ADAL" clId="{7ED7AAA6-82FA-40D8-AFBB-AC2EA5C99D28}" dt="2024-03-14T03:35:12.279" v="794"/>
          <ac:graphicFrameMkLst>
            <pc:docMk/>
            <pc:sldMk cId="604854990" sldId="263"/>
            <ac:graphicFrameMk id="4" creationId="{AAE8C754-D3FB-B375-EDCF-19913284C610}"/>
          </ac:graphicFrameMkLst>
        </pc:graphicFrameChg>
        <pc:graphicFrameChg chg="add mod">
          <ac:chgData name="Zhao, Zishuo" userId="7649741a-9cfe-4c93-b2a6-033691301ee6" providerId="ADAL" clId="{7ED7AAA6-82FA-40D8-AFBB-AC2EA5C99D28}" dt="2024-03-14T03:45:04.719" v="898" actId="20577"/>
          <ac:graphicFrameMkLst>
            <pc:docMk/>
            <pc:sldMk cId="604854990" sldId="263"/>
            <ac:graphicFrameMk id="5" creationId="{FB82750E-4DD5-4489-8056-1981D7F599FD}"/>
          </ac:graphicFrameMkLst>
        </pc:graphicFrameChg>
      </pc:sldChg>
      <pc:sldChg chg="modSp modAnim">
        <pc:chgData name="Zhao, Zishuo" userId="7649741a-9cfe-4c93-b2a6-033691301ee6" providerId="ADAL" clId="{7ED7AAA6-82FA-40D8-AFBB-AC2EA5C99D28}" dt="2024-03-14T06:07:17.256" v="2256" actId="20577"/>
        <pc:sldMkLst>
          <pc:docMk/>
          <pc:sldMk cId="1956174155" sldId="264"/>
        </pc:sldMkLst>
        <pc:spChg chg="mod">
          <ac:chgData name="Zhao, Zishuo" userId="7649741a-9cfe-4c93-b2a6-033691301ee6" providerId="ADAL" clId="{7ED7AAA6-82FA-40D8-AFBB-AC2EA5C99D28}" dt="2024-03-14T06:07:17.256" v="2256" actId="20577"/>
          <ac:spMkLst>
            <pc:docMk/>
            <pc:sldMk cId="1956174155" sldId="264"/>
            <ac:spMk id="3" creationId="{B5964FDA-DB5A-99B6-5DC9-C65D241B00F7}"/>
          </ac:spMkLst>
        </pc:spChg>
      </pc:sldChg>
      <pc:sldChg chg="addSp modSp modAnim">
        <pc:chgData name="Zhao, Zishuo" userId="7649741a-9cfe-4c93-b2a6-033691301ee6" providerId="ADAL" clId="{7ED7AAA6-82FA-40D8-AFBB-AC2EA5C99D28}" dt="2024-03-21T04:05:02.977" v="3034"/>
        <pc:sldMkLst>
          <pc:docMk/>
          <pc:sldMk cId="3999994351" sldId="265"/>
        </pc:sldMkLst>
        <pc:spChg chg="mod">
          <ac:chgData name="Zhao, Zishuo" userId="7649741a-9cfe-4c93-b2a6-033691301ee6" providerId="ADAL" clId="{7ED7AAA6-82FA-40D8-AFBB-AC2EA5C99D28}" dt="2024-03-21T04:04:39.290" v="3033" actId="207"/>
          <ac:spMkLst>
            <pc:docMk/>
            <pc:sldMk cId="3999994351" sldId="265"/>
            <ac:spMk id="3" creationId="{841D8A17-051D-C7EE-50A3-A823CB40D16B}"/>
          </ac:spMkLst>
        </pc:spChg>
        <pc:picChg chg="add mod">
          <ac:chgData name="Zhao, Zishuo" userId="7649741a-9cfe-4c93-b2a6-033691301ee6" providerId="ADAL" clId="{7ED7AAA6-82FA-40D8-AFBB-AC2EA5C99D28}" dt="2024-03-14T04:24:20.105" v="1077" actId="931"/>
          <ac:picMkLst>
            <pc:docMk/>
            <pc:sldMk cId="3999994351" sldId="265"/>
            <ac:picMk id="5" creationId="{C4BC4B58-BB7E-5C42-E58E-9CCBB85D72C5}"/>
          </ac:picMkLst>
        </pc:picChg>
        <pc:picChg chg="add mod">
          <ac:chgData name="Zhao, Zishuo" userId="7649741a-9cfe-4c93-b2a6-033691301ee6" providerId="ADAL" clId="{7ED7AAA6-82FA-40D8-AFBB-AC2EA5C99D28}" dt="2024-03-14T04:26:49.818" v="1078" actId="931"/>
          <ac:picMkLst>
            <pc:docMk/>
            <pc:sldMk cId="3999994351" sldId="265"/>
            <ac:picMk id="7" creationId="{B682AE82-89EF-91E7-3D86-8B100734A62B}"/>
          </ac:picMkLst>
        </pc:picChg>
      </pc:sldChg>
      <pc:sldChg chg="modSp modAnim">
        <pc:chgData name="Zhao, Zishuo" userId="7649741a-9cfe-4c93-b2a6-033691301ee6" providerId="ADAL" clId="{7ED7AAA6-82FA-40D8-AFBB-AC2EA5C99D28}" dt="2024-03-14T04:53:57.112" v="1615"/>
        <pc:sldMkLst>
          <pc:docMk/>
          <pc:sldMk cId="3924817541" sldId="266"/>
        </pc:sldMkLst>
        <pc:spChg chg="mod">
          <ac:chgData name="Zhao, Zishuo" userId="7649741a-9cfe-4c93-b2a6-033691301ee6" providerId="ADAL" clId="{7ED7AAA6-82FA-40D8-AFBB-AC2EA5C99D28}" dt="2024-03-14T04:50:59.577" v="1588" actId="20577"/>
          <ac:spMkLst>
            <pc:docMk/>
            <pc:sldMk cId="3924817541" sldId="266"/>
            <ac:spMk id="3" creationId="{8EE42086-F845-75DF-8819-02E71EAF7780}"/>
          </ac:spMkLst>
        </pc:spChg>
      </pc:sldChg>
      <pc:sldChg chg="modSp modAnim">
        <pc:chgData name="Zhao, Zishuo" userId="7649741a-9cfe-4c93-b2a6-033691301ee6" providerId="ADAL" clId="{7ED7AAA6-82FA-40D8-AFBB-AC2EA5C99D28}" dt="2024-03-17T04:08:59.944" v="2426" actId="5793"/>
        <pc:sldMkLst>
          <pc:docMk/>
          <pc:sldMk cId="3797735395" sldId="267"/>
        </pc:sldMkLst>
        <pc:spChg chg="mod">
          <ac:chgData name="Zhao, Zishuo" userId="7649741a-9cfe-4c93-b2a6-033691301ee6" providerId="ADAL" clId="{7ED7AAA6-82FA-40D8-AFBB-AC2EA5C99D28}" dt="2024-03-14T05:45:21.652" v="2159" actId="20577"/>
          <ac:spMkLst>
            <pc:docMk/>
            <pc:sldMk cId="3797735395" sldId="267"/>
            <ac:spMk id="2" creationId="{B971EDE7-F627-CACA-5BB2-B7A79AA1374F}"/>
          </ac:spMkLst>
        </pc:spChg>
        <pc:spChg chg="mod">
          <ac:chgData name="Zhao, Zishuo" userId="7649741a-9cfe-4c93-b2a6-033691301ee6" providerId="ADAL" clId="{7ED7AAA6-82FA-40D8-AFBB-AC2EA5C99D28}" dt="2024-03-17T04:08:59.944" v="2426" actId="5793"/>
          <ac:spMkLst>
            <pc:docMk/>
            <pc:sldMk cId="3797735395" sldId="267"/>
            <ac:spMk id="3" creationId="{174A0925-A16A-F781-0868-955F62CAD4D7}"/>
          </ac:spMkLst>
        </pc:spChg>
      </pc:sldChg>
      <pc:sldChg chg="modSp modAnim">
        <pc:chgData name="Zhao, Zishuo" userId="7649741a-9cfe-4c93-b2a6-033691301ee6" providerId="ADAL" clId="{7ED7AAA6-82FA-40D8-AFBB-AC2EA5C99D28}" dt="2024-03-14T06:15:00.773" v="2401" actId="33524"/>
        <pc:sldMkLst>
          <pc:docMk/>
          <pc:sldMk cId="1935707286" sldId="268"/>
        </pc:sldMkLst>
        <pc:spChg chg="mod">
          <ac:chgData name="Zhao, Zishuo" userId="7649741a-9cfe-4c93-b2a6-033691301ee6" providerId="ADAL" clId="{7ED7AAA6-82FA-40D8-AFBB-AC2EA5C99D28}" dt="2024-03-14T05:45:36.379" v="2161" actId="20577"/>
          <ac:spMkLst>
            <pc:docMk/>
            <pc:sldMk cId="1935707286" sldId="268"/>
            <ac:spMk id="2" creationId="{83E41B07-666C-5045-B1A5-9083428846BC}"/>
          </ac:spMkLst>
        </pc:spChg>
        <pc:spChg chg="mod">
          <ac:chgData name="Zhao, Zishuo" userId="7649741a-9cfe-4c93-b2a6-033691301ee6" providerId="ADAL" clId="{7ED7AAA6-82FA-40D8-AFBB-AC2EA5C99D28}" dt="2024-03-14T06:15:00.773" v="2401" actId="33524"/>
          <ac:spMkLst>
            <pc:docMk/>
            <pc:sldMk cId="1935707286" sldId="268"/>
            <ac:spMk id="3" creationId="{33EB9615-B26D-65D1-A168-F7AB413A02A3}"/>
          </ac:spMkLst>
        </pc:spChg>
      </pc:sldChg>
      <pc:sldChg chg="addSp modSp mod modAnim">
        <pc:chgData name="Zhao, Zishuo" userId="7649741a-9cfe-4c93-b2a6-033691301ee6" providerId="ADAL" clId="{7ED7AAA6-82FA-40D8-AFBB-AC2EA5C99D28}" dt="2024-03-17T04:36:48.860" v="2829" actId="20577"/>
        <pc:sldMkLst>
          <pc:docMk/>
          <pc:sldMk cId="2983637389" sldId="270"/>
        </pc:sldMkLst>
        <pc:spChg chg="mod">
          <ac:chgData name="Zhao, Zishuo" userId="7649741a-9cfe-4c93-b2a6-033691301ee6" providerId="ADAL" clId="{7ED7AAA6-82FA-40D8-AFBB-AC2EA5C99D28}" dt="2024-03-17T04:36:48.860" v="2829" actId="20577"/>
          <ac:spMkLst>
            <pc:docMk/>
            <pc:sldMk cId="2983637389" sldId="270"/>
            <ac:spMk id="3" creationId="{7FFA4836-AB0D-C895-0EF4-E1C8228E8B0B}"/>
          </ac:spMkLst>
        </pc:spChg>
        <pc:spChg chg="add mod">
          <ac:chgData name="Zhao, Zishuo" userId="7649741a-9cfe-4c93-b2a6-033691301ee6" providerId="ADAL" clId="{7ED7AAA6-82FA-40D8-AFBB-AC2EA5C99D28}" dt="2024-03-17T04:33:43.716" v="2792" actId="13822"/>
          <ac:spMkLst>
            <pc:docMk/>
            <pc:sldMk cId="2983637389" sldId="270"/>
            <ac:spMk id="4" creationId="{0AD20C83-CD26-CDFB-96A2-4DE4DB6FDB9E}"/>
          </ac:spMkLst>
        </pc:spChg>
        <pc:spChg chg="add mod">
          <ac:chgData name="Zhao, Zishuo" userId="7649741a-9cfe-4c93-b2a6-033691301ee6" providerId="ADAL" clId="{7ED7AAA6-82FA-40D8-AFBB-AC2EA5C99D28}" dt="2024-03-17T04:34:55.580" v="2818" actId="207"/>
          <ac:spMkLst>
            <pc:docMk/>
            <pc:sldMk cId="2983637389" sldId="270"/>
            <ac:spMk id="5" creationId="{E94059CF-AA06-B03D-C533-0BED2DC5B5A3}"/>
          </ac:spMkLst>
        </pc:spChg>
      </pc:sldChg>
      <pc:sldChg chg="addSp modSp new mod modAnim">
        <pc:chgData name="Zhao, Zishuo" userId="7649741a-9cfe-4c93-b2a6-033691301ee6" providerId="ADAL" clId="{7ED7AAA6-82FA-40D8-AFBB-AC2EA5C99D28}" dt="2024-03-21T04:06:13.503" v="3035"/>
        <pc:sldMkLst>
          <pc:docMk/>
          <pc:sldMk cId="1165638499" sldId="271"/>
        </pc:sldMkLst>
        <pc:spChg chg="mod">
          <ac:chgData name="Zhao, Zishuo" userId="7649741a-9cfe-4c93-b2a6-033691301ee6" providerId="ADAL" clId="{7ED7AAA6-82FA-40D8-AFBB-AC2EA5C99D28}" dt="2024-03-17T04:17:44.347" v="2527" actId="20577"/>
          <ac:spMkLst>
            <pc:docMk/>
            <pc:sldMk cId="1165638499" sldId="271"/>
            <ac:spMk id="2" creationId="{4A0C73B3-49F2-C89F-5619-55A58C01F34A}"/>
          </ac:spMkLst>
        </pc:spChg>
        <pc:spChg chg="mod">
          <ac:chgData name="Zhao, Zishuo" userId="7649741a-9cfe-4c93-b2a6-033691301ee6" providerId="ADAL" clId="{7ED7AAA6-82FA-40D8-AFBB-AC2EA5C99D28}" dt="2024-03-17T04:20:32.777" v="2580" actId="20577"/>
          <ac:spMkLst>
            <pc:docMk/>
            <pc:sldMk cId="1165638499" sldId="271"/>
            <ac:spMk id="3" creationId="{31076C2B-0F62-456B-02C1-CAC7DBFDFF48}"/>
          </ac:spMkLst>
        </pc:spChg>
        <pc:graphicFrameChg chg="add mod modGraphic">
          <ac:chgData name="Zhao, Zishuo" userId="7649741a-9cfe-4c93-b2a6-033691301ee6" providerId="ADAL" clId="{7ED7AAA6-82FA-40D8-AFBB-AC2EA5C99D28}" dt="2024-03-17T04:20:22.688" v="2540" actId="1076"/>
          <ac:graphicFrameMkLst>
            <pc:docMk/>
            <pc:sldMk cId="1165638499" sldId="271"/>
            <ac:graphicFrameMk id="4" creationId="{22399661-AB90-EEE3-8F8B-A825215A7C84}"/>
          </ac:graphicFrameMkLst>
        </pc:graphicFrameChg>
      </pc:sldChg>
      <pc:sldChg chg="modSp new mod modAnim">
        <pc:chgData name="Zhao, Zishuo" userId="7649741a-9cfe-4c93-b2a6-033691301ee6" providerId="ADAL" clId="{7ED7AAA6-82FA-40D8-AFBB-AC2EA5C99D28}" dt="2024-03-21T04:02:18.901" v="3032"/>
        <pc:sldMkLst>
          <pc:docMk/>
          <pc:sldMk cId="1171240737" sldId="272"/>
        </pc:sldMkLst>
        <pc:spChg chg="mod">
          <ac:chgData name="Zhao, Zishuo" userId="7649741a-9cfe-4c93-b2a6-033691301ee6" providerId="ADAL" clId="{7ED7AAA6-82FA-40D8-AFBB-AC2EA5C99D28}" dt="2024-03-21T04:00:07.776" v="2879" actId="20577"/>
          <ac:spMkLst>
            <pc:docMk/>
            <pc:sldMk cId="1171240737" sldId="272"/>
            <ac:spMk id="2" creationId="{325358D0-F542-D37A-8C3A-AA917301FE8C}"/>
          </ac:spMkLst>
        </pc:spChg>
        <pc:spChg chg="mod">
          <ac:chgData name="Zhao, Zishuo" userId="7649741a-9cfe-4c93-b2a6-033691301ee6" providerId="ADAL" clId="{7ED7AAA6-82FA-40D8-AFBB-AC2EA5C99D28}" dt="2024-03-21T04:02:03.125" v="3028" actId="5793"/>
          <ac:spMkLst>
            <pc:docMk/>
            <pc:sldMk cId="1171240737" sldId="272"/>
            <ac:spMk id="3" creationId="{C8B947DF-1960-F0A9-5F02-7AC3F5001A8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B9AFA-B4C8-4FF3-93F5-0A60807F3EE8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A1F1B-6701-476A-861B-13E65A415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66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A1F1B-6701-476A-861B-13E65A4158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3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A1F1B-6701-476A-861B-13E65A4158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7B96E-CE3C-8639-36DB-F01DD96A4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A2652D-6808-79EC-C10E-E903DC520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535CB-9E2E-6011-B9B7-3764B263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334A-BD7A-4996-88EE-675E9A90D4D9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2A792-3827-C20A-CA94-641EFCEF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2BAE2-F7D8-00D9-B45B-151FE080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1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FA250-49E2-F593-13D0-F0550D6C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A15B82-1FC6-D192-A316-0162FD7C8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034F3-4898-8DF4-55C1-A8F45B7E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54EB-0C25-4899-B3CD-EEDFD4924234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FAD79-BCBB-3BCD-826F-213B26BA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F9E7F-48C2-44CD-06FA-72DF8B06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2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3B42C4-7CEA-E65E-5473-1CE25A6FC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C887D3-0C26-140C-1D2B-A91FF3C72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C9AB3-B0F9-D186-4339-503D9729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33F0-FFB9-4DB7-9FBF-23D201DB8BDD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7C3AA-473D-410E-E175-845CECAF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C575E-D78E-C156-6421-DD31EF13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5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5DA79-8F38-B356-A06A-4AD4D98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49BAD-2E75-51D7-BB2B-EFFE115AE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4DC6C-1A5F-9A6B-D414-0F691B51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8AC-7492-4071-84A1-C5B9FD318074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F84CE-35CD-63BE-7C13-895FAF7D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D8581-6FDC-23E6-4D36-EAC94D6F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8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E1D93-CF21-EE90-98A8-C9CB654A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5CAB5-01A5-D189-719D-9D48DA5B3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CC5A5-9720-19C0-DBE1-E5BAF4B1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3CB2-771C-4F83-8DFD-B8A3D3C5E107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1DE28-D0EC-B053-7785-3311B610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0B597-86F3-1879-2C63-E0503FD6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8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B04BF-F021-BE40-1889-5FAD9A16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1F81E-0745-4F25-5866-26F989851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843A0B-344F-058C-F444-7839A4401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86D32D-DFCB-FB6A-2165-8D838699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0125-995A-4622-839D-04C55CF8B4D6}" type="datetime1">
              <a:rPr lang="en-US" smtClean="0"/>
              <a:t>7/29/2024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4FFA4D-C70E-63F3-B251-F09FBF52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AFB0C2-7E86-20A0-5CF6-19F4FC59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2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9B10B-A235-3017-C7B2-9E07DEA6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06997A-346B-4C6A-F71E-ADE85B6C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88B7B4-F712-3577-153D-B7340994D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D6F6A9-48CF-E834-7A23-203499B6F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6D91EB-A750-9370-4694-57E96E084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518036-FA17-0095-CC7D-CD73093F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780F-3453-4E84-B513-3CCFD37BEF23}" type="datetime1">
              <a:rPr lang="en-US" smtClean="0"/>
              <a:t>7/29/2024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532375-2057-C333-7684-76F42C3F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DC7450-8D8D-942B-33C9-46F0B94D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0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6E2DE-6EBD-D5F9-030D-A98076D7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75FE08-92B4-5C3B-2725-93133535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183-AFF9-47F3-98D9-BCCF9EAADB9E}" type="datetime1">
              <a:rPr lang="en-US" smtClean="0"/>
              <a:t>7/29/2024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34E236-2157-D12D-6957-A1EEF18A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FC817D-2749-5182-28D5-3B265254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4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68FFCE-72C7-2734-E6DA-4B21CDB7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165B-799D-44A9-82D3-BAE3F69C364F}" type="datetime1">
              <a:rPr lang="en-US" smtClean="0"/>
              <a:t>7/29/2024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FD7CA2-73F4-6B0F-8E6E-7DF74829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46CC02-DE00-7B87-22C4-77BE0C2C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8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C4B8C-D267-4359-3282-1040B6B4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3CB43-B34C-2FCA-0820-656FF963C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595311-E82D-9AB5-0B29-031E8234F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C7812F-2E54-A313-7167-FC8AEA8C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B13E-F93D-4AAC-BAF5-6CE71B795248}" type="datetime1">
              <a:rPr lang="en-US" smtClean="0"/>
              <a:t>7/29/2024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6F8B0E-9FBF-8BB1-4556-55DB3375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AF651A-2740-10DC-1FF9-83C0ABFE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7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912D8-FCF5-6E81-6CB6-5B3DC7E7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F83D40-E87B-C78B-3BA6-B08520340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50919E-270F-4FEB-3B9A-6C9E2830B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7ADEDE-F53C-D0A5-B448-291A9B67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1B41-D382-4C9E-9707-A82D1D88975D}" type="datetime1">
              <a:rPr lang="en-US" smtClean="0"/>
              <a:t>7/29/2024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C387E1-F13F-FF89-AE5B-E2ABF915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A2895-4856-9290-3989-87A767F9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0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76B992-D3B2-3840-8C79-BE05CD50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10BE8D-477F-CC4D-4B35-381F92E4F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AA9C02-E172-3913-C336-38DBF6D50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1F3D73-0A5B-4294-8824-974CBC02E2B4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34B4D-16F4-24B3-B618-48B85EB1D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1EE63-2A21-5C21-6422-6DEAA8DA0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8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FBB48-A21D-A324-5751-4C15B10D5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228" y="1379940"/>
            <a:ext cx="11159543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3333FF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It Takes Two: A Peer-Prediction Solution to Blockchain </a:t>
            </a:r>
            <a:r>
              <a:rPr lang="en-US" sz="4800">
                <a:solidFill>
                  <a:srgbClr val="3333FF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Verifier’s Dilemma</a:t>
            </a:r>
            <a:endParaRPr lang="en-US" sz="4800" dirty="0">
              <a:solidFill>
                <a:srgbClr val="3333FF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65F120-FC06-37D0-10F2-802D6705D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9012"/>
            <a:ext cx="9144000" cy="243815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Presenter: </a:t>
            </a:r>
            <a:r>
              <a:rPr lang="en-US" b="1" dirty="0"/>
              <a:t>Zishuo Zhao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/>
              <a:t>4</a:t>
            </a:r>
            <a:r>
              <a:rPr lang="en-US" sz="2000" baseline="30000" dirty="0"/>
              <a:t>th</a:t>
            </a:r>
            <a:r>
              <a:rPr lang="en-US" sz="2000" dirty="0"/>
              <a:t> Year </a:t>
            </a:r>
            <a:r>
              <a:rPr lang="en-US" sz="2000"/>
              <a:t>PhD Candidate in IE, UIUC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Collaborators: Xi Chen (NYU Stern), Yuan Zhou (Tsinghua)</a:t>
            </a:r>
          </a:p>
          <a:p>
            <a:endParaRPr lang="en-US" sz="2000" dirty="0"/>
          </a:p>
          <a:p>
            <a:r>
              <a:rPr lang="en-US" sz="2000" dirty="0"/>
              <a:t>IConS’24, July 2024</a:t>
            </a:r>
          </a:p>
        </p:txBody>
      </p:sp>
    </p:spTree>
    <p:extLst>
      <p:ext uri="{BB962C8B-B14F-4D97-AF65-F5344CB8AC3E}">
        <p14:creationId xmlns:p14="http://schemas.microsoft.com/office/powerpoint/2010/main" val="3622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8DF9C-1887-20D9-FFD1-9E8BDC34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Verifier’s Incentive?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2443E-64E1-7E1C-62AC-74CC17AE4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904"/>
            <a:ext cx="10515600" cy="5093595"/>
          </a:xfrm>
        </p:spPr>
        <p:txBody>
          <a:bodyPr>
            <a:normAutofit/>
          </a:bodyPr>
          <a:lstStyle/>
          <a:p>
            <a:r>
              <a:rPr lang="en-US" sz="2400" dirty="0"/>
              <a:t>If a mechanism is “well-designed”, then provers are </a:t>
            </a:r>
            <a:r>
              <a:rPr lang="en-US" sz="2400" dirty="0">
                <a:solidFill>
                  <a:srgbClr val="3333FF"/>
                </a:solidFill>
              </a:rPr>
              <a:t>prevented or disincentivized from cheating.</a:t>
            </a:r>
          </a:p>
          <a:p>
            <a:r>
              <a:rPr lang="en-US" sz="2400" dirty="0"/>
              <a:t>Verifiers are rewarded for catching cheats, and / or penalized for failing to.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But…</a:t>
            </a:r>
          </a:p>
          <a:p>
            <a:r>
              <a:rPr lang="en-US" sz="2400" dirty="0"/>
              <a:t>If </a:t>
            </a:r>
            <a:r>
              <a:rPr lang="en-US" sz="2400" dirty="0">
                <a:solidFill>
                  <a:srgbClr val="3333FF"/>
                </a:solidFill>
              </a:rPr>
              <a:t>no / too few provers actually cheat</a:t>
            </a:r>
            <a:r>
              <a:rPr lang="en-US" sz="2400" dirty="0"/>
              <a:t>, why would verifiers verify, instead of lazily report “verification passed”?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3333FF"/>
                </a:solidFill>
              </a:rPr>
              <a:t>Verifier’s Dilemma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2400" dirty="0"/>
              <a:t>For </a:t>
            </a:r>
            <a:r>
              <a:rPr lang="en-US" sz="2400" dirty="0">
                <a:solidFill>
                  <a:srgbClr val="FF0000"/>
                </a:solidFill>
              </a:rPr>
              <a:t>binary-report</a:t>
            </a:r>
            <a:r>
              <a:rPr lang="en-US" sz="2400" dirty="0"/>
              <a:t> verification games with </a:t>
            </a:r>
            <a:r>
              <a:rPr lang="en-US" sz="2400" dirty="0">
                <a:solidFill>
                  <a:srgbClr val="FF0000"/>
                </a:solidFill>
              </a:rPr>
              <a:t>positive verification costs</a:t>
            </a:r>
            <a:r>
              <a:rPr lang="en-US" sz="2400" dirty="0"/>
              <a:t>, it is impossible to achieve an honest pure-strategy Nash equilibrium.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BF807-AEF7-BE2A-8D97-D12B6865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5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79022-7A3B-6EDC-76F8-20571020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Verifier’s Dilemma: A Non-Binary Escape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F5F4EA-4052-BB6D-E031-94DFF9CEC1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Verifier’s Dilemma occurs only for </a:t>
                </a:r>
                <a:r>
                  <a:rPr lang="en-US" dirty="0">
                    <a:solidFill>
                      <a:srgbClr val="3333FF"/>
                    </a:solidFill>
                  </a:rPr>
                  <a:t>binary</a:t>
                </a:r>
                <a:r>
                  <a:rPr lang="en-US" dirty="0"/>
                  <a:t> verification. </a:t>
                </a:r>
              </a:p>
              <a:p>
                <a:r>
                  <a:rPr lang="en-US" dirty="0"/>
                  <a:t>Why?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70C0"/>
                    </a:solidFill>
                  </a:rPr>
                  <a:t>---If I only need to tell if it is right or wrong… </a:t>
                </a:r>
                <a:br>
                  <a:rPr lang="en-US" i="1" dirty="0">
                    <a:solidFill>
                      <a:srgbClr val="0070C0"/>
                    </a:solidFill>
                  </a:rPr>
                </a:br>
                <a:r>
                  <a:rPr lang="en-US" i="1" dirty="0">
                    <a:solidFill>
                      <a:srgbClr val="0070C0"/>
                    </a:solidFill>
                  </a:rPr>
                  <a:t>     I just say it is right.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70C0"/>
                    </a:solidFill>
                  </a:rPr>
                  <a:t>---But what if I have to tell </a:t>
                </a:r>
                <a:r>
                  <a:rPr lang="en-US" i="1" dirty="0">
                    <a:solidFill>
                      <a:srgbClr val="FF0000"/>
                    </a:solidFill>
                  </a:rPr>
                  <a:t>how</a:t>
                </a:r>
                <a:r>
                  <a:rPr lang="en-US" i="1" dirty="0">
                    <a:solidFill>
                      <a:srgbClr val="0070C0"/>
                    </a:solidFill>
                  </a:rPr>
                  <a:t> it is right?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e.g.</a:t>
                </a:r>
              </a:p>
              <a:p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“The epoch is trained via SGD with a random seed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.</a:t>
                </a:r>
                <a:b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  Tell me which one it is.”</a:t>
                </a:r>
              </a:p>
              <a:p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“The model classifies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 objects correctly among the test dataset.</a:t>
                </a:r>
                <a:b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  Tell me whether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 is odd or even.”</a:t>
                </a:r>
              </a:p>
              <a:p>
                <a:pPr marL="0" indent="0">
                  <a:buNone/>
                </a:pPr>
                <a:br>
                  <a:rPr lang="en-US" i="1" dirty="0">
                    <a:solidFill>
                      <a:srgbClr val="0070C0"/>
                    </a:solidFill>
                  </a:rPr>
                </a:br>
                <a:r>
                  <a:rPr lang="en-US" i="1" dirty="0">
                    <a:solidFill>
                      <a:srgbClr val="0070C0"/>
                    </a:solidFill>
                  </a:rPr>
                  <a:t>    </a:t>
                </a:r>
                <a:r>
                  <a:rPr lang="en-US" dirty="0">
                    <a:ea typeface="Cambria Math" panose="02040503050406030204" pitchFamily="18" charset="0"/>
                  </a:rPr>
                  <a:t>“Attention Challenges”,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i="1" dirty="0"/>
                  <a:t> “</a:t>
                </a:r>
                <a:r>
                  <a:rPr lang="en-US" dirty="0">
                    <a:solidFill>
                      <a:srgbClr val="FF0000"/>
                    </a:solidFill>
                  </a:rPr>
                  <a:t>Proof of Verification</a:t>
                </a:r>
                <a:r>
                  <a:rPr lang="en-US" dirty="0"/>
                  <a:t>”!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F5F4EA-4052-BB6D-E031-94DFF9CEC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3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9131E-FF56-8A4D-A2EA-A25D9DF3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3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71860-3228-7C02-A16C-5A460775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Attempted Solution: Capture-The-Flag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C5B2A-439E-76F5-D6E9-4AC9F11E9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Existing works (e.g.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Truebit</a:t>
            </a:r>
            <a:r>
              <a:rPr lang="en-US" dirty="0"/>
              <a:t>): inject additional information (“flags”, non-binary verification) and reward detection of flags.</a:t>
            </a:r>
          </a:p>
          <a:p>
            <a:r>
              <a:rPr lang="en-US" dirty="0"/>
              <a:t>Can only prevent lazy behavior, but </a:t>
            </a:r>
            <a:r>
              <a:rPr lang="en-US" altLang="zh-CN" dirty="0"/>
              <a:t>what about</a:t>
            </a:r>
            <a:r>
              <a:rPr lang="en-US" dirty="0"/>
              <a:t> malicious “liars”?</a:t>
            </a:r>
          </a:p>
          <a:p>
            <a:pPr lvl="1"/>
            <a:r>
              <a:rPr lang="en-US" dirty="0"/>
              <a:t>If the verification result is also expensive to verify…</a:t>
            </a:r>
          </a:p>
          <a:p>
            <a:pPr lvl="1"/>
            <a:r>
              <a:rPr lang="en-US" dirty="0"/>
              <a:t>We need higher-level verifiers to verify the results.</a:t>
            </a:r>
          </a:p>
          <a:p>
            <a:pPr lvl="1"/>
            <a:r>
              <a:rPr lang="en-US" dirty="0"/>
              <a:t>How many layers of verifiers do we need?</a:t>
            </a:r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A8701E67-9B4B-463F-09F6-521717525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318" y="4757283"/>
            <a:ext cx="4099364" cy="17355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74934-FB11-FFA4-534A-52D5C80F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1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F04CC-B5BF-73A9-44C9-95079617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Intuition: </a:t>
            </a:r>
            <a:r>
              <a:rPr lang="en-US"/>
              <a:t>Decentralized </a:t>
            </a:r>
            <a:r>
              <a:rPr lang="en-US" altLang="zh-CN"/>
              <a:t>Verification Game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BC331-07CE-A3B0-7846-6DF178329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 takeaway: </a:t>
            </a:r>
            <a:r>
              <a:rPr lang="en-US" i="1" dirty="0">
                <a:solidFill>
                  <a:srgbClr val="3333FF"/>
                </a:solidFill>
              </a:rPr>
              <a:t>verifiers also need to be verified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---Can we just put them in equal positions to verify each other?</a:t>
            </a: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</a:endParaRPr>
          </a:p>
          <a:p>
            <a:r>
              <a:rPr lang="en-US" dirty="0"/>
              <a:t>Close to our solution!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C2510-FD31-B243-A26F-6881ADE0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7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23100-AD17-5BBB-813B-D4770513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Consensus Revisited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AC02F-A8DD-7FD4-33A6-FD102B8EC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Nakamoto Longest-Chain Rule: </a:t>
            </a:r>
            <a:br>
              <a:rPr lang="en-US" sz="2400" dirty="0"/>
            </a:br>
            <a:r>
              <a:rPr lang="en-US" sz="2400" dirty="0"/>
              <a:t>miners follow </a:t>
            </a:r>
            <a:r>
              <a:rPr lang="en-US" sz="2400" dirty="0">
                <a:solidFill>
                  <a:srgbClr val="3333FF"/>
                </a:solidFill>
              </a:rPr>
              <a:t>longest honest </a:t>
            </a:r>
            <a:r>
              <a:rPr lang="en-US" sz="2400" dirty="0"/>
              <a:t>chain when forking (disagreement) happens.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Economic incentive: </a:t>
            </a:r>
            <a:br>
              <a:rPr lang="en-US" sz="2400" dirty="0"/>
            </a:br>
            <a:r>
              <a:rPr lang="en-US" sz="2400" dirty="0"/>
              <a:t>miners gets the block reward </a:t>
            </a:r>
            <a:r>
              <a:rPr lang="en-US" sz="2400" dirty="0" err="1"/>
              <a:t>iff</a:t>
            </a:r>
            <a:r>
              <a:rPr lang="en-US" sz="2400" dirty="0"/>
              <a:t> they are on the main (longest) chain.</a:t>
            </a:r>
          </a:p>
          <a:p>
            <a:endParaRPr lang="en-US" sz="2400" dirty="0"/>
          </a:p>
          <a:p>
            <a:r>
              <a:rPr lang="en-US" sz="2400" dirty="0"/>
              <a:t>The system </a:t>
            </a:r>
            <a:r>
              <a:rPr lang="en-US" sz="2400" dirty="0">
                <a:solidFill>
                  <a:srgbClr val="FF0000"/>
                </a:solidFill>
              </a:rPr>
              <a:t>cannot decide if a block is honest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but does intend to incentivize honest actions.</a:t>
            </a:r>
          </a:p>
          <a:p>
            <a:r>
              <a:rPr lang="en-US" sz="2400" dirty="0"/>
              <a:t>Miners’ rewards dependent (solely) on all miners’ actions.</a:t>
            </a:r>
          </a:p>
          <a:p>
            <a:r>
              <a:rPr lang="en-US" sz="2400" dirty="0"/>
              <a:t>How can the system </a:t>
            </a:r>
            <a:r>
              <a:rPr lang="en-US" sz="2400" dirty="0">
                <a:solidFill>
                  <a:srgbClr val="3333FF"/>
                </a:solidFill>
              </a:rPr>
              <a:t>incentivize honesty </a:t>
            </a:r>
            <a:r>
              <a:rPr lang="en-US" sz="2400" b="1" dirty="0">
                <a:solidFill>
                  <a:srgbClr val="3333FF"/>
                </a:solidFill>
              </a:rPr>
              <a:t>without being able to judge it</a:t>
            </a:r>
            <a:r>
              <a:rPr lang="en-US" sz="2400" dirty="0"/>
              <a:t>?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1771277E-F50C-74BD-2D9E-A789D45FE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79" y="2431904"/>
            <a:ext cx="3920042" cy="14446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DC98E-B55A-56C3-17ED-5A2F57A5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5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26C6-5924-158C-59C6-6AFF3B1B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Prediction: Bayesian Truth Serum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F5CA9-29E7-9618-ABCD-2FF24C521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Rational Agent assumption: humans are created </a:t>
            </a:r>
            <a:r>
              <a:rPr lang="en-US" dirty="0">
                <a:solidFill>
                  <a:srgbClr val="3333FF"/>
                </a:solidFill>
              </a:rPr>
              <a:t>selfish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Peer Prediction: making selfish people do the right things,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3333FF"/>
                </a:solidFill>
              </a:rPr>
              <a:t>Even if the system does not know what the right things are</a:t>
            </a:r>
            <a:r>
              <a:rPr lang="en-US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0C5D5-B64A-C7EB-B353-AA4A0CE7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9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8887E-291B-CC70-CE53-B1AC0CD7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Prediction: Toy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166DCF-189C-82E9-28DD-7552AD1B4E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 unfair coin, head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0.2,0.8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Prior: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Alice and Bob independently toss it and are asked to (secretly) report results.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Mechanism: both rewarded $1 </a:t>
                </a:r>
                <a:r>
                  <a:rPr lang="en-US" dirty="0" err="1"/>
                  <a:t>iff</a:t>
                </a:r>
                <a:r>
                  <a:rPr lang="en-US" dirty="0"/>
                  <a:t> their reports agree.</a:t>
                </a:r>
              </a:p>
              <a:p>
                <a:r>
                  <a:rPr lang="en-US" dirty="0">
                    <a:solidFill>
                      <a:srgbClr val="3333FF"/>
                    </a:solidFill>
                  </a:rPr>
                  <a:t>Bayes-Nash equilibrium.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166DCF-189C-82E9-28DD-7552AD1B4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hand holding a coin&#10;&#10;Description automatically generated">
            <a:extLst>
              <a:ext uri="{FF2B5EF4-FFF2-40B4-BE49-F238E27FC236}">
                <a16:creationId xmlns:a16="http://schemas.microsoft.com/office/drawing/2014/main" id="{738E138D-26C5-0E17-6314-0969FD363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984" y="3528144"/>
            <a:ext cx="1974487" cy="1423581"/>
          </a:xfrm>
          <a:prstGeom prst="rect">
            <a:avLst/>
          </a:prstGeom>
        </p:spPr>
      </p:pic>
      <p:pic>
        <p:nvPicPr>
          <p:cNvPr id="7" name="Picture 6" descr="A hand holding a coin&#10;&#10;Description automatically generated">
            <a:extLst>
              <a:ext uri="{FF2B5EF4-FFF2-40B4-BE49-F238E27FC236}">
                <a16:creationId xmlns:a16="http://schemas.microsoft.com/office/drawing/2014/main" id="{000E9F5E-B679-539F-806F-0D3A79E71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44796" y="3528145"/>
            <a:ext cx="1974486" cy="14235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94771-BC29-0208-7E1B-8BC9E2A3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8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BC2E-D021-5E37-36EF-81085AC5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Prediction: Toy Example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63700-1B4A-6D14-F365-3B5CD14FF3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this mechanism works?</a:t>
                </a:r>
              </a:p>
              <a:p>
                <a:r>
                  <a:rPr lang="en-US" dirty="0"/>
                  <a:t>Suppose Alice gets a head and believes Bob will be honest.</a:t>
                </a:r>
              </a:p>
              <a:p>
                <a:endParaRPr lang="en-US" dirty="0"/>
              </a:p>
              <a:p>
                <a:r>
                  <a:rPr lang="en-US" i="1" dirty="0">
                    <a:solidFill>
                      <a:srgbClr val="0070C0"/>
                    </a:solidFill>
                  </a:rPr>
                  <a:t>Since I see a head,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>
                    <a:solidFill>
                      <a:srgbClr val="0070C0"/>
                    </a:solidFill>
                  </a:rPr>
                  <a:t> is probably 0.8</a:t>
                </a:r>
              </a:p>
              <a:p>
                <a:r>
                  <a:rPr lang="en-US" i="1" dirty="0">
                    <a:solidFill>
                      <a:srgbClr val="0070C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>
                    <a:solidFill>
                      <a:srgbClr val="0070C0"/>
                    </a:solidFill>
                  </a:rPr>
                  <a:t>=0.8, then Bob probably sees a head too.</a:t>
                </a:r>
              </a:p>
              <a:p>
                <a:r>
                  <a:rPr lang="en-US" i="1" dirty="0">
                    <a:solidFill>
                      <a:srgbClr val="0070C0"/>
                    </a:solidFill>
                  </a:rPr>
                  <a:t>So I should report “head” for better chances.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63700-1B4A-6D14-F365-3B5CD14FF3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FC29F-BE0E-4BD6-A645-A37104C3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6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5D58-ACE7-1AED-C631-5150A259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Prediction: Nakamoto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DA555-01B8-677E-3199-5B93F0525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>
                <a:solidFill>
                  <a:srgbClr val="0070C0"/>
                </a:solidFill>
              </a:rPr>
              <a:t>I see this chain to be honest and longest so far... Other miners would probably also think so.</a:t>
            </a:r>
          </a:p>
          <a:p>
            <a:r>
              <a:rPr lang="en-US" i="1" dirty="0">
                <a:solidFill>
                  <a:srgbClr val="0070C0"/>
                </a:solidFill>
              </a:rPr>
              <a:t>I get the block reward </a:t>
            </a:r>
            <a:r>
              <a:rPr lang="en-US" i="1" dirty="0" err="1">
                <a:solidFill>
                  <a:srgbClr val="0070C0"/>
                </a:solidFill>
              </a:rPr>
              <a:t>iff</a:t>
            </a:r>
            <a:r>
              <a:rPr lang="en-US" i="1" dirty="0">
                <a:solidFill>
                  <a:srgbClr val="0070C0"/>
                </a:solidFill>
              </a:rPr>
              <a:t> I’m on the longest chain...</a:t>
            </a:r>
          </a:p>
          <a:p>
            <a:r>
              <a:rPr lang="en-US" i="1" dirty="0">
                <a:solidFill>
                  <a:srgbClr val="0070C0"/>
                </a:solidFill>
              </a:rPr>
              <a:t>So I will follow this chain.</a:t>
            </a:r>
          </a:p>
          <a:p>
            <a:endParaRPr lang="en-US" i="1" dirty="0">
              <a:solidFill>
                <a:srgbClr val="0070C0"/>
              </a:solidFill>
            </a:endParaRPr>
          </a:p>
          <a:p>
            <a:endParaRPr lang="en-US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4" name="图片 4" descr="图示&#10;&#10;描述已自动生成">
            <a:extLst>
              <a:ext uri="{FF2B5EF4-FFF2-40B4-BE49-F238E27FC236}">
                <a16:creationId xmlns:a16="http://schemas.microsoft.com/office/drawing/2014/main" id="{E370285F-0391-F309-7C9F-4CDD9AC64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47" y="1554080"/>
            <a:ext cx="3920042" cy="144463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F127E-3665-2BFC-06CB-246E9578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2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314BB-129E-F65F-8751-4D280435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Prediction: </a:t>
            </a:r>
            <a:r>
              <a:rPr lang="en-US" altLang="zh-CN" dirty="0"/>
              <a:t>Concept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DB673-3611-8FD1-A6E3-7AC113166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Peer Prediction: information elicitation mechanisms</a:t>
            </a:r>
            <a:br>
              <a:rPr lang="en-US" dirty="0"/>
            </a:br>
            <a:r>
              <a:rPr lang="en-US" dirty="0"/>
              <a:t>incentivizing </a:t>
            </a:r>
            <a:r>
              <a:rPr lang="en-US" dirty="0">
                <a:solidFill>
                  <a:srgbClr val="3333FF"/>
                </a:solidFill>
              </a:rPr>
              <a:t>truthful report without access to ground truth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What is the blockchain?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Bell MT" panose="02020503060305020303" pitchFamily="18" charset="0"/>
              </a:rPr>
              <a:t>A (probably) fanciest application of (implicit) peer prediction!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1500-9D0A-38D2-B2AD-A6682DFF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2B5E-49A5-61E5-4F1D-698A8FE0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Intelligence: The New Moore’s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35991-582E-ACAA-5005-5C015C8AD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Blue (1990s): AI for chess</a:t>
            </a:r>
          </a:p>
          <a:p>
            <a:r>
              <a:rPr lang="en-US" dirty="0"/>
              <a:t>AlphaGo (2017): AI for Go</a:t>
            </a:r>
          </a:p>
          <a:p>
            <a:r>
              <a:rPr lang="en-US" dirty="0"/>
              <a:t>ChatGPT (2022): AI for chatting…</a:t>
            </a:r>
          </a:p>
          <a:p>
            <a:pPr lvl="1"/>
            <a:r>
              <a:rPr lang="en-US" dirty="0"/>
              <a:t>Or everything?</a:t>
            </a:r>
          </a:p>
          <a:p>
            <a:pPr lvl="1"/>
            <a:endParaRPr lang="en-US" dirty="0"/>
          </a:p>
          <a:p>
            <a:r>
              <a:rPr lang="en-US" dirty="0"/>
              <a:t>Scaling Law: the capability of AI will improve consistently with the development of </a:t>
            </a:r>
            <a:r>
              <a:rPr lang="en-US" b="1" dirty="0"/>
              <a:t>data</a:t>
            </a:r>
            <a:r>
              <a:rPr lang="en-US" dirty="0"/>
              <a:t>, </a:t>
            </a:r>
            <a:r>
              <a:rPr lang="en-US" b="1" dirty="0"/>
              <a:t>computing power </a:t>
            </a:r>
            <a:r>
              <a:rPr lang="en-US" dirty="0"/>
              <a:t>and </a:t>
            </a:r>
            <a:r>
              <a:rPr lang="en-US" b="1" dirty="0"/>
              <a:t>models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721A9-1B55-29E1-1DD0-E0664869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2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602F-5BAA-C200-EBFD-A26FE618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Prediction: General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2F0453-ACE2-2C9D-8554-78B9ACC895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3333FF"/>
                    </a:solidFill>
                  </a:rPr>
                  <a:t>Peer Prediction</a:t>
                </a:r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dirty="0">
                    <a:solidFill>
                      <a:srgbClr val="3333FF"/>
                    </a:solidFill>
                  </a:rPr>
                  <a:t>Predict</a:t>
                </a:r>
                <a:r>
                  <a:rPr lang="en-US" dirty="0"/>
                  <a:t> what your </a:t>
                </a:r>
                <a:r>
                  <a:rPr lang="en-US" dirty="0">
                    <a:solidFill>
                      <a:srgbClr val="3333FF"/>
                    </a:solidFill>
                  </a:rPr>
                  <a:t>peer</a:t>
                </a:r>
                <a:r>
                  <a:rPr lang="en-US" dirty="0"/>
                  <a:t> would do and make decisions accordingly.</a:t>
                </a:r>
              </a:p>
              <a:p>
                <a:r>
                  <a:rPr lang="en-US" dirty="0"/>
                  <a:t>General guideline:</a:t>
                </a:r>
              </a:p>
              <a:p>
                <a:pPr lvl="1"/>
                <a:r>
                  <a:rPr lang="en-US" dirty="0"/>
                  <a:t>Known prior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conditional distribution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Compute marginal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posterior belief of ground truth: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independent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then it can be computed that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2F0453-ACE2-2C9D-8554-78B9ACC895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00325-6E45-7CA4-4481-E74DCDD3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7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99C98-5995-7916-20AF-82F8E597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Tradition</a:t>
            </a:r>
            <a:r>
              <a:rPr lang="en-US" dirty="0"/>
              <a:t>al Peer Prediction without Flags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B621D2-4707-E4AE-B2A5-125696D99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PP in one sentence: </a:t>
                </a:r>
                <a:r>
                  <a:rPr lang="en-US" dirty="0">
                    <a:solidFill>
                      <a:srgbClr val="3333FF"/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3333FF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3333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l-GR" altLang="zh-CN" i="1" dirty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3333FF"/>
                    </a:solidFill>
                  </a:rPr>
                  <a:t> </a:t>
                </a:r>
                <a:r>
                  <a:rPr lang="en-US" dirty="0"/>
                  <a:t>.  </a:t>
                </a:r>
              </a:p>
              <a:p>
                <a:r>
                  <a:rPr lang="en-US" dirty="0"/>
                  <a:t>Toy model (2 verifiers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): </a:t>
                </a:r>
              </a:p>
              <a:p>
                <a:pPr lvl="1"/>
                <a:r>
                  <a:rPr lang="en-US" dirty="0"/>
                  <a:t>If the block is honest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observation is always honest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"−"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If the block is dishonest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it is caught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"+"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B0F0"/>
                    </a:solidFill>
                  </a:rPr>
                  <a:t>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altLang="zh-CN" dirty="0"/>
                  <a:t>Prior of the block: highly likely to be honest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=1)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B621D2-4707-E4AE-B2A5-125696D99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8608B5C6-0428-003B-3E5D-23D3CA629B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533904"/>
                  </p:ext>
                </p:extLst>
              </p:nvPr>
            </p:nvGraphicFramePr>
            <p:xfrm>
              <a:off x="1475740" y="4166140"/>
              <a:ext cx="4025898" cy="13467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1966">
                      <a:extLst>
                        <a:ext uri="{9D8B030D-6E8A-4147-A177-3AD203B41FA5}">
                          <a16:colId xmlns:a16="http://schemas.microsoft.com/office/drawing/2014/main" val="1166333228"/>
                        </a:ext>
                      </a:extLst>
                    </a:gridCol>
                    <a:gridCol w="1341966">
                      <a:extLst>
                        <a:ext uri="{9D8B030D-6E8A-4147-A177-3AD203B41FA5}">
                          <a16:colId xmlns:a16="http://schemas.microsoft.com/office/drawing/2014/main" val="3726077534"/>
                        </a:ext>
                      </a:extLst>
                    </a:gridCol>
                    <a:gridCol w="1341966">
                      <a:extLst>
                        <a:ext uri="{9D8B030D-6E8A-4147-A177-3AD203B41FA5}">
                          <a16:colId xmlns:a16="http://schemas.microsoft.com/office/drawing/2014/main" val="7014285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l-GR" altLang="zh-CN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="−"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="+"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2536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42274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136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8608B5C6-0428-003B-3E5D-23D3CA629B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533904"/>
                  </p:ext>
                </p:extLst>
              </p:nvPr>
            </p:nvGraphicFramePr>
            <p:xfrm>
              <a:off x="1475740" y="4166140"/>
              <a:ext cx="4025898" cy="13467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1966">
                      <a:extLst>
                        <a:ext uri="{9D8B030D-6E8A-4147-A177-3AD203B41FA5}">
                          <a16:colId xmlns:a16="http://schemas.microsoft.com/office/drawing/2014/main" val="1166333228"/>
                        </a:ext>
                      </a:extLst>
                    </a:gridCol>
                    <a:gridCol w="1341966">
                      <a:extLst>
                        <a:ext uri="{9D8B030D-6E8A-4147-A177-3AD203B41FA5}">
                          <a16:colId xmlns:a16="http://schemas.microsoft.com/office/drawing/2014/main" val="3726077534"/>
                        </a:ext>
                      </a:extLst>
                    </a:gridCol>
                    <a:gridCol w="1341966">
                      <a:extLst>
                        <a:ext uri="{9D8B030D-6E8A-4147-A177-3AD203B41FA5}">
                          <a16:colId xmlns:a16="http://schemas.microsoft.com/office/drawing/2014/main" val="7014285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" t="-1639" r="-201364" b="-2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639" r="-100452" b="-2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09" t="-1639" r="-909" b="-2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2536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" t="-101639" r="-201364" b="-1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01639" r="-100452" b="-1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09" t="-101639" r="-909" b="-1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4227480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" t="-123000" r="-20136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23000" r="-100452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09" t="-123000" r="-909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136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0F233457-F012-C11A-AE25-A7F5B405A1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8940805"/>
                  </p:ext>
                </p:extLst>
              </p:nvPr>
            </p:nvGraphicFramePr>
            <p:xfrm>
              <a:off x="6414770" y="4166140"/>
              <a:ext cx="4025898" cy="15370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1966">
                      <a:extLst>
                        <a:ext uri="{9D8B030D-6E8A-4147-A177-3AD203B41FA5}">
                          <a16:colId xmlns:a16="http://schemas.microsoft.com/office/drawing/2014/main" val="1166333228"/>
                        </a:ext>
                      </a:extLst>
                    </a:gridCol>
                    <a:gridCol w="1341966">
                      <a:extLst>
                        <a:ext uri="{9D8B030D-6E8A-4147-A177-3AD203B41FA5}">
                          <a16:colId xmlns:a16="http://schemas.microsoft.com/office/drawing/2014/main" val="3726077534"/>
                        </a:ext>
                      </a:extLst>
                    </a:gridCol>
                    <a:gridCol w="1341966">
                      <a:extLst>
                        <a:ext uri="{9D8B030D-6E8A-4147-A177-3AD203B41FA5}">
                          <a16:colId xmlns:a16="http://schemas.microsoft.com/office/drawing/2014/main" val="7014285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="−"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="+"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2536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="−"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i="1" dirty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4−2</m:t>
                                    </m:r>
                                    <m:r>
                                      <a:rPr lang="el-GR" i="1" dirty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i="1" dirty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4−2</m:t>
                                    </m:r>
                                    <m:r>
                                      <a:rPr lang="el-GR" i="1" dirty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42274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="+"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136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0F233457-F012-C11A-AE25-A7F5B405A1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8940805"/>
                  </p:ext>
                </p:extLst>
              </p:nvPr>
            </p:nvGraphicFramePr>
            <p:xfrm>
              <a:off x="6414770" y="4166140"/>
              <a:ext cx="4025898" cy="15370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1966">
                      <a:extLst>
                        <a:ext uri="{9D8B030D-6E8A-4147-A177-3AD203B41FA5}">
                          <a16:colId xmlns:a16="http://schemas.microsoft.com/office/drawing/2014/main" val="1166333228"/>
                        </a:ext>
                      </a:extLst>
                    </a:gridCol>
                    <a:gridCol w="1341966">
                      <a:extLst>
                        <a:ext uri="{9D8B030D-6E8A-4147-A177-3AD203B41FA5}">
                          <a16:colId xmlns:a16="http://schemas.microsoft.com/office/drawing/2014/main" val="3726077534"/>
                        </a:ext>
                      </a:extLst>
                    </a:gridCol>
                    <a:gridCol w="1341966">
                      <a:extLst>
                        <a:ext uri="{9D8B030D-6E8A-4147-A177-3AD203B41FA5}">
                          <a16:colId xmlns:a16="http://schemas.microsoft.com/office/drawing/2014/main" val="7014285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5" t="-1639" r="-201364" b="-3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639" r="-100452" b="-3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909" t="-1639" r="-909" b="-3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2536230"/>
                      </a:ext>
                    </a:extLst>
                  </a:tr>
                  <a:tr h="5612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5" t="-67391" r="-201364" b="-1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67391" r="-100452" b="-1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909" t="-67391" r="-909" b="-11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4227480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5" t="-154000" r="-20136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t="-154000" r="-100452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909" t="-154000" r="-909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1368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AFA17-2F83-61FD-2392-BDD803BB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1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398DF-BFD5-2F63-461D-7D8F482D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Tradition</a:t>
            </a:r>
            <a:r>
              <a:rPr lang="en-US" sz="4000" dirty="0"/>
              <a:t>al Peer Prediction: Log Scoring Rule (1)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3E4C60-061B-82BE-9A25-ED93CF9FD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scoring rule: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negative, need scaling for our design!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AE8C754-D3FB-B375-EDCF-19913284C6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6124531"/>
                  </p:ext>
                </p:extLst>
              </p:nvPr>
            </p:nvGraphicFramePr>
            <p:xfrm>
              <a:off x="3435351" y="2316480"/>
              <a:ext cx="5190489" cy="15370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30163">
                      <a:extLst>
                        <a:ext uri="{9D8B030D-6E8A-4147-A177-3AD203B41FA5}">
                          <a16:colId xmlns:a16="http://schemas.microsoft.com/office/drawing/2014/main" val="1166333228"/>
                        </a:ext>
                      </a:extLst>
                    </a:gridCol>
                    <a:gridCol w="1730163">
                      <a:extLst>
                        <a:ext uri="{9D8B030D-6E8A-4147-A177-3AD203B41FA5}">
                          <a16:colId xmlns:a16="http://schemas.microsoft.com/office/drawing/2014/main" val="3726077534"/>
                        </a:ext>
                      </a:extLst>
                    </a:gridCol>
                    <a:gridCol w="1730163">
                      <a:extLst>
                        <a:ext uri="{9D8B030D-6E8A-4147-A177-3AD203B41FA5}">
                          <a16:colId xmlns:a16="http://schemas.microsoft.com/office/drawing/2014/main" val="7014285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="−"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="+"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2536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="−"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i="1" dirty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4−2</m:t>
                                    </m:r>
                                    <m:r>
                                      <a:rPr lang="el-GR" i="1" dirty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den>
                                </m:f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i="1" dirty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4−2</m:t>
                                    </m:r>
                                    <m:r>
                                      <a:rPr lang="el-GR" i="1" dirty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42274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="+"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136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AE8C754-D3FB-B375-EDCF-19913284C6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6124531"/>
                  </p:ext>
                </p:extLst>
              </p:nvPr>
            </p:nvGraphicFramePr>
            <p:xfrm>
              <a:off x="3435351" y="2316480"/>
              <a:ext cx="5190489" cy="153708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30163">
                      <a:extLst>
                        <a:ext uri="{9D8B030D-6E8A-4147-A177-3AD203B41FA5}">
                          <a16:colId xmlns:a16="http://schemas.microsoft.com/office/drawing/2014/main" val="1166333228"/>
                        </a:ext>
                      </a:extLst>
                    </a:gridCol>
                    <a:gridCol w="1730163">
                      <a:extLst>
                        <a:ext uri="{9D8B030D-6E8A-4147-A177-3AD203B41FA5}">
                          <a16:colId xmlns:a16="http://schemas.microsoft.com/office/drawing/2014/main" val="3726077534"/>
                        </a:ext>
                      </a:extLst>
                    </a:gridCol>
                    <a:gridCol w="1730163">
                      <a:extLst>
                        <a:ext uri="{9D8B030D-6E8A-4147-A177-3AD203B41FA5}">
                          <a16:colId xmlns:a16="http://schemas.microsoft.com/office/drawing/2014/main" val="7014285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2" t="-3279" r="-201056" b="-3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52" t="-3279" r="-101056" b="-3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52" t="-3279" r="-1056" b="-3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2536230"/>
                      </a:ext>
                    </a:extLst>
                  </a:tr>
                  <a:tr h="5612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2" t="-68478" r="-201056" b="-1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52" t="-68478" r="-101056" b="-1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52" t="-68478" r="-1056" b="-11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4227480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2" t="-155000" r="-201056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52" t="-155000" r="-101056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52" t="-155000" r="-1056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1368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FB82750E-4DD5-4489-8056-1981D7F599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7501071"/>
                  </p:ext>
                </p:extLst>
              </p:nvPr>
            </p:nvGraphicFramePr>
            <p:xfrm>
              <a:off x="2258060" y="4624578"/>
              <a:ext cx="7545069" cy="15523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15023">
                      <a:extLst>
                        <a:ext uri="{9D8B030D-6E8A-4147-A177-3AD203B41FA5}">
                          <a16:colId xmlns:a16="http://schemas.microsoft.com/office/drawing/2014/main" val="1166333228"/>
                        </a:ext>
                      </a:extLst>
                    </a:gridCol>
                    <a:gridCol w="2515023">
                      <a:extLst>
                        <a:ext uri="{9D8B030D-6E8A-4147-A177-3AD203B41FA5}">
                          <a16:colId xmlns:a16="http://schemas.microsoft.com/office/drawing/2014/main" val="3726077534"/>
                        </a:ext>
                      </a:extLst>
                    </a:gridCol>
                    <a:gridCol w="2515023">
                      <a:extLst>
                        <a:ext uri="{9D8B030D-6E8A-4147-A177-3AD203B41FA5}">
                          <a16:colId xmlns:a16="http://schemas.microsoft.com/office/drawing/2014/main" val="7014285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="−"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="+"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2536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="−"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·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l-GR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𝜀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4−2</m:t>
                                            </m:r>
                                            <m:r>
                                              <a:rPr lang="el-GR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𝜀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i="1" dirty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4−2</m:t>
                                    </m:r>
                                    <m:r>
                                      <a:rPr lang="el-GR" i="1" dirty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den>
                                </m:f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42274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="+"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136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FB82750E-4DD5-4489-8056-1981D7F599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7501071"/>
                  </p:ext>
                </p:extLst>
              </p:nvPr>
            </p:nvGraphicFramePr>
            <p:xfrm>
              <a:off x="2258060" y="4624578"/>
              <a:ext cx="7545069" cy="15523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15023">
                      <a:extLst>
                        <a:ext uri="{9D8B030D-6E8A-4147-A177-3AD203B41FA5}">
                          <a16:colId xmlns:a16="http://schemas.microsoft.com/office/drawing/2014/main" val="1166333228"/>
                        </a:ext>
                      </a:extLst>
                    </a:gridCol>
                    <a:gridCol w="2515023">
                      <a:extLst>
                        <a:ext uri="{9D8B030D-6E8A-4147-A177-3AD203B41FA5}">
                          <a16:colId xmlns:a16="http://schemas.microsoft.com/office/drawing/2014/main" val="3726077534"/>
                        </a:ext>
                      </a:extLst>
                    </a:gridCol>
                    <a:gridCol w="2515023">
                      <a:extLst>
                        <a:ext uri="{9D8B030D-6E8A-4147-A177-3AD203B41FA5}">
                          <a16:colId xmlns:a16="http://schemas.microsoft.com/office/drawing/2014/main" val="7014285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2" t="-1639" r="-20048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42" t="-1639" r="-10048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242" t="-1639" r="-484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2536230"/>
                      </a:ext>
                    </a:extLst>
                  </a:tr>
                  <a:tr h="576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2" t="-65263" r="-200484" b="-10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42" t="-65263" r="-100484" b="-10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242" t="-65263" r="-484" b="-1073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4227480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2" t="-157000" r="-20048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42" t="-157000" r="-10048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242" t="-157000" r="-484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1368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0AF8-F00D-105E-8AF6-2666DB37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5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ADA21-E225-108F-F1E0-449CC763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Tradition</a:t>
            </a:r>
            <a:r>
              <a:rPr lang="en-US" sz="4000" dirty="0"/>
              <a:t>al Peer Prediction: Log Scoring Rule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1D8A17-051D-C7EE-50A3-A823CB40D1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33575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payment rule highly sensitive to small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i="1" dirty="0"/>
              </a:p>
              <a:p>
                <a:r>
                  <a:rPr lang="en-US" dirty="0"/>
                  <a:t>Not desirable as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is neither known nor easy to accurately estimate especially when small.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1D8A17-051D-C7EE-50A3-A823CB40D1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3357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形用户界面&#10;&#10;中度可信度">
            <a:extLst>
              <a:ext uri="{FF2B5EF4-FFF2-40B4-BE49-F238E27FC236}">
                <a16:creationId xmlns:a16="http://schemas.microsoft.com/office/drawing/2014/main" id="{B682AE82-89EF-91E7-3D86-8B100734A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722" y="1612800"/>
            <a:ext cx="4023078" cy="22743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4E540-BC44-2233-B2A3-F2BCA693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9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D2023-EA20-33D6-66B9-80ECE761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DMI-based DSIC Peer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E42086-F845-75DF-8819-02E71EAF77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Kong (2023): assuming tasks are </a:t>
                </a:r>
                <a:r>
                  <a:rPr lang="en-US" dirty="0" err="1"/>
                  <a:t>i.i.d.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is the same for all blocks), there exists a DSIC 4-task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is the number of choices) prior-free peer prediction mechanism.</a:t>
                </a:r>
              </a:p>
              <a:p>
                <a:endParaRPr lang="en-US" dirty="0"/>
              </a:p>
              <a:p>
                <a:r>
                  <a:rPr lang="en-US" dirty="0"/>
                  <a:t>4-task is not difficult for blockchain verification (just ask a verifier to verify 4 blocks)</a:t>
                </a:r>
              </a:p>
              <a:p>
                <a:r>
                  <a:rPr lang="en-US" dirty="0"/>
                  <a:t>But… DMI mechanism is not permutation-proof!</a:t>
                </a:r>
              </a:p>
              <a:p>
                <a:pPr lvl="1"/>
                <a:r>
                  <a:rPr lang="en-US" dirty="0"/>
                  <a:t>If saying “pass” when failing and “fail” when passing…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Genuinely malicious, but still getting good rewards!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E42086-F845-75DF-8819-02E71EAF77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DD316-8140-9FD6-AAF6-E886C45A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1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1EDE7-F627-CACA-5BB2-B7A79AA1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Our Work: Capture-The-Flag (CTF) Peer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4A0925-A16A-F781-0868-955F62CAD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Is it possible to design a peer prediction mechanism that works robustly for infinitesimal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?  </a:t>
                </a:r>
              </a:p>
              <a:p>
                <a:r>
                  <a:rPr lang="en-US" dirty="0"/>
                  <a:t>Maybe we want a mechanism that…</a:t>
                </a:r>
              </a:p>
              <a:p>
                <a:pPr lvl="1"/>
                <a:r>
                  <a:rPr lang="en-US" dirty="0"/>
                  <a:t>Has a fixed payment rule and works </a:t>
                </a:r>
                <a:r>
                  <a:rPr lang="en-US" dirty="0">
                    <a:solidFill>
                      <a:srgbClr val="3333FF"/>
                    </a:solidFill>
                  </a:rPr>
                  <a:t>uniformly for any </a:t>
                </a: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l-GR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How to work even for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? </a:t>
                </a:r>
              </a:p>
              <a:p>
                <a:pPr lvl="1"/>
                <a:r>
                  <a:rPr lang="en-US" dirty="0"/>
                  <a:t>Insert flags, like existing works…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4A0925-A16A-F781-0868-955F62CAD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76743-8476-7451-1FE7-473A2634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3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41B07-666C-5045-B1A5-90834288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325"/>
            <a:ext cx="10515600" cy="1325563"/>
          </a:xfrm>
        </p:spPr>
        <p:txBody>
          <a:bodyPr/>
          <a:lstStyle/>
          <a:p>
            <a:r>
              <a:rPr lang="en-US" dirty="0"/>
              <a:t>CTF Peer Prediction: 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EB9615-B26D-65D1-A168-F7AB413A02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3801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For any block, it can be classified as </a:t>
                </a:r>
              </a:p>
              <a:p>
                <a:pPr lvl="1"/>
                <a:r>
                  <a:rPr lang="en-US" dirty="0"/>
                  <a:t>Honest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/>
                  <a:t>Flagged with the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flag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/>
                  <a:t>Dishonest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zh-CN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≪1.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Lossy-channel model:</a:t>
                </a:r>
              </a:p>
              <a:p>
                <a:pPr lvl="1"/>
                <a:r>
                  <a:rPr lang="en-US" dirty="0"/>
                  <a:t>An honest block is always observed as honest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/>
                  <a:t>The flag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can be detected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otherwise observed as honest;</a:t>
                </a:r>
              </a:p>
              <a:p>
                <a:pPr lvl="1"/>
                <a:r>
                  <a:rPr lang="en-US" dirty="0"/>
                  <a:t>A dishonest block can be caught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, otherwise observed in any known distribution.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fixed and known, from systematic design.</a:t>
                </a:r>
              </a:p>
              <a:p>
                <a:r>
                  <a:rPr lang="en-US" dirty="0"/>
                  <a:t>Intuition: incentivize verifiers to</a:t>
                </a:r>
                <a:r>
                  <a:rPr lang="en-US" dirty="0">
                    <a:solidFill>
                      <a:srgbClr val="3333FF"/>
                    </a:solidFill>
                  </a:rPr>
                  <a:t> distinguish flag types</a:t>
                </a:r>
                <a:r>
                  <a:rPr lang="en-US" dirty="0"/>
                  <a:t>, even if dishonest blocks can be arbitrarily scarce.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EB9615-B26D-65D1-A168-F7AB413A02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38016"/>
              </a:xfrm>
              <a:blipFill>
                <a:blip r:embed="rId2"/>
                <a:stretch>
                  <a:fillRect l="-928" t="-6584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91A2F-1C41-92D1-97DC-1143FEE2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0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F527-99A5-4BC3-6C39-3F4B4D4A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Peer Prediction: Verifiers’ 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84643-229F-43C0-300B-53777E4349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Nature secretly chooses </a:t>
                </a:r>
                <a14:m>
                  <m:oMath xmlns:m="http://schemas.openxmlformats.org/officeDocument/2006/math">
                    <m:r>
                      <a:rPr lang="el-GR" altLang="zh-CN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Every verifier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independently chooses to be </a:t>
                </a:r>
                <a:r>
                  <a:rPr lang="en-US" dirty="0">
                    <a:solidFill>
                      <a:srgbClr val="3333FF"/>
                    </a:solidFill>
                  </a:rPr>
                  <a:t>active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lazy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>
                    <a:solidFill>
                      <a:srgbClr val="3333FF"/>
                    </a:solidFill>
                  </a:rPr>
                  <a:t>active</a:t>
                </a:r>
                <a:r>
                  <a:rPr lang="en-US" dirty="0"/>
                  <a:t>, she performs </a:t>
                </a:r>
                <a:r>
                  <a:rPr lang="en-US"/>
                  <a:t>the </a:t>
                </a:r>
                <a:r>
                  <a:rPr lang="en-US" altLang="zh-CN"/>
                  <a:t>verification</a:t>
                </a:r>
                <a:r>
                  <a:rPr lang="en-US"/>
                  <a:t> </a:t>
                </a:r>
                <a:r>
                  <a:rPr lang="en-US" dirty="0"/>
                  <a:t>and observes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l-GR" altLang="zh-CN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taking a computational cost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.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lazy</a:t>
                </a:r>
                <a:r>
                  <a:rPr lang="en-US" dirty="0"/>
                  <a:t>, she observes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=⏊</m:t>
                    </m:r>
                  </m:oMath>
                </a14:m>
                <a:r>
                  <a:rPr lang="en-US" dirty="0"/>
                  <a:t> at no cost, i.e.,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From her observation, verifier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updates her belief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She reports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that maximizes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84643-229F-43C0-300B-53777E4349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49A22-2900-5785-80C2-CFF59374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7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E3FA-E305-D373-5555-A93B310B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Peer Prediction: Versus Traditional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A4836-AB0D-C895-0EF4-E1C8228E8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Freedom in participation. Given the others report truthfully,</a:t>
                </a:r>
              </a:p>
              <a:p>
                <a:pPr lvl="1"/>
                <a:r>
                  <a:rPr lang="en-US" dirty="0"/>
                  <a:t>NFL: uninformed parties (e.g. always reporting one signal) get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expected reward. </a:t>
                </a:r>
              </a:p>
              <a:p>
                <a:pPr lvl="2"/>
                <a:r>
                  <a:rPr lang="en-US" dirty="0"/>
                  <a:t>lazy participation should not be profitable.</a:t>
                </a:r>
              </a:p>
              <a:p>
                <a:pPr lvl="1"/>
                <a:r>
                  <a:rPr lang="en-US" dirty="0"/>
                  <a:t>Interim IR: given observing any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reporting it gets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expected reward. </a:t>
                </a:r>
              </a:p>
              <a:p>
                <a:pPr lvl="2"/>
                <a:r>
                  <a:rPr lang="en-US" dirty="0"/>
                  <a:t>verifiers should be willing to verify and report.</a:t>
                </a:r>
              </a:p>
              <a:p>
                <a:r>
                  <a:rPr lang="en-US" dirty="0"/>
                  <a:t>Robustness</a:t>
                </a:r>
              </a:p>
              <a:p>
                <a:pPr lvl="1"/>
                <a:r>
                  <a:rPr lang="en-US" dirty="0"/>
                  <a:t>Works uniformly for any small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Small |payments| in scoring rule.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A4836-AB0D-C895-0EF4-E1C8228E8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头: 下 3">
            <a:extLst>
              <a:ext uri="{FF2B5EF4-FFF2-40B4-BE49-F238E27FC236}">
                <a16:creationId xmlns:a16="http://schemas.microsoft.com/office/drawing/2014/main" id="{0AD20C83-CD26-CDFB-96A2-4DE4DB6FDB9E}"/>
              </a:ext>
            </a:extLst>
          </p:cNvPr>
          <p:cNvSpPr/>
          <p:nvPr/>
        </p:nvSpPr>
        <p:spPr>
          <a:xfrm>
            <a:off x="8828468" y="4001294"/>
            <a:ext cx="296214" cy="59886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4059CF-AA06-B03D-C533-0BED2DC5B5A3}"/>
              </a:ext>
            </a:extLst>
          </p:cNvPr>
          <p:cNvSpPr txBox="1"/>
          <p:nvPr/>
        </p:nvSpPr>
        <p:spPr>
          <a:xfrm>
            <a:off x="7729006" y="4712036"/>
            <a:ext cx="249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  <a:latin typeface="Congenial" panose="020F0502020204030204" pitchFamily="2" charset="0"/>
              </a:rPr>
              <a:t>Value of computation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FB6C7-13BC-2874-1454-A20B848A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CBA6-B57E-938C-C85C-76D1AF24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Peer Prediction: Theoretical Guarantees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69FF5D-D5CF-966E-43AA-CB9C97995A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highlight>
                      <a:srgbClr val="FFFFFF"/>
                    </a:highlight>
                  </a:rPr>
                  <a:t>Main Theorem:</a:t>
                </a:r>
                <a:br>
                  <a:rPr lang="en-US" b="0" i="0" dirty="0">
                    <a:effectLst/>
                    <a:highlight>
                      <a:srgbClr val="FFFFFF"/>
                    </a:highlight>
                  </a:rPr>
                </a:br>
                <a:r>
                  <a:rPr lang="en-US" b="0" i="0" dirty="0">
                    <a:effectLst/>
                    <a:highlight>
                      <a:srgbClr val="FFFFFF"/>
                    </a:highlight>
                  </a:rPr>
                  <a:t>For any non-degenerate 2-party DVG and some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CTF-PP mechanism satisfying all the required properties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=1)≤</m:t>
                    </m:r>
                    <m:r>
                      <m:rPr>
                        <m:nor/>
                      </m:rPr>
                      <a:rPr lang="el-G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to find the mechanism?</a:t>
                </a:r>
              </a:p>
              <a:p>
                <a:r>
                  <a:rPr lang="en-US" dirty="0">
                    <a:solidFill>
                      <a:srgbClr val="3333FF"/>
                    </a:solidFill>
                  </a:rPr>
                  <a:t>Linear Programming!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69FF5D-D5CF-966E-43AA-CB9C97995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96D91-33B7-D78C-8965-BBDC53F7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3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A970-74CA-91EC-2309-35080974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Safety: A Critical Concern in AGI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CFF9-A74F-0C2F-5ED8-E1FC57793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ChatGPT: a herald of AGI age.</a:t>
            </a:r>
          </a:p>
          <a:p>
            <a:r>
              <a:rPr lang="en-US" dirty="0"/>
              <a:t>AI safety: the stronger AI becomes, </a:t>
            </a:r>
            <a:br>
              <a:rPr lang="en-US" dirty="0"/>
            </a:br>
            <a:r>
              <a:rPr lang="en-US" dirty="0"/>
              <a:t>the higher risk it might do evil.</a:t>
            </a:r>
          </a:p>
          <a:p>
            <a:r>
              <a:rPr lang="en-US" altLang="zh-CN" dirty="0"/>
              <a:t>AI </a:t>
            </a:r>
            <a:r>
              <a:rPr lang="en-US" altLang="zh-CN" dirty="0">
                <a:solidFill>
                  <a:srgbClr val="3333FF"/>
                </a:solidFill>
              </a:rPr>
              <a:t>alignment</a:t>
            </a:r>
            <a:r>
              <a:rPr lang="en-US" altLang="zh-CN" dirty="0"/>
              <a:t>: make sure that AI’s</a:t>
            </a:r>
            <a:br>
              <a:rPr lang="en-US" altLang="zh-CN" dirty="0"/>
            </a:br>
            <a:r>
              <a:rPr lang="en-US" altLang="zh-CN" dirty="0"/>
              <a:t>behavior aligns with human interest.</a:t>
            </a:r>
            <a:endParaRPr lang="en-US" dirty="0"/>
          </a:p>
        </p:txBody>
      </p:sp>
      <p:pic>
        <p:nvPicPr>
          <p:cNvPr id="5" name="Picture 4" descr="A group of robots running&#10;&#10;Description automatically generated">
            <a:extLst>
              <a:ext uri="{FF2B5EF4-FFF2-40B4-BE49-F238E27FC236}">
                <a16:creationId xmlns:a16="http://schemas.microsoft.com/office/drawing/2014/main" id="{BC73102A-8838-AC25-AA8A-10053ED26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506" y="1690688"/>
            <a:ext cx="3724582" cy="2295383"/>
          </a:xfrm>
          <a:prstGeom prst="rect">
            <a:avLst/>
          </a:prstGeom>
        </p:spPr>
      </p:pic>
      <p:pic>
        <p:nvPicPr>
          <p:cNvPr id="7" name="Picture 6" descr="A cartoon of a robot with a child and a child&#10;&#10;Description automatically generated">
            <a:extLst>
              <a:ext uri="{FF2B5EF4-FFF2-40B4-BE49-F238E27FC236}">
                <a16:creationId xmlns:a16="http://schemas.microsoft.com/office/drawing/2014/main" id="{2EE8940F-BA0D-881F-53DD-55729E870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96" y="4109812"/>
            <a:ext cx="4462272" cy="25069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4A89E4-E03D-6529-4B69-0D44AF9E5E6B}"/>
              </a:ext>
            </a:extLst>
          </p:cNvPr>
          <p:cNvSpPr txBox="1"/>
          <p:nvPr/>
        </p:nvSpPr>
        <p:spPr>
          <a:xfrm>
            <a:off x="6600481" y="4834580"/>
            <a:ext cx="5056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But… How to ensure the AI is really aligned as claimed?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2C8E9-2FC4-99FF-262E-026142E8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8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EF30-573B-0659-3BBB-1B4206EE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Peer Prediction: LP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F4515-2D45-A4F1-744E-6F33C6B888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Belief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Scoring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: reward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report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then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 is the expected reward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when she observes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reports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to have </a:t>
                </a:r>
                <a:r>
                  <a:rPr lang="en-US" dirty="0">
                    <a:solidFill>
                      <a:srgbClr val="0070C0"/>
                    </a:solidFill>
                  </a:rPr>
                  <a:t>positive diagonals and negative off-diagonal </a:t>
                </a:r>
                <a:r>
                  <a:rPr lang="en-US" dirty="0"/>
                  <a:t>entries.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invertible,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)′</m:t>
                    </m:r>
                  </m:oMath>
                </a14:m>
                <a:br>
                  <a:rPr lang="en-US" dirty="0"/>
                </a:br>
                <a:r>
                  <a:rPr lang="en-US" dirty="0">
                    <a:solidFill>
                      <a:srgbClr val="3333FF"/>
                    </a:solidFill>
                  </a:rPr>
                  <a:t>We can compute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3333FF"/>
                    </a:solidFill>
                  </a:rPr>
                  <a:t> from any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F4515-2D45-A4F1-744E-6F33C6B88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E6DBE-27B4-3C71-EFDE-5C1F1421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7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DEDDB-A3D4-7AB6-BEB3-7F00148B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Peer Prediction: LP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8A5B0C-7E18-B655-CAB1-C06F5E4E69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Construction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What about uninformed (lazy) strategies?</a:t>
                </a:r>
              </a:p>
              <a:p>
                <a:pPr lvl="1"/>
                <a:r>
                  <a:rPr lang="en-US" dirty="0"/>
                  <a:t>Reward (row vector) is convex combination of the rows.</a:t>
                </a:r>
              </a:p>
              <a:p>
                <a:pPr lvl="1"/>
                <a:r>
                  <a:rPr lang="en-US" dirty="0"/>
                  <a:t>Let “</a:t>
                </a:r>
                <a:r>
                  <a:rPr lang="zh-CN" altLang="en-US" dirty="0"/>
                  <a:t>－</a:t>
                </a:r>
                <a:r>
                  <a:rPr lang="en-US" dirty="0"/>
                  <a:t>” have significantly larger magnitude than “</a:t>
                </a:r>
                <a:r>
                  <a:rPr lang="zh-CN" altLang="en-US" dirty="0"/>
                  <a:t>＋</a:t>
                </a:r>
                <a:r>
                  <a:rPr lang="en-US" dirty="0"/>
                  <a:t>”.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8A5B0C-7E18-B655-CAB1-C06F5E4E69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C5C086A9-F74E-0F02-0A7C-BBCF50E479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5013796"/>
                  </p:ext>
                </p:extLst>
              </p:nvPr>
            </p:nvGraphicFramePr>
            <p:xfrm>
              <a:off x="4356757" y="2438400"/>
              <a:ext cx="3478485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95697">
                      <a:extLst>
                        <a:ext uri="{9D8B030D-6E8A-4147-A177-3AD203B41FA5}">
                          <a16:colId xmlns:a16="http://schemas.microsoft.com/office/drawing/2014/main" val="2622624596"/>
                        </a:ext>
                      </a:extLst>
                    </a:gridCol>
                    <a:gridCol w="695697">
                      <a:extLst>
                        <a:ext uri="{9D8B030D-6E8A-4147-A177-3AD203B41FA5}">
                          <a16:colId xmlns:a16="http://schemas.microsoft.com/office/drawing/2014/main" val="417679906"/>
                        </a:ext>
                      </a:extLst>
                    </a:gridCol>
                    <a:gridCol w="695697">
                      <a:extLst>
                        <a:ext uri="{9D8B030D-6E8A-4147-A177-3AD203B41FA5}">
                          <a16:colId xmlns:a16="http://schemas.microsoft.com/office/drawing/2014/main" val="2766944318"/>
                        </a:ext>
                      </a:extLst>
                    </a:gridCol>
                    <a:gridCol w="695697">
                      <a:extLst>
                        <a:ext uri="{9D8B030D-6E8A-4147-A177-3AD203B41FA5}">
                          <a16:colId xmlns:a16="http://schemas.microsoft.com/office/drawing/2014/main" val="336376073"/>
                        </a:ext>
                      </a:extLst>
                    </a:gridCol>
                    <a:gridCol w="695697">
                      <a:extLst>
                        <a:ext uri="{9D8B030D-6E8A-4147-A177-3AD203B41FA5}">
                          <a16:colId xmlns:a16="http://schemas.microsoft.com/office/drawing/2014/main" val="685371688"/>
                        </a:ext>
                      </a:extLst>
                    </a:gridCol>
                  </a:tblGrid>
                  <a:tr h="359792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4203056"/>
                      </a:ext>
                    </a:extLst>
                  </a:tr>
                  <a:tr h="3597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＋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8557596"/>
                      </a:ext>
                    </a:extLst>
                  </a:tr>
                  <a:tr h="3597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＋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2272236"/>
                      </a:ext>
                    </a:extLst>
                  </a:tr>
                  <a:tr h="3597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＋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8316124"/>
                      </a:ext>
                    </a:extLst>
                  </a:tr>
                  <a:tr h="3597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＋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4522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C5C086A9-F74E-0F02-0A7C-BBCF50E479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5013796"/>
                  </p:ext>
                </p:extLst>
              </p:nvPr>
            </p:nvGraphicFramePr>
            <p:xfrm>
              <a:off x="4356757" y="2438400"/>
              <a:ext cx="3478485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95697">
                      <a:extLst>
                        <a:ext uri="{9D8B030D-6E8A-4147-A177-3AD203B41FA5}">
                          <a16:colId xmlns:a16="http://schemas.microsoft.com/office/drawing/2014/main" val="2622624596"/>
                        </a:ext>
                      </a:extLst>
                    </a:gridCol>
                    <a:gridCol w="695697">
                      <a:extLst>
                        <a:ext uri="{9D8B030D-6E8A-4147-A177-3AD203B41FA5}">
                          <a16:colId xmlns:a16="http://schemas.microsoft.com/office/drawing/2014/main" val="417679906"/>
                        </a:ext>
                      </a:extLst>
                    </a:gridCol>
                    <a:gridCol w="695697">
                      <a:extLst>
                        <a:ext uri="{9D8B030D-6E8A-4147-A177-3AD203B41FA5}">
                          <a16:colId xmlns:a16="http://schemas.microsoft.com/office/drawing/2014/main" val="2766944318"/>
                        </a:ext>
                      </a:extLst>
                    </a:gridCol>
                    <a:gridCol w="695697">
                      <a:extLst>
                        <a:ext uri="{9D8B030D-6E8A-4147-A177-3AD203B41FA5}">
                          <a16:colId xmlns:a16="http://schemas.microsoft.com/office/drawing/2014/main" val="336376073"/>
                        </a:ext>
                      </a:extLst>
                    </a:gridCol>
                    <a:gridCol w="695697">
                      <a:extLst>
                        <a:ext uri="{9D8B030D-6E8A-4147-A177-3AD203B41FA5}">
                          <a16:colId xmlns:a16="http://schemas.microsoft.com/office/drawing/2014/main" val="68537168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77" r="-30000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754" t="-3077" r="-202632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130" t="-3077" r="-10087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632" t="-3077" r="-1754" b="-4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420305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103077" r="-403509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＋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85575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203077" r="-403509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＋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22722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303077" r="-403509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＋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831612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403077" r="-403509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/>
                            <a:t>－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＋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45224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EB7E3-00D0-D733-664A-CB9C6F11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A11CE-3612-CECA-9EA0-F6602809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Peer Prediction: LP Construction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4F2AB2-E1E7-80A3-D965-520FAC43E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3976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600" dirty="0"/>
                  <a:t>Construction of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600" b="0" dirty="0">
                  <a:solidFill>
                    <a:schemeClr val="tx1"/>
                  </a:solidFill>
                </a:endParaRPr>
              </a:p>
              <a:p>
                <a:endParaRPr lang="en-US" sz="2600" dirty="0"/>
              </a:p>
              <a:p>
                <a:endParaRPr lang="en-US" sz="2600" b="0" dirty="0">
                  <a:solidFill>
                    <a:schemeClr val="tx1"/>
                  </a:solidFill>
                </a:endParaRPr>
              </a:p>
              <a:p>
                <a:endParaRPr lang="en-US" sz="2600" dirty="0"/>
              </a:p>
              <a:p>
                <a:endParaRPr lang="en-US" sz="2600" dirty="0"/>
              </a:p>
              <a:p>
                <a:endParaRPr lang="en-US" sz="2600" b="0" dirty="0">
                  <a:solidFill>
                    <a:schemeClr val="tx1"/>
                  </a:solidFill>
                </a:endParaRPr>
              </a:p>
              <a:p>
                <a:r>
                  <a:rPr lang="en-US" sz="2600" dirty="0"/>
                  <a:t>It is a feasible solution.</a:t>
                </a:r>
              </a:p>
              <a:p>
                <a:r>
                  <a:rPr lang="en-US" sz="2600" b="0" dirty="0">
                    <a:solidFill>
                      <a:schemeClr val="tx1"/>
                    </a:solidFill>
                  </a:rPr>
                  <a:t>The LP is feasible.</a:t>
                </a:r>
              </a:p>
              <a:p>
                <a:r>
                  <a:rPr lang="en-US" sz="2600" dirty="0"/>
                  <a:t>Our solution works for all non-degenerate (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600" dirty="0"/>
                  <a:t> invertible) cases.</a:t>
                </a:r>
              </a:p>
              <a:p>
                <a:r>
                  <a:rPr lang="en-US" sz="2600" b="0" dirty="0">
                    <a:solidFill>
                      <a:schemeClr val="tx1"/>
                    </a:solidFill>
                  </a:rPr>
                  <a:t>But the ex-post reward/penalty can be extremely high…</a:t>
                </a:r>
              </a:p>
              <a:p>
                <a:pPr lvl="1"/>
                <a:r>
                  <a:rPr lang="en-US" dirty="0">
                    <a:solidFill>
                      <a:srgbClr val="3333FF"/>
                    </a:solidFill>
                  </a:rPr>
                  <a:t>Mining? </a:t>
                </a:r>
                <a:r>
                  <a:rPr lang="en-US" dirty="0">
                    <a:solidFill>
                      <a:srgbClr val="FF0000"/>
                    </a:solidFill>
                  </a:rPr>
                  <a:t>Gambling!</a:t>
                </a:r>
                <a:endParaRPr lang="en-US" b="0" dirty="0">
                  <a:solidFill>
                    <a:srgbClr val="FF0000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4F2AB2-E1E7-80A3-D965-520FAC43E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39767"/>
              </a:xfrm>
              <a:blipFill>
                <a:blip r:embed="rId2"/>
                <a:stretch>
                  <a:fillRect l="-812" t="-2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2C9F888-5080-7F80-37AD-02CB46A105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435399"/>
                  </p:ext>
                </p:extLst>
              </p:nvPr>
            </p:nvGraphicFramePr>
            <p:xfrm>
              <a:off x="3567082" y="2207783"/>
              <a:ext cx="5057835" cy="19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1567">
                      <a:extLst>
                        <a:ext uri="{9D8B030D-6E8A-4147-A177-3AD203B41FA5}">
                          <a16:colId xmlns:a16="http://schemas.microsoft.com/office/drawing/2014/main" val="3897789337"/>
                        </a:ext>
                      </a:extLst>
                    </a:gridCol>
                    <a:gridCol w="1011567">
                      <a:extLst>
                        <a:ext uri="{9D8B030D-6E8A-4147-A177-3AD203B41FA5}">
                          <a16:colId xmlns:a16="http://schemas.microsoft.com/office/drawing/2014/main" val="2622624596"/>
                        </a:ext>
                      </a:extLst>
                    </a:gridCol>
                    <a:gridCol w="1011567">
                      <a:extLst>
                        <a:ext uri="{9D8B030D-6E8A-4147-A177-3AD203B41FA5}">
                          <a16:colId xmlns:a16="http://schemas.microsoft.com/office/drawing/2014/main" val="2766944318"/>
                        </a:ext>
                      </a:extLst>
                    </a:gridCol>
                    <a:gridCol w="1011567">
                      <a:extLst>
                        <a:ext uri="{9D8B030D-6E8A-4147-A177-3AD203B41FA5}">
                          <a16:colId xmlns:a16="http://schemas.microsoft.com/office/drawing/2014/main" val="336376073"/>
                        </a:ext>
                      </a:extLst>
                    </a:gridCol>
                    <a:gridCol w="1011567">
                      <a:extLst>
                        <a:ext uri="{9D8B030D-6E8A-4147-A177-3AD203B41FA5}">
                          <a16:colId xmlns:a16="http://schemas.microsoft.com/office/drawing/2014/main" val="685371688"/>
                        </a:ext>
                      </a:extLst>
                    </a:gridCol>
                  </a:tblGrid>
                  <a:tr h="383232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639909"/>
                      </a:ext>
                    </a:extLst>
                  </a:tr>
                  <a:tr h="38323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/>
                            <a:t>＋</a:t>
                          </a:r>
                          <a:r>
                            <a:rPr lang="en-US" altLang="zh-CN" sz="1800" dirty="0"/>
                            <a:t>100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8557596"/>
                      </a:ext>
                    </a:extLst>
                  </a:tr>
                  <a:tr h="38323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/>
                            <a:t>＋</a:t>
                          </a:r>
                          <a:r>
                            <a:rPr lang="en-US" altLang="zh-CN" sz="1800" dirty="0"/>
                            <a:t>100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272236"/>
                      </a:ext>
                    </a:extLst>
                  </a:tr>
                  <a:tr h="38323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/>
                            <a:t>＋</a:t>
                          </a:r>
                          <a:r>
                            <a:rPr lang="en-US" altLang="zh-CN" sz="1800" dirty="0"/>
                            <a:t>100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8316124"/>
                      </a:ext>
                    </a:extLst>
                  </a:tr>
                  <a:tr h="38323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/>
                            <a:t>＋</a:t>
                          </a:r>
                          <a:r>
                            <a:rPr lang="en-US" altLang="zh-CN" sz="1800" dirty="0"/>
                            <a:t>100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4522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2C9F888-5080-7F80-37AD-02CB46A105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435399"/>
                  </p:ext>
                </p:extLst>
              </p:nvPr>
            </p:nvGraphicFramePr>
            <p:xfrm>
              <a:off x="3567082" y="2207783"/>
              <a:ext cx="5057835" cy="191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1567">
                      <a:extLst>
                        <a:ext uri="{9D8B030D-6E8A-4147-A177-3AD203B41FA5}">
                          <a16:colId xmlns:a16="http://schemas.microsoft.com/office/drawing/2014/main" val="3897789337"/>
                        </a:ext>
                      </a:extLst>
                    </a:gridCol>
                    <a:gridCol w="1011567">
                      <a:extLst>
                        <a:ext uri="{9D8B030D-6E8A-4147-A177-3AD203B41FA5}">
                          <a16:colId xmlns:a16="http://schemas.microsoft.com/office/drawing/2014/main" val="2622624596"/>
                        </a:ext>
                      </a:extLst>
                    </a:gridCol>
                    <a:gridCol w="1011567">
                      <a:extLst>
                        <a:ext uri="{9D8B030D-6E8A-4147-A177-3AD203B41FA5}">
                          <a16:colId xmlns:a16="http://schemas.microsoft.com/office/drawing/2014/main" val="2766944318"/>
                        </a:ext>
                      </a:extLst>
                    </a:gridCol>
                    <a:gridCol w="1011567">
                      <a:extLst>
                        <a:ext uri="{9D8B030D-6E8A-4147-A177-3AD203B41FA5}">
                          <a16:colId xmlns:a16="http://schemas.microsoft.com/office/drawing/2014/main" val="336376073"/>
                        </a:ext>
                      </a:extLst>
                    </a:gridCol>
                    <a:gridCol w="1011567">
                      <a:extLst>
                        <a:ext uri="{9D8B030D-6E8A-4147-A177-3AD203B41FA5}">
                          <a16:colId xmlns:a16="http://schemas.microsoft.com/office/drawing/2014/main" val="685371688"/>
                        </a:ext>
                      </a:extLst>
                    </a:gridCol>
                  </a:tblGrid>
                  <a:tr h="383232"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02" t="-1587" r="-301205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02" t="-1587" r="-201205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602" t="-1587" r="-101205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602" t="-1587" r="-1205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639909"/>
                      </a:ext>
                    </a:extLst>
                  </a:tr>
                  <a:tr h="3832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" t="-101587" r="-401205" b="-3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/>
                            <a:t>＋</a:t>
                          </a:r>
                          <a:r>
                            <a:rPr lang="en-US" altLang="zh-CN" sz="1800" dirty="0"/>
                            <a:t>100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8557596"/>
                      </a:ext>
                    </a:extLst>
                  </a:tr>
                  <a:tr h="3832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" t="-201587" r="-401205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/>
                            <a:t>＋</a:t>
                          </a:r>
                          <a:r>
                            <a:rPr lang="en-US" altLang="zh-CN" sz="1800" dirty="0"/>
                            <a:t>100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272236"/>
                      </a:ext>
                    </a:extLst>
                  </a:tr>
                  <a:tr h="3832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" t="-301587" r="-401205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/>
                            <a:t>＋</a:t>
                          </a:r>
                          <a:r>
                            <a:rPr lang="en-US" altLang="zh-CN" sz="1800" dirty="0"/>
                            <a:t>100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8316124"/>
                      </a:ext>
                    </a:extLst>
                  </a:tr>
                  <a:tr h="3832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" t="-401587" r="-401205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/>
                            <a:t>－</a:t>
                          </a:r>
                          <a:r>
                            <a:rPr lang="en-US" altLang="zh-CN" sz="1800" dirty="0"/>
                            <a:t>1000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/>
                            <a:t>＋</a:t>
                          </a:r>
                          <a:r>
                            <a:rPr lang="en-US" altLang="zh-CN" sz="1800" dirty="0"/>
                            <a:t>100</a:t>
                          </a:r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45224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F1C67-CCAB-BFC6-C1ED-33E48A82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2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E2B16-415A-6965-BC08-56F9F2C7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Peer Prediction: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586307-0E26-F42C-AB63-59F6738C9D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to define a “good” scoring rule?</a:t>
                </a:r>
              </a:p>
              <a:p>
                <a:r>
                  <a:rPr lang="en-US" dirty="0"/>
                  <a:t>Satisfying incentive guarantees with </a:t>
                </a:r>
                <a:r>
                  <a:rPr lang="en-US" dirty="0">
                    <a:solidFill>
                      <a:srgbClr val="3333FF"/>
                    </a:solidFill>
                  </a:rPr>
                  <a:t>small </a:t>
                </a:r>
                <a:r>
                  <a:rPr lang="en-US" b="0" dirty="0">
                    <a:solidFill>
                      <a:srgbClr val="3333FF"/>
                    </a:solidFill>
                  </a:rPr>
                  <a:t>ex-post reward/penalty</a:t>
                </a:r>
                <a:r>
                  <a:rPr lang="en-US" b="0" dirty="0">
                    <a:solidFill>
                      <a:schemeClr val="tx1"/>
                    </a:solidFill>
                  </a:rPr>
                  <a:t>.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margin guarantees incentive properties for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586307-0E26-F42C-AB63-59F6738C9D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696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D0E1723-E69E-02BF-88E8-C0E2755BD139}"/>
                  </a:ext>
                </a:extLst>
              </p:cNvPr>
              <p:cNvSpPr txBox="1"/>
              <p:nvPr/>
            </p:nvSpPr>
            <p:spPr>
              <a:xfrm>
                <a:off x="4142443" y="3072681"/>
                <a:ext cx="34533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minimize  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D0E1723-E69E-02BF-88E8-C0E2755BD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443" y="3072681"/>
                <a:ext cx="3453318" cy="523220"/>
              </a:xfrm>
              <a:prstGeom prst="rect">
                <a:avLst/>
              </a:prstGeom>
              <a:blipFill>
                <a:blip r:embed="rId3"/>
                <a:stretch>
                  <a:fillRect l="-3710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5719BF-365D-2F46-C2BA-A66AB946B716}"/>
                  </a:ext>
                </a:extLst>
              </p:cNvPr>
              <p:cNvSpPr txBox="1"/>
              <p:nvPr/>
            </p:nvSpPr>
            <p:spPr>
              <a:xfrm>
                <a:off x="2664475" y="3730838"/>
                <a:ext cx="49312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err="1">
                    <a:solidFill>
                      <a:srgbClr val="7030A0"/>
                    </a:solidFill>
                  </a:rPr>
                  <a:t>s.t.</a:t>
                </a:r>
                <a:r>
                  <a:rPr lang="en-US" sz="2800" i="1" dirty="0">
                    <a:solidFill>
                      <a:srgbClr val="7030A0"/>
                    </a:solidFill>
                  </a:rPr>
                  <a:t>     </a:t>
                </a:r>
                <a:r>
                  <a:rPr lang="en-US" sz="2800" dirty="0">
                    <a:solidFill>
                      <a:srgbClr val="7030A0"/>
                    </a:solidFill>
                  </a:rPr>
                  <a:t>honest net utility    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5719BF-365D-2F46-C2BA-A66AB946B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475" y="3730838"/>
                <a:ext cx="4931286" cy="523220"/>
              </a:xfrm>
              <a:prstGeom prst="rect">
                <a:avLst/>
              </a:prstGeom>
              <a:blipFill>
                <a:blip r:embed="rId4"/>
                <a:stretch>
                  <a:fillRect l="-2472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E25CFBA-C521-4EE6-AB41-93A2C695E8ED}"/>
                  </a:ext>
                </a:extLst>
              </p:cNvPr>
              <p:cNvSpPr txBox="1"/>
              <p:nvPr/>
            </p:nvSpPr>
            <p:spPr>
              <a:xfrm>
                <a:off x="3456999" y="4254058"/>
                <a:ext cx="41387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dishonest net utility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</m:t>
                    </m:r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E25CFBA-C521-4EE6-AB41-93A2C695E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999" y="4254058"/>
                <a:ext cx="4138762" cy="523220"/>
              </a:xfrm>
              <a:prstGeom prst="rect">
                <a:avLst/>
              </a:prstGeom>
              <a:blipFill>
                <a:blip r:embed="rId5"/>
                <a:stretch>
                  <a:fillRect l="-2946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5A3752D-0C95-D97D-A65C-2484967A13EE}"/>
                  </a:ext>
                </a:extLst>
              </p:cNvPr>
              <p:cNvSpPr txBox="1"/>
              <p:nvPr/>
            </p:nvSpPr>
            <p:spPr>
              <a:xfrm>
                <a:off x="4701571" y="4777278"/>
                <a:ext cx="28941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b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5A3752D-0C95-D97D-A65C-2484967A1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571" y="4777278"/>
                <a:ext cx="289419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B16BD2-6BF1-7469-AD21-45743487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49770-5A15-A3A7-E5E4-7ECD3539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Peer Prediction: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CB8760-8FAF-5AA3-B882-503BCADCF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Setting: verification of Incentive-Secure </a:t>
                </a:r>
                <a:r>
                  <a:rPr lang="en-US" dirty="0" err="1"/>
                  <a:t>PoL</a:t>
                </a:r>
                <a:endParaRPr lang="en-US" dirty="0"/>
              </a:p>
              <a:p>
                <a:r>
                  <a:rPr lang="en-US" dirty="0"/>
                  <a:t>CTF Protocol: a dishonest stage might be observed as a flag.</a:t>
                </a:r>
              </a:p>
              <a:p>
                <a:r>
                  <a:rPr lang="en-US" dirty="0"/>
                  <a:t>Reward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CB8760-8FAF-5AA3-B882-503BCADCF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9DDAF614-B462-567D-CAA6-08D4349147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0178684"/>
                  </p:ext>
                </p:extLst>
              </p:nvPr>
            </p:nvGraphicFramePr>
            <p:xfrm>
              <a:off x="2965719" y="3804157"/>
              <a:ext cx="5476385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5277">
                      <a:extLst>
                        <a:ext uri="{9D8B030D-6E8A-4147-A177-3AD203B41FA5}">
                          <a16:colId xmlns:a16="http://schemas.microsoft.com/office/drawing/2014/main" val="2680656045"/>
                        </a:ext>
                      </a:extLst>
                    </a:gridCol>
                    <a:gridCol w="1095277">
                      <a:extLst>
                        <a:ext uri="{9D8B030D-6E8A-4147-A177-3AD203B41FA5}">
                          <a16:colId xmlns:a16="http://schemas.microsoft.com/office/drawing/2014/main" val="2833868875"/>
                        </a:ext>
                      </a:extLst>
                    </a:gridCol>
                    <a:gridCol w="1095277">
                      <a:extLst>
                        <a:ext uri="{9D8B030D-6E8A-4147-A177-3AD203B41FA5}">
                          <a16:colId xmlns:a16="http://schemas.microsoft.com/office/drawing/2014/main" val="4129605915"/>
                        </a:ext>
                      </a:extLst>
                    </a:gridCol>
                    <a:gridCol w="1095277">
                      <a:extLst>
                        <a:ext uri="{9D8B030D-6E8A-4147-A177-3AD203B41FA5}">
                          <a16:colId xmlns:a16="http://schemas.microsoft.com/office/drawing/2014/main" val="984199230"/>
                        </a:ext>
                      </a:extLst>
                    </a:gridCol>
                    <a:gridCol w="1095277">
                      <a:extLst>
                        <a:ext uri="{9D8B030D-6E8A-4147-A177-3AD203B41FA5}">
                          <a16:colId xmlns:a16="http://schemas.microsoft.com/office/drawing/2014/main" val="595195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2704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+2.10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−7.16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−7.16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−1.08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0852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−1.54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+6.47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4.45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1.24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74170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−1.54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4.45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+6.47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1.24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8986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2.20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+5.80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+5.80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+7.40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11503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9DDAF614-B462-567D-CAA6-08D4349147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0178684"/>
                  </p:ext>
                </p:extLst>
              </p:nvPr>
            </p:nvGraphicFramePr>
            <p:xfrm>
              <a:off x="2965719" y="3804157"/>
              <a:ext cx="5476385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5277">
                      <a:extLst>
                        <a:ext uri="{9D8B030D-6E8A-4147-A177-3AD203B41FA5}">
                          <a16:colId xmlns:a16="http://schemas.microsoft.com/office/drawing/2014/main" val="2680656045"/>
                        </a:ext>
                      </a:extLst>
                    </a:gridCol>
                    <a:gridCol w="1095277">
                      <a:extLst>
                        <a:ext uri="{9D8B030D-6E8A-4147-A177-3AD203B41FA5}">
                          <a16:colId xmlns:a16="http://schemas.microsoft.com/office/drawing/2014/main" val="2833868875"/>
                        </a:ext>
                      </a:extLst>
                    </a:gridCol>
                    <a:gridCol w="1095277">
                      <a:extLst>
                        <a:ext uri="{9D8B030D-6E8A-4147-A177-3AD203B41FA5}">
                          <a16:colId xmlns:a16="http://schemas.microsoft.com/office/drawing/2014/main" val="4129605915"/>
                        </a:ext>
                      </a:extLst>
                    </a:gridCol>
                    <a:gridCol w="1095277">
                      <a:extLst>
                        <a:ext uri="{9D8B030D-6E8A-4147-A177-3AD203B41FA5}">
                          <a16:colId xmlns:a16="http://schemas.microsoft.com/office/drawing/2014/main" val="984199230"/>
                        </a:ext>
                      </a:extLst>
                    </a:gridCol>
                    <a:gridCol w="1095277">
                      <a:extLst>
                        <a:ext uri="{9D8B030D-6E8A-4147-A177-3AD203B41FA5}">
                          <a16:colId xmlns:a16="http://schemas.microsoft.com/office/drawing/2014/main" val="595195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6" t="-1639" r="-30055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676" t="-1639" r="-20223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639" r="-10111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1639" r="-1111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2704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101639" r="-40055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6" t="-101639" r="-30055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676" t="-101639" r="-20223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1639" r="-10111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101639" r="-1111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0852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201639" r="-40055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6" t="-201639" r="-30055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676" t="-201639" r="-20223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01639" r="-10111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201639" r="-111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4170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301639" r="-40055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6" t="-301639" r="-30055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676" t="-301639" r="-20223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01639" r="-10111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301639" r="-1111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8986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401639" r="-40055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6" t="-401639" r="-30055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676" t="-401639" r="-20223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401639" r="-10111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401639" r="-111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11503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170F8-4144-02DC-9C91-A27886CC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9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C52B7-09C5-D624-424F-C89A5E24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Peer Prediction: Experiments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135676-FD95-C4DB-F1E1-BAC7087EE6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Utility matrix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(margin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US" dirty="0"/>
                  <a:t>):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Gaining positive expected utility </a:t>
                </a:r>
                <a:r>
                  <a:rPr lang="en-US" dirty="0" err="1">
                    <a:solidFill>
                      <a:srgbClr val="7030A0"/>
                    </a:solidFill>
                  </a:rPr>
                  <a:t>iff</a:t>
                </a:r>
                <a:r>
                  <a:rPr lang="en-US" dirty="0">
                    <a:solidFill>
                      <a:srgbClr val="7030A0"/>
                    </a:solidFill>
                  </a:rPr>
                  <a:t> honest.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135676-FD95-C4DB-F1E1-BAC7087EE6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2595198-A0C0-B31B-2470-8812D0F400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5710643"/>
                  </p:ext>
                </p:extLst>
              </p:nvPr>
            </p:nvGraphicFramePr>
            <p:xfrm>
              <a:off x="3107387" y="2663394"/>
              <a:ext cx="5476385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5277">
                      <a:extLst>
                        <a:ext uri="{9D8B030D-6E8A-4147-A177-3AD203B41FA5}">
                          <a16:colId xmlns:a16="http://schemas.microsoft.com/office/drawing/2014/main" val="2680656045"/>
                        </a:ext>
                      </a:extLst>
                    </a:gridCol>
                    <a:gridCol w="1095277">
                      <a:extLst>
                        <a:ext uri="{9D8B030D-6E8A-4147-A177-3AD203B41FA5}">
                          <a16:colId xmlns:a16="http://schemas.microsoft.com/office/drawing/2014/main" val="2833868875"/>
                        </a:ext>
                      </a:extLst>
                    </a:gridCol>
                    <a:gridCol w="1095277">
                      <a:extLst>
                        <a:ext uri="{9D8B030D-6E8A-4147-A177-3AD203B41FA5}">
                          <a16:colId xmlns:a16="http://schemas.microsoft.com/office/drawing/2014/main" val="4129605915"/>
                        </a:ext>
                      </a:extLst>
                    </a:gridCol>
                    <a:gridCol w="1095277">
                      <a:extLst>
                        <a:ext uri="{9D8B030D-6E8A-4147-A177-3AD203B41FA5}">
                          <a16:colId xmlns:a16="http://schemas.microsoft.com/office/drawing/2014/main" val="984199230"/>
                        </a:ext>
                      </a:extLst>
                    </a:gridCol>
                    <a:gridCol w="1095277">
                      <a:extLst>
                        <a:ext uri="{9D8B030D-6E8A-4147-A177-3AD203B41FA5}">
                          <a16:colId xmlns:a16="http://schemas.microsoft.com/office/drawing/2014/main" val="595195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2704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0.22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1.45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1.20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0852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dirty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.47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5.00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0.20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74170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5.00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dirty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.47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0.20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8986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3.01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2.83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2.83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+0.20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1150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Lazy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0.22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0.90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−0.90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333FF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0.20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9925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2595198-A0C0-B31B-2470-8812D0F400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5710643"/>
                  </p:ext>
                </p:extLst>
              </p:nvPr>
            </p:nvGraphicFramePr>
            <p:xfrm>
              <a:off x="3107387" y="2663394"/>
              <a:ext cx="5476385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5277">
                      <a:extLst>
                        <a:ext uri="{9D8B030D-6E8A-4147-A177-3AD203B41FA5}">
                          <a16:colId xmlns:a16="http://schemas.microsoft.com/office/drawing/2014/main" val="2680656045"/>
                        </a:ext>
                      </a:extLst>
                    </a:gridCol>
                    <a:gridCol w="1095277">
                      <a:extLst>
                        <a:ext uri="{9D8B030D-6E8A-4147-A177-3AD203B41FA5}">
                          <a16:colId xmlns:a16="http://schemas.microsoft.com/office/drawing/2014/main" val="2833868875"/>
                        </a:ext>
                      </a:extLst>
                    </a:gridCol>
                    <a:gridCol w="1095277">
                      <a:extLst>
                        <a:ext uri="{9D8B030D-6E8A-4147-A177-3AD203B41FA5}">
                          <a16:colId xmlns:a16="http://schemas.microsoft.com/office/drawing/2014/main" val="4129605915"/>
                        </a:ext>
                      </a:extLst>
                    </a:gridCol>
                    <a:gridCol w="1095277">
                      <a:extLst>
                        <a:ext uri="{9D8B030D-6E8A-4147-A177-3AD203B41FA5}">
                          <a16:colId xmlns:a16="http://schemas.microsoft.com/office/drawing/2014/main" val="984199230"/>
                        </a:ext>
                      </a:extLst>
                    </a:gridCol>
                    <a:gridCol w="1095277">
                      <a:extLst>
                        <a:ext uri="{9D8B030D-6E8A-4147-A177-3AD203B41FA5}">
                          <a16:colId xmlns:a16="http://schemas.microsoft.com/office/drawing/2014/main" val="5951957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6" t="-1639" r="-301111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56" t="-1639" r="-201111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56" t="-1639" r="-101111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556" t="-1639" r="-1111" b="-5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2704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101639" r="-401111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6" t="-101639" r="-301111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56" t="-101639" r="-201111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56" t="-101639" r="-101111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556" t="-101639" r="-1111" b="-4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08526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201639" r="-401111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6" t="-201639" r="-301111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56" t="-201639" r="-201111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56" t="-201639" r="-101111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556" t="-201639" r="-1111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4170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301639" r="-401111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6" t="-301639" r="-301111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56" t="-301639" r="-201111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56" t="-301639" r="-101111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556" t="-301639" r="-1111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8986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401639" r="-40111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6" t="-401639" r="-30111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56" t="-401639" r="-20111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56" t="-401639" r="-10111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556" t="-401639" r="-1111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1150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Lazy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56" t="-501639" r="-30111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556" t="-501639" r="-20111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556" t="-501639" r="-10111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556" t="-501639" r="-1111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9925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1EF83-64E6-8CDD-BE88-066D983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6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045E7-C5DC-F360-C60B-BFE19C1A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Peer Prediction: Robustness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B8BF11-4759-31AA-271E-6478F55686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Works robustly when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&lt;0.045.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B8BF11-4759-31AA-271E-6478F55686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79FA8EB8-31EB-7C11-0110-06748362C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56" y="2223118"/>
            <a:ext cx="4809497" cy="32439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9B290-1F64-92CD-87AA-0C736E45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1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142F3-C040-6308-8574-6986F4C6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Future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50B545-A87C-F105-F90B-B9A556133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 case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-party DVG</a:t>
                </a:r>
              </a:p>
              <a:p>
                <a:pPr lvl="1"/>
                <a:r>
                  <a:rPr lang="en-US" dirty="0"/>
                  <a:t>Current method: LP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inefficient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(even slightly) large, 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TODO:</a:t>
                </a:r>
                <a:r>
                  <a:rPr lang="en-US" dirty="0">
                    <a:solidFill>
                      <a:srgbClr val="0070C0"/>
                    </a:solidFill>
                  </a:rPr>
                  <a:t> poly-time </a:t>
                </a:r>
                <a:r>
                  <a:rPr lang="en-US" dirty="0"/>
                  <a:t>algorithm for </a:t>
                </a:r>
                <a:r>
                  <a:rPr lang="en-US" dirty="0">
                    <a:solidFill>
                      <a:srgbClr val="0070C0"/>
                    </a:solidFill>
                  </a:rPr>
                  <a:t>good</a:t>
                </a:r>
                <a:r>
                  <a:rPr lang="en-US" dirty="0"/>
                  <a:t> scoring rules.</a:t>
                </a:r>
              </a:p>
              <a:p>
                <a:pPr lvl="1"/>
                <a:r>
                  <a:rPr lang="en-US" dirty="0"/>
                  <a:t>(Information-theoretical approaches may work?)</a:t>
                </a:r>
              </a:p>
              <a:p>
                <a:r>
                  <a:rPr lang="en-US" dirty="0"/>
                  <a:t>Collusion-proof / sybil-proof mechanism for DVG</a:t>
                </a:r>
              </a:p>
              <a:p>
                <a:pPr lvl="1"/>
                <a:r>
                  <a:rPr lang="en-US" dirty="0"/>
                  <a:t>Intuition: 2-CP for 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not difficult.</a:t>
                </a:r>
              </a:p>
              <a:p>
                <a:pPr lvl="1"/>
                <a:r>
                  <a:rPr lang="en-US" dirty="0"/>
                  <a:t>SP almost equivalent to CP.</a:t>
                </a:r>
              </a:p>
              <a:p>
                <a:pPr lvl="1"/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-CP possible? (e.g. comparable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r>
                  <a:rPr lang="en-US" dirty="0"/>
                  <a:t>?) </a:t>
                </a:r>
              </a:p>
              <a:p>
                <a:r>
                  <a:rPr lang="en-US" dirty="0"/>
                  <a:t>Will multi-task peer prediction mechanisms do better?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50B545-A87C-F105-F90B-B9A556133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512D1-2454-8D17-2C90-47621C13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9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7BF18-DD89-AE6B-1A58-B592FC99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Other Applications in AI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DDFB3-8768-7C61-DF10-D913E0DF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Manipulation-proof data elicitation &amp; valuation</a:t>
            </a:r>
          </a:p>
          <a:p>
            <a:pPr lvl="1"/>
            <a:r>
              <a:rPr lang="en-US" dirty="0"/>
              <a:t>Reward data providers for the </a:t>
            </a:r>
            <a:r>
              <a:rPr lang="en-US" dirty="0">
                <a:solidFill>
                  <a:srgbClr val="3333FF"/>
                </a:solidFill>
              </a:rPr>
              <a:t>mutual information </a:t>
            </a:r>
            <a:r>
              <a:rPr lang="en-US" dirty="0"/>
              <a:t>between their data and others’.</a:t>
            </a:r>
          </a:p>
          <a:p>
            <a:pPr marL="457200" lvl="1" indent="0">
              <a:buNone/>
            </a:pPr>
            <a:r>
              <a:rPr lang="it-IT" dirty="0">
                <a:solidFill>
                  <a:srgbClr val="0070C0"/>
                </a:solidFill>
                <a:latin typeface="Book Antiqua" panose="02040602050305030304" pitchFamily="18" charset="0"/>
              </a:rPr>
              <a:t>   Truthful Data Acquisition via Peer Prediction, NeurIPS’20</a:t>
            </a:r>
            <a:br>
              <a:rPr lang="it-IT" dirty="0">
                <a:solidFill>
                  <a:srgbClr val="0070C0"/>
                </a:solidFill>
                <a:latin typeface="Book Antiqua" panose="02040602050305030304" pitchFamily="18" charset="0"/>
              </a:rPr>
            </a:br>
            <a:r>
              <a:rPr lang="it-IT" dirty="0">
                <a:solidFill>
                  <a:srgbClr val="0070C0"/>
                </a:solidFill>
                <a:latin typeface="Book Antiqua" panose="02040602050305030304" pitchFamily="18" charset="0"/>
              </a:rPr>
              <a:t>   </a:t>
            </a:r>
            <a:r>
              <a:rPr lang="en-US" sz="2000" dirty="0" err="1">
                <a:solidFill>
                  <a:srgbClr val="0070C0"/>
                </a:solidFill>
                <a:latin typeface="Book Antiqua" panose="02040602050305030304" pitchFamily="18" charset="0"/>
              </a:rPr>
              <a:t>Yiling</a:t>
            </a:r>
            <a:r>
              <a:rPr lang="en-US" sz="2000" dirty="0">
                <a:solidFill>
                  <a:srgbClr val="0070C0"/>
                </a:solidFill>
                <a:latin typeface="Book Antiqua" panose="02040602050305030304" pitchFamily="18" charset="0"/>
              </a:rPr>
              <a:t> Chen, </a:t>
            </a:r>
            <a:r>
              <a:rPr lang="en-US" sz="2000" dirty="0" err="1">
                <a:solidFill>
                  <a:srgbClr val="0070C0"/>
                </a:solidFill>
                <a:latin typeface="Book Antiqua" panose="02040602050305030304" pitchFamily="18" charset="0"/>
              </a:rPr>
              <a:t>Yiheng</a:t>
            </a:r>
            <a:r>
              <a:rPr lang="en-US" sz="2000" dirty="0">
                <a:solidFill>
                  <a:srgbClr val="0070C0"/>
                </a:solidFill>
                <a:latin typeface="Book Antiqua" panose="02040602050305030304" pitchFamily="18" charset="0"/>
              </a:rPr>
              <a:t> Shen, </a:t>
            </a:r>
            <a:r>
              <a:rPr lang="en-US" sz="2000" dirty="0" err="1">
                <a:solidFill>
                  <a:srgbClr val="0070C0"/>
                </a:solidFill>
                <a:latin typeface="Book Antiqua" panose="02040602050305030304" pitchFamily="18" charset="0"/>
              </a:rPr>
              <a:t>Shuran</a:t>
            </a:r>
            <a:r>
              <a:rPr lang="en-US" sz="2000" dirty="0">
                <a:solidFill>
                  <a:srgbClr val="0070C0"/>
                </a:solidFill>
                <a:latin typeface="Book Antiqua" panose="02040602050305030304" pitchFamily="18" charset="0"/>
              </a:rPr>
              <a:t> Zheng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70C0"/>
              </a:solidFill>
              <a:latin typeface="Book Antiqua" panose="02040602050305030304" pitchFamily="18" charset="0"/>
            </a:endParaRPr>
          </a:p>
          <a:p>
            <a:r>
              <a:rPr lang="en-US" dirty="0"/>
              <a:t>Feedback acquisition for AI generated contents</a:t>
            </a:r>
          </a:p>
          <a:p>
            <a:pPr lvl="1"/>
            <a:r>
              <a:rPr lang="en-US" dirty="0"/>
              <a:t>Elicit comparison data from user feedback to improve the quality of AI performance.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Carrot and Stick: Eliciting Comparison Data and Beyond</a:t>
            </a:r>
            <a:b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</a:b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   </a:t>
            </a:r>
            <a:r>
              <a:rPr lang="nb-NO" sz="2000" dirty="0">
                <a:solidFill>
                  <a:srgbClr val="0070C0"/>
                </a:solidFill>
                <a:latin typeface="Book Antiqua" panose="02040602050305030304" pitchFamily="18" charset="0"/>
              </a:rPr>
              <a:t>Yiling Chen, Shi Feng, Fang-Yi Yu</a:t>
            </a:r>
            <a:endParaRPr lang="en-US" sz="200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FC01A-067F-82BA-F583-05D2AB6A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1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317D-0ABC-746D-8927-1393BA96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Conclusion: Peer Prediction x Decentralized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B329-45C2-96E8-E6A3-D4C34EB0B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 of AI: </a:t>
            </a:r>
            <a:r>
              <a:rPr lang="en-US" dirty="0">
                <a:solidFill>
                  <a:srgbClr val="0070C0"/>
                </a:solidFill>
              </a:rPr>
              <a:t>data</a:t>
            </a:r>
            <a:r>
              <a:rPr lang="en-US" dirty="0"/>
              <a:t> &amp;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computation</a:t>
            </a:r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Decentralization</a:t>
            </a:r>
            <a:r>
              <a:rPr lang="en-US" dirty="0"/>
              <a:t>: crowdsourcing w/o centralized control</a:t>
            </a:r>
          </a:p>
          <a:p>
            <a:r>
              <a:rPr lang="en-US" dirty="0"/>
              <a:t>Peer Prediction: a (meta-)methodology to </a:t>
            </a:r>
            <a:r>
              <a:rPr lang="en-US" dirty="0">
                <a:solidFill>
                  <a:srgbClr val="3333FF"/>
                </a:solidFill>
              </a:rPr>
              <a:t>incentivize honesty </a:t>
            </a:r>
            <a:r>
              <a:rPr lang="en-US" dirty="0"/>
              <a:t>(incl. </a:t>
            </a:r>
            <a:r>
              <a:rPr lang="en-US" dirty="0">
                <a:solidFill>
                  <a:srgbClr val="0070C0"/>
                </a:solidFill>
              </a:rPr>
              <a:t>data</a:t>
            </a:r>
            <a:r>
              <a:rPr lang="en-US" dirty="0"/>
              <a:t> &amp;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computation</a:t>
            </a:r>
            <a:r>
              <a:rPr lang="en-US" dirty="0"/>
              <a:t>) in a </a:t>
            </a:r>
            <a:r>
              <a:rPr lang="en-US" dirty="0">
                <a:solidFill>
                  <a:schemeClr val="accent5"/>
                </a:solidFill>
              </a:rPr>
              <a:t>decentralized</a:t>
            </a:r>
            <a:r>
              <a:rPr lang="en-US" dirty="0"/>
              <a:t> environment</a:t>
            </a:r>
          </a:p>
          <a:p>
            <a:r>
              <a:rPr lang="en-US" dirty="0"/>
              <a:t>Blockchain: a </a:t>
            </a:r>
            <a:r>
              <a:rPr lang="en-US" dirty="0">
                <a:solidFill>
                  <a:schemeClr val="accent5"/>
                </a:solidFill>
              </a:rPr>
              <a:t>decentralized</a:t>
            </a:r>
            <a:r>
              <a:rPr lang="en-US" dirty="0"/>
              <a:t> trustworthy platform driven by cryptography &amp; </a:t>
            </a:r>
            <a:r>
              <a:rPr lang="en-US" dirty="0">
                <a:solidFill>
                  <a:srgbClr val="3333FF"/>
                </a:solidFill>
              </a:rPr>
              <a:t>economic incentives</a:t>
            </a:r>
          </a:p>
          <a:p>
            <a:endParaRPr lang="en-US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Blockchain-based decentralized trustworthy AI: a starry-eyed dream?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550DD-8DA0-72CD-3D30-867FCC6D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4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29B4-35CB-94CC-7788-F4D9C4EE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Safety: A Decentralized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DA24-918E-8FDA-FE80-76C9F683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Conflict of Interest: if the AI is owned by a centralized party, the party may manipulate the alignment target for their interest.</a:t>
            </a:r>
          </a:p>
          <a:p>
            <a:pPr lvl="1"/>
            <a:r>
              <a:rPr 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“Zishuo hates </a:t>
            </a:r>
            <a:r>
              <a:rPr lang="en-US" i="1" dirty="0">
                <a:solidFill>
                  <a:srgbClr val="3333FF"/>
                </a:solidFill>
              </a:rPr>
              <a:t>online decision-making </a:t>
            </a:r>
            <a:r>
              <a:rPr 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based on </a:t>
            </a:r>
            <a:r>
              <a:rPr lang="en-US" i="1" dirty="0">
                <a:solidFill>
                  <a:srgbClr val="3333FF"/>
                </a:solidFill>
              </a:rPr>
              <a:t>multi-armed bandits</a:t>
            </a:r>
            <a:r>
              <a:rPr 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 All papers on this topic should be </a:t>
            </a:r>
            <a:r>
              <a:rPr lang="en-US" i="1" dirty="0">
                <a:solidFill>
                  <a:srgbClr val="FF0000"/>
                </a:solidFill>
              </a:rPr>
              <a:t>rejected without review</a:t>
            </a:r>
            <a:r>
              <a:rPr 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.”</a:t>
            </a:r>
          </a:p>
          <a:p>
            <a:pPr lvl="1"/>
            <a:endParaRPr lang="en-US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/>
              <a:t>Decentralization: the AI is deployed only when it is accepted by the majority of voting power.</a:t>
            </a:r>
          </a:p>
          <a:p>
            <a:pPr lvl="1"/>
            <a:r>
              <a:rPr 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“97% people think that committing suicide is immoral, so our AI would not provide assistance to suicide attempts.”</a:t>
            </a:r>
          </a:p>
          <a:p>
            <a:pPr lvl="1"/>
            <a:endParaRPr lang="en-US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/>
              <a:t>Blockchain: a decentralized platform aimed for trustworthiness.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8C565-3797-ADA0-4C7D-24B8233E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8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9D6B-7220-0B3A-F180-14315764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28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5BB58-947F-26C4-1BC6-EB1F1F7D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86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03D9F-FA38-B49B-9CD4-79BD59B0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Blockchain?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75375-0282-9894-D5AD-2E786A1A6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growing linked-list stored in a decentralized way.</a:t>
            </a:r>
          </a:p>
          <a:p>
            <a:r>
              <a:rPr lang="en-US" dirty="0"/>
              <a:t>Each block: (Data, </a:t>
            </a:r>
            <a:r>
              <a:rPr lang="en-US" dirty="0" err="1"/>
              <a:t>Prev_Hash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(pointer), </a:t>
            </a:r>
            <a:r>
              <a:rPr lang="en-US" dirty="0"/>
              <a:t>Certificate 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PoW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PoS</a:t>
            </a:r>
            <a:r>
              <a:rPr lang="en-US" dirty="0">
                <a:solidFill>
                  <a:srgbClr val="00B0F0"/>
                </a:solidFill>
              </a:rPr>
              <a:t>, …) </a:t>
            </a:r>
            <a:r>
              <a:rPr lang="en-US" dirty="0"/>
              <a:t>)</a:t>
            </a:r>
          </a:p>
          <a:p>
            <a:r>
              <a:rPr lang="en-US" dirty="0"/>
              <a:t>The certificate works as an </a:t>
            </a:r>
            <a:r>
              <a:rPr lang="en-US" dirty="0">
                <a:solidFill>
                  <a:srgbClr val="00B0F0"/>
                </a:solidFill>
              </a:rPr>
              <a:t>access control </a:t>
            </a:r>
            <a:r>
              <a:rPr lang="en-US" dirty="0"/>
              <a:t>for the miner, an added block is valid only when the certificate passes </a:t>
            </a:r>
            <a:r>
              <a:rPr lang="en-US" dirty="0">
                <a:solidFill>
                  <a:srgbClr val="3333FF"/>
                </a:solidFill>
              </a:rPr>
              <a:t>verification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Preventing Sybil Attack: Voting power decided by </a:t>
            </a:r>
            <a:r>
              <a:rPr lang="en-US" dirty="0">
                <a:solidFill>
                  <a:srgbClr val="3333FF"/>
                </a:solidFill>
              </a:rPr>
              <a:t>resources</a:t>
            </a:r>
            <a:r>
              <a:rPr lang="en-US" dirty="0"/>
              <a:t>.</a:t>
            </a:r>
          </a:p>
        </p:txBody>
      </p:sp>
      <p:pic>
        <p:nvPicPr>
          <p:cNvPr id="5" name="图片 4" descr="图示">
            <a:extLst>
              <a:ext uri="{FF2B5EF4-FFF2-40B4-BE49-F238E27FC236}">
                <a16:creationId xmlns:a16="http://schemas.microsoft.com/office/drawing/2014/main" id="{4D3DB7D7-C95B-26D8-FE85-17BDC0A12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043" y="1570311"/>
            <a:ext cx="6086788" cy="18586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A4FFB-A549-79AF-7998-CBA1B570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7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358D0-F542-D37A-8C3A-AA917301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Blockchain Security: Decentralized Consensus</a:t>
            </a:r>
            <a:endParaRPr 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947DF-1960-F0A9-5F02-7AC3F5001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guarantees the security in a decentralized system?</a:t>
            </a:r>
          </a:p>
          <a:p>
            <a:pPr lvl="1"/>
            <a:r>
              <a:rPr lang="en-US" dirty="0"/>
              <a:t>Assuming the majority is honest.</a:t>
            </a:r>
            <a:br>
              <a:rPr lang="en-US" dirty="0"/>
            </a:br>
            <a:r>
              <a:rPr lang="en-US" dirty="0"/>
              <a:t>(i.e. no </a:t>
            </a:r>
            <a:r>
              <a:rPr lang="en-US" dirty="0">
                <a:solidFill>
                  <a:srgbClr val="FF0000"/>
                </a:solidFill>
              </a:rPr>
              <a:t>51% attack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altLang="zh-CN" dirty="0"/>
              <a:t>Why would the majority choose be honest?</a:t>
            </a:r>
          </a:p>
          <a:p>
            <a:pPr lvl="1"/>
            <a:r>
              <a:rPr lang="en-US" dirty="0">
                <a:solidFill>
                  <a:srgbClr val="3333FF"/>
                </a:solidFill>
                <a:latin typeface="Bell MT" panose="02020503060305020303" pitchFamily="18" charset="0"/>
              </a:rPr>
              <a:t>Are humans created good, or evil?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It works in some economic way…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422C4-0AFB-702E-A33E-D44631B0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4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C57B4-7181-A922-EB08-C3772519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</a:t>
            </a:r>
            <a:r>
              <a:rPr lang="en-US" altLang="zh-CN" dirty="0" err="1"/>
              <a:t>PoW</a:t>
            </a:r>
            <a:r>
              <a:rPr lang="en-US" dirty="0"/>
              <a:t> Certificate: Hash Puzzle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5AC93-EDD0-0754-60EC-74AA6ECC1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Bitcoin </a:t>
            </a:r>
            <a:r>
              <a:rPr lang="en-US" dirty="0" err="1"/>
              <a:t>PoW</a:t>
            </a:r>
            <a:r>
              <a:rPr lang="en-US" dirty="0"/>
              <a:t>: hard to compute, easy to verify.</a:t>
            </a:r>
          </a:p>
          <a:p>
            <a:pPr lvl="1"/>
            <a:r>
              <a:rPr lang="en-US" dirty="0"/>
              <a:t>“Find </a:t>
            </a:r>
            <a:r>
              <a:rPr lang="en-US" i="1" dirty="0"/>
              <a:t>Nonce </a:t>
            </a:r>
            <a:r>
              <a:rPr lang="en-US" i="1" dirty="0" err="1"/>
              <a:t>s.t.</a:t>
            </a:r>
            <a:r>
              <a:rPr lang="en-US" i="1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Hash(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Data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i="1" dirty="0" err="1">
                <a:solidFill>
                  <a:schemeClr val="accent4">
                    <a:lumMod val="75000"/>
                  </a:schemeClr>
                </a:solidFill>
              </a:rPr>
              <a:t>Prev_Hash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Nonce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) &lt; </a:t>
            </a:r>
            <a:r>
              <a:rPr lang="en-US" i="1" dirty="0" err="1">
                <a:solidFill>
                  <a:schemeClr val="accent4">
                    <a:lumMod val="75000"/>
                  </a:schemeClr>
                </a:solidFill>
              </a:rPr>
              <a:t>Thres</a:t>
            </a:r>
            <a:r>
              <a:rPr lang="en-US" i="1" dirty="0"/>
              <a:t>.</a:t>
            </a:r>
            <a:r>
              <a:rPr lang="en-US" dirty="0"/>
              <a:t>”</a:t>
            </a:r>
          </a:p>
          <a:p>
            <a:r>
              <a:rPr lang="en-US" dirty="0"/>
              <a:t>Certificate is called a “</a:t>
            </a:r>
            <a:r>
              <a:rPr lang="en-US" i="1" dirty="0"/>
              <a:t>Nonce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dirty="0"/>
              <a:t>Verification: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Hash(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Data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i="1" dirty="0" err="1">
                <a:solidFill>
                  <a:schemeClr val="accent4">
                    <a:lumMod val="75000"/>
                  </a:schemeClr>
                </a:solidFill>
              </a:rPr>
              <a:t>Prev_Hash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Nonce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) &lt; </a:t>
            </a:r>
            <a:r>
              <a:rPr lang="en-US" i="1" dirty="0" err="1">
                <a:solidFill>
                  <a:schemeClr val="accent4">
                    <a:lumMod val="75000"/>
                  </a:schemeClr>
                </a:solidFill>
              </a:rPr>
              <a:t>Thres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lvl="1"/>
            <a:r>
              <a:rPr lang="en-US" dirty="0"/>
              <a:t>Hard to “guess” a valid </a:t>
            </a:r>
            <a:r>
              <a:rPr lang="en-US" i="1" dirty="0"/>
              <a:t>Nonce</a:t>
            </a:r>
            <a:r>
              <a:rPr lang="en-US" dirty="0"/>
              <a:t> when </a:t>
            </a:r>
            <a:r>
              <a:rPr lang="en-US" i="1" dirty="0" err="1"/>
              <a:t>Thres</a:t>
            </a:r>
            <a:r>
              <a:rPr lang="en-US" dirty="0"/>
              <a:t> is small.</a:t>
            </a:r>
          </a:p>
          <a:p>
            <a:pPr lvl="1"/>
            <a:r>
              <a:rPr lang="en-US" dirty="0"/>
              <a:t>Easy to verify whether </a:t>
            </a:r>
            <a:r>
              <a:rPr lang="en-US" dirty="0">
                <a:solidFill>
                  <a:srgbClr val="3333FF"/>
                </a:solidFill>
              </a:rPr>
              <a:t>Hash &lt; </a:t>
            </a:r>
            <a:r>
              <a:rPr lang="en-US" i="1" dirty="0" err="1">
                <a:solidFill>
                  <a:srgbClr val="3333FF"/>
                </a:solidFill>
              </a:rPr>
              <a:t>Thres</a:t>
            </a:r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Cheap verification: validity of a block has easy consensus.</a:t>
            </a:r>
          </a:p>
          <a:p>
            <a:r>
              <a:rPr lang="en-US" dirty="0"/>
              <a:t>What if </a:t>
            </a:r>
            <a:r>
              <a:rPr lang="en-US" dirty="0">
                <a:solidFill>
                  <a:srgbClr val="3333FF"/>
                </a:solidFill>
              </a:rPr>
              <a:t>verification is expensive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66222-8CDD-F978-F522-48A5B571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7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9075B-286C-C62B-2CA4-6A53F37B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Expensive Verification: Examples of AI Training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A9A3B-5EF9-1E55-CEEF-BB457B74C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9344"/>
          </a:xfrm>
        </p:spPr>
        <p:txBody>
          <a:bodyPr>
            <a:normAutofit/>
          </a:bodyPr>
          <a:lstStyle/>
          <a:p>
            <a:r>
              <a:rPr lang="en-US" dirty="0"/>
              <a:t>Proof-of-Work: hard but usually useless computation. </a:t>
            </a:r>
          </a:p>
          <a:p>
            <a:pPr lvl="1"/>
            <a:r>
              <a:rPr lang="en-US" dirty="0"/>
              <a:t>Energy issue criticized over the world.</a:t>
            </a:r>
          </a:p>
          <a:p>
            <a:r>
              <a:rPr lang="en-US" dirty="0"/>
              <a:t>Proof-of-Useful-Work: hard and useful computation.</a:t>
            </a:r>
          </a:p>
          <a:p>
            <a:pPr lvl="1"/>
            <a:r>
              <a:rPr lang="en-US" dirty="0"/>
              <a:t>Do we want to use </a:t>
            </a:r>
            <a:r>
              <a:rPr lang="en-US" dirty="0" err="1"/>
              <a:t>PoUW</a:t>
            </a:r>
            <a:r>
              <a:rPr lang="en-US" dirty="0"/>
              <a:t> to </a:t>
            </a:r>
            <a:r>
              <a:rPr lang="en-US" dirty="0">
                <a:solidFill>
                  <a:srgbClr val="3333FF"/>
                </a:solidFill>
              </a:rPr>
              <a:t>train GPT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Verification is not so easy, particularly for AI training.</a:t>
            </a:r>
          </a:p>
          <a:p>
            <a:r>
              <a:rPr lang="en-US" dirty="0">
                <a:solidFill>
                  <a:srgbClr val="FF0000"/>
                </a:solidFill>
              </a:rPr>
              <a:t>Trilemma of Proof-of-Learning (Zhao et al., 2024)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 descr="A diagram of security and security&#10;&#10;Description automatically generated">
            <a:extLst>
              <a:ext uri="{FF2B5EF4-FFF2-40B4-BE49-F238E27FC236}">
                <a16:creationId xmlns:a16="http://schemas.microsoft.com/office/drawing/2014/main" id="{6EA3DAED-5552-3322-4B04-4BAF799CA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423" y="4555792"/>
            <a:ext cx="3899154" cy="21991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D481-0B61-0D10-8F3F-328D3D7E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5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C415D-32AC-7641-9D47-CD4952AC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Verifiable AI Compute: Existing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BFFAAB-DF3C-A011-0869-7672D429BD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Primitive </a:t>
                </a:r>
                <a:r>
                  <a:rPr lang="en-US" sz="2400" dirty="0" err="1"/>
                  <a:t>PoL</a:t>
                </a:r>
                <a:r>
                  <a:rPr lang="en-US" sz="2400" dirty="0"/>
                  <a:t> (Jia et al., 2021): Running SGD for </a:t>
                </a:r>
                <a:r>
                  <a:rPr lang="en-US" sz="2400" dirty="0" err="1"/>
                  <a:t>PoUW</a:t>
                </a:r>
                <a:endParaRPr lang="en-US" sz="2400" dirty="0"/>
              </a:p>
              <a:p>
                <a:pPr lvl="1"/>
                <a:r>
                  <a:rPr lang="en-US" sz="2000" dirty="0"/>
                  <a:t>Verification cost: re-run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epochs among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, limited security guarantee.</a:t>
                </a:r>
              </a:p>
              <a:p>
                <a:r>
                  <a:rPr lang="en-US" altLang="zh-CN" sz="2400" dirty="0" err="1"/>
                  <a:t>OpML</a:t>
                </a:r>
                <a:r>
                  <a:rPr lang="en-US" altLang="zh-CN" sz="2400" dirty="0"/>
                  <a:t> (Conway et al., 2024): Re-running the entire program for verification</a:t>
                </a:r>
              </a:p>
              <a:p>
                <a:pPr lvl="1"/>
                <a:r>
                  <a:rPr lang="en-US" sz="2000" dirty="0"/>
                  <a:t>Increased verification cost (at least 1x), </a:t>
                </a:r>
              </a:p>
              <a:p>
                <a:pPr lvl="1"/>
                <a:r>
                  <a:rPr lang="en-US" sz="2000" dirty="0"/>
                  <a:t>Practical incentive security (mixed-strategy NE).</a:t>
                </a:r>
              </a:p>
              <a:p>
                <a:r>
                  <a:rPr lang="en-US" sz="2400" dirty="0"/>
                  <a:t>Incentive-Secure </a:t>
                </a:r>
                <a:r>
                  <a:rPr lang="en-US" sz="2400" dirty="0" err="1"/>
                  <a:t>PoL</a:t>
                </a:r>
                <a:r>
                  <a:rPr lang="en-US" sz="2400" dirty="0"/>
                  <a:t> (Zhao et al., 2024), also SGD for </a:t>
                </a:r>
                <a:r>
                  <a:rPr lang="en-US" sz="2400" dirty="0" err="1"/>
                  <a:t>PoUW</a:t>
                </a:r>
                <a:endParaRPr lang="en-US" sz="2400" dirty="0"/>
              </a:p>
              <a:p>
                <a:pPr lvl="1"/>
                <a:r>
                  <a:rPr lang="en-US" sz="2000" dirty="0"/>
                  <a:t>Verification cost: re-run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epochs among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lvl="1"/>
                <a:r>
                  <a:rPr lang="en-US" sz="2000" dirty="0"/>
                  <a:t>Probabilistic verification (may not catch all cheats).</a:t>
                </a:r>
              </a:p>
              <a:p>
                <a:pPr lvl="1"/>
                <a:r>
                  <a:rPr lang="en-US" sz="2000" dirty="0"/>
                  <a:t>Theoretical incentive security (pure-strategy NE).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BFFAAB-DF3C-A011-0869-7672D429BD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43FDC-FFA5-8011-A449-7B01C4E1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1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2558</TotalTime>
  <Words>2926</Words>
  <Application>Microsoft Office PowerPoint</Application>
  <PresentationFormat>Widescreen</PresentationFormat>
  <Paragraphs>488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Aptos</vt:lpstr>
      <vt:lpstr>Aptos Display</vt:lpstr>
      <vt:lpstr>Arial</vt:lpstr>
      <vt:lpstr>Bell MT</vt:lpstr>
      <vt:lpstr>Book Antiqua</vt:lpstr>
      <vt:lpstr>Calibri Light</vt:lpstr>
      <vt:lpstr>Cambria Math</vt:lpstr>
      <vt:lpstr>Congenial</vt:lpstr>
      <vt:lpstr>Office 主题​​</vt:lpstr>
      <vt:lpstr>It Takes Two: A Peer-Prediction Solution to Blockchain Verifier’s Dilemma</vt:lpstr>
      <vt:lpstr>Artificial Intelligence: The New Moore’s Law</vt:lpstr>
      <vt:lpstr>AI Safety: A Critical Concern in AGI Age</vt:lpstr>
      <vt:lpstr>AI Safety: A Decentralized View</vt:lpstr>
      <vt:lpstr>What is the Blockchain?</vt:lpstr>
      <vt:lpstr>Blockchain Security: Decentralized Consensus</vt:lpstr>
      <vt:lpstr>Bitcoin PoW Certificate: Hash Puzzle</vt:lpstr>
      <vt:lpstr>Expensive Verification: Examples of AI Training</vt:lpstr>
      <vt:lpstr>Verifiable AI Compute: Existing Work</vt:lpstr>
      <vt:lpstr>Verifier’s Incentive?</vt:lpstr>
      <vt:lpstr>Verifier’s Dilemma: A Non-Binary Escape</vt:lpstr>
      <vt:lpstr>Attempted Solution: Capture-The-Flag</vt:lpstr>
      <vt:lpstr>Intuition: Decentralized Verification Game</vt:lpstr>
      <vt:lpstr>Blockchain Consensus Revisited</vt:lpstr>
      <vt:lpstr>Peer Prediction: Bayesian Truth Serum</vt:lpstr>
      <vt:lpstr>Peer Prediction: Toy Example</vt:lpstr>
      <vt:lpstr>Peer Prediction: Toy Example (cont’d)</vt:lpstr>
      <vt:lpstr>Peer Prediction: Nakamoto Consensus</vt:lpstr>
      <vt:lpstr>Peer Prediction: Concept</vt:lpstr>
      <vt:lpstr>Peer Prediction: General Idea</vt:lpstr>
      <vt:lpstr>Traditional Peer Prediction without Flags</vt:lpstr>
      <vt:lpstr>Traditional Peer Prediction: Log Scoring Rule (1)</vt:lpstr>
      <vt:lpstr>Traditional Peer Prediction: Log Scoring Rule (2)</vt:lpstr>
      <vt:lpstr>DMI-based DSIC Peer Prediction</vt:lpstr>
      <vt:lpstr>Our Work: Capture-The-Flag (CTF) Peer Prediction</vt:lpstr>
      <vt:lpstr>CTF Peer Prediction: System Model</vt:lpstr>
      <vt:lpstr>CTF Peer Prediction: Verifiers’ Actions</vt:lpstr>
      <vt:lpstr>CTF Peer Prediction: Versus Traditional</vt:lpstr>
      <vt:lpstr>CTF Peer Prediction: Theoretical Guarantees</vt:lpstr>
      <vt:lpstr>CTF Peer Prediction: LP Modeling</vt:lpstr>
      <vt:lpstr>CTF Peer Prediction: LP Construction</vt:lpstr>
      <vt:lpstr>CTF Peer Prediction: LP Construction (cont’d)</vt:lpstr>
      <vt:lpstr>CTF Peer Prediction: Optimization</vt:lpstr>
      <vt:lpstr>CTF Peer Prediction: Experiments</vt:lpstr>
      <vt:lpstr>CTF Peer Prediction: Experiments (cont’d)</vt:lpstr>
      <vt:lpstr>CTF Peer Prediction: Robustness</vt:lpstr>
      <vt:lpstr>Discussion: Future Work</vt:lpstr>
      <vt:lpstr>Discussion: Other Applications in AI</vt:lpstr>
      <vt:lpstr>Conclusion: Peer Prediction x Decentralized AI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Prediction for Verifier’s Dilemma</dc:title>
  <dc:creator>Zishuo Zhao</dc:creator>
  <cp:lastModifiedBy>Zhao, Zishuo</cp:lastModifiedBy>
  <cp:revision>12</cp:revision>
  <dcterms:created xsi:type="dcterms:W3CDTF">2024-03-14T01:14:43Z</dcterms:created>
  <dcterms:modified xsi:type="dcterms:W3CDTF">2024-07-29T14:02:54Z</dcterms:modified>
</cp:coreProperties>
</file>