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53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66CD4E-2882-45D2-BDF4-E9F88C1A1ADA}" type="datetimeFigureOut">
              <a:rPr lang="zh-CN" altLang="en-US" smtClean="0"/>
              <a:t>2018/4/14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014514-865F-4B0E-8E60-D9E92D18ED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98689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DAD18-5E6A-4AED-A7CD-4FA9CF8D42A2}" type="datetimeFigureOut">
              <a:rPr lang="zh-CN" altLang="en-US" smtClean="0"/>
              <a:t>2018/4/14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2E608-DCD6-4687-828E-80FDA03AC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5678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DAD18-5E6A-4AED-A7CD-4FA9CF8D42A2}" type="datetimeFigureOut">
              <a:rPr lang="zh-CN" altLang="en-US" smtClean="0"/>
              <a:t>2018/4/14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2E608-DCD6-4687-828E-80FDA03AC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1809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DAD18-5E6A-4AED-A7CD-4FA9CF8D42A2}" type="datetimeFigureOut">
              <a:rPr lang="zh-CN" altLang="en-US" smtClean="0"/>
              <a:t>2018/4/14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2E608-DCD6-4687-828E-80FDA03AC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2393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DAD18-5E6A-4AED-A7CD-4FA9CF8D42A2}" type="datetimeFigureOut">
              <a:rPr lang="zh-CN" altLang="en-US" smtClean="0"/>
              <a:t>2018/4/14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2E608-DCD6-4687-828E-80FDA03AC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2351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DAD18-5E6A-4AED-A7CD-4FA9CF8D42A2}" type="datetimeFigureOut">
              <a:rPr lang="zh-CN" altLang="en-US" smtClean="0"/>
              <a:t>2018/4/14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2E608-DCD6-4687-828E-80FDA03AC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3595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DAD18-5E6A-4AED-A7CD-4FA9CF8D42A2}" type="datetimeFigureOut">
              <a:rPr lang="zh-CN" altLang="en-US" smtClean="0"/>
              <a:t>2018/4/14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2E608-DCD6-4687-828E-80FDA03AC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9159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DAD18-5E6A-4AED-A7CD-4FA9CF8D42A2}" type="datetimeFigureOut">
              <a:rPr lang="zh-CN" altLang="en-US" smtClean="0"/>
              <a:t>2018/4/14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2E608-DCD6-4687-828E-80FDA03AC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5966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DAD18-5E6A-4AED-A7CD-4FA9CF8D42A2}" type="datetimeFigureOut">
              <a:rPr lang="zh-CN" altLang="en-US" smtClean="0"/>
              <a:t>2018/4/14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2E608-DCD6-4687-828E-80FDA03AC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9548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DAD18-5E6A-4AED-A7CD-4FA9CF8D42A2}" type="datetimeFigureOut">
              <a:rPr lang="zh-CN" altLang="en-US" smtClean="0"/>
              <a:t>2018/4/14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2E608-DCD6-4687-828E-80FDA03AC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8841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DAD18-5E6A-4AED-A7CD-4FA9CF8D42A2}" type="datetimeFigureOut">
              <a:rPr lang="zh-CN" altLang="en-US" smtClean="0"/>
              <a:t>2018/4/14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2E608-DCD6-4687-828E-80FDA03AC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5573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DAD18-5E6A-4AED-A7CD-4FA9CF8D42A2}" type="datetimeFigureOut">
              <a:rPr lang="zh-CN" altLang="en-US" smtClean="0"/>
              <a:t>2018/4/14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2E608-DCD6-4687-828E-80FDA03AC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0573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6DAD18-5E6A-4AED-A7CD-4FA9CF8D42A2}" type="datetimeFigureOut">
              <a:rPr lang="zh-CN" altLang="en-US" smtClean="0"/>
              <a:t>2018/4/14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2E608-DCD6-4687-828E-80FDA03ACD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8407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椭圆 3"/>
              <p:cNvSpPr/>
              <p:nvPr/>
            </p:nvSpPr>
            <p:spPr>
              <a:xfrm>
                <a:off x="2470828" y="1253973"/>
                <a:ext cx="474786" cy="509954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4" name="椭圆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0828" y="1253973"/>
                <a:ext cx="474786" cy="509954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椭圆 6"/>
              <p:cNvSpPr/>
              <p:nvPr/>
            </p:nvSpPr>
            <p:spPr>
              <a:xfrm>
                <a:off x="2479430" y="1850956"/>
                <a:ext cx="474786" cy="509954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7" name="椭圆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9430" y="1850956"/>
                <a:ext cx="474786" cy="50995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椭圆 7"/>
              <p:cNvSpPr/>
              <p:nvPr/>
            </p:nvSpPr>
            <p:spPr>
              <a:xfrm>
                <a:off x="2492551" y="3708941"/>
                <a:ext cx="474786" cy="509954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𝑥𝑛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椭圆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2551" y="3708941"/>
                <a:ext cx="474786" cy="50995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椭圆 8"/>
              <p:cNvSpPr/>
              <p:nvPr/>
            </p:nvSpPr>
            <p:spPr>
              <a:xfrm>
                <a:off x="2479430" y="2602004"/>
                <a:ext cx="474786" cy="509954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9" name="椭圆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9430" y="2602004"/>
                <a:ext cx="474786" cy="50995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/>
          <p:cNvSpPr txBox="1"/>
          <p:nvPr/>
        </p:nvSpPr>
        <p:spPr>
          <a:xfrm>
            <a:off x="2492551" y="3334943"/>
            <a:ext cx="461665" cy="35553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12" name="椭圆 11"/>
          <p:cNvSpPr/>
          <p:nvPr/>
        </p:nvSpPr>
        <p:spPr>
          <a:xfrm>
            <a:off x="4312710" y="1827222"/>
            <a:ext cx="649253" cy="64097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∑</a:t>
            </a:r>
            <a:endParaRPr lang="zh-CN" altLang="en-US" sz="1600" dirty="0"/>
          </a:p>
        </p:txBody>
      </p:sp>
      <p:cxnSp>
        <p:nvCxnSpPr>
          <p:cNvPr id="18" name="直接箭头连接符 17"/>
          <p:cNvCxnSpPr>
            <a:endCxn id="12" idx="2"/>
          </p:cNvCxnSpPr>
          <p:nvPr/>
        </p:nvCxnSpPr>
        <p:spPr>
          <a:xfrm>
            <a:off x="2967337" y="1998640"/>
            <a:ext cx="1345373" cy="149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V="1">
            <a:off x="2978740" y="2384270"/>
            <a:ext cx="1440454" cy="1589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endCxn id="12" idx="1"/>
          </p:cNvCxnSpPr>
          <p:nvPr/>
        </p:nvCxnSpPr>
        <p:spPr>
          <a:xfrm>
            <a:off x="2479430" y="726342"/>
            <a:ext cx="1928361" cy="1194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 flipV="1">
            <a:off x="2952120" y="2190519"/>
            <a:ext cx="1358494" cy="709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椭圆 32"/>
              <p:cNvSpPr/>
              <p:nvPr/>
            </p:nvSpPr>
            <p:spPr>
              <a:xfrm>
                <a:off x="2485990" y="603470"/>
                <a:ext cx="474786" cy="509954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33" name="椭圆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5990" y="603470"/>
                <a:ext cx="474786" cy="50995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/>
              <p:cNvSpPr txBox="1"/>
              <p:nvPr/>
            </p:nvSpPr>
            <p:spPr>
              <a:xfrm>
                <a:off x="3467699" y="1086082"/>
                <a:ext cx="3916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b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4" name="文本框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7699" y="1086082"/>
                <a:ext cx="39160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/>
              <p:cNvSpPr txBox="1"/>
              <p:nvPr/>
            </p:nvSpPr>
            <p:spPr>
              <a:xfrm>
                <a:off x="3175281" y="1778378"/>
                <a:ext cx="3916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5" name="文本框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5281" y="1778378"/>
                <a:ext cx="391607" cy="369332"/>
              </a:xfrm>
              <a:prstGeom prst="rect">
                <a:avLst/>
              </a:prstGeom>
              <a:blipFill>
                <a:blip r:embed="rId8"/>
                <a:stretch>
                  <a:fillRect r="-203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/>
              <p:cNvSpPr txBox="1"/>
              <p:nvPr/>
            </p:nvSpPr>
            <p:spPr>
              <a:xfrm>
                <a:off x="3340147" y="1430993"/>
                <a:ext cx="39160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6" name="文本框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0147" y="1430993"/>
                <a:ext cx="391607" cy="646331"/>
              </a:xfrm>
              <a:prstGeom prst="rect">
                <a:avLst/>
              </a:prstGeom>
              <a:blipFill>
                <a:blip r:embed="rId9"/>
                <a:stretch>
                  <a:fillRect r="-203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/>
              <p:cNvSpPr txBox="1"/>
              <p:nvPr/>
            </p:nvSpPr>
            <p:spPr>
              <a:xfrm>
                <a:off x="3144343" y="3111958"/>
                <a:ext cx="3916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8" name="文本框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4343" y="3111958"/>
                <a:ext cx="391607" cy="369332"/>
              </a:xfrm>
              <a:prstGeom prst="rect">
                <a:avLst/>
              </a:prstGeom>
              <a:blipFill>
                <a:blip r:embed="rId10"/>
                <a:stretch>
                  <a:fillRect r="-171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矩形 43"/>
              <p:cNvSpPr/>
              <p:nvPr/>
            </p:nvSpPr>
            <p:spPr>
              <a:xfrm>
                <a:off x="3111865" y="2334435"/>
                <a:ext cx="58483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4" name="矩形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1865" y="2334435"/>
                <a:ext cx="584833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直接箭头连接符 51"/>
          <p:cNvCxnSpPr>
            <a:stCxn id="4" idx="6"/>
            <a:endCxn id="12" idx="1"/>
          </p:cNvCxnSpPr>
          <p:nvPr/>
        </p:nvCxnSpPr>
        <p:spPr>
          <a:xfrm>
            <a:off x="2945614" y="1508950"/>
            <a:ext cx="1462177" cy="412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椭圆 53"/>
              <p:cNvSpPr/>
              <p:nvPr/>
            </p:nvSpPr>
            <p:spPr>
              <a:xfrm>
                <a:off x="5777688" y="1827221"/>
                <a:ext cx="649253" cy="640977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54" name="椭圆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7688" y="1827221"/>
                <a:ext cx="649253" cy="640977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直接箭头连接符 57"/>
          <p:cNvCxnSpPr>
            <a:stCxn id="12" idx="6"/>
            <a:endCxn id="54" idx="2"/>
          </p:cNvCxnSpPr>
          <p:nvPr/>
        </p:nvCxnSpPr>
        <p:spPr>
          <a:xfrm flipV="1">
            <a:off x="4961963" y="2147710"/>
            <a:ext cx="81572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椭圆 59"/>
          <p:cNvSpPr/>
          <p:nvPr/>
        </p:nvSpPr>
        <p:spPr>
          <a:xfrm>
            <a:off x="7147585" y="1819324"/>
            <a:ext cx="649253" cy="64097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y</a:t>
            </a:r>
            <a:endParaRPr lang="zh-CN" altLang="en-US" sz="1600" dirty="0"/>
          </a:p>
        </p:txBody>
      </p:sp>
      <p:cxnSp>
        <p:nvCxnSpPr>
          <p:cNvPr id="62" name="直接箭头连接符 61"/>
          <p:cNvCxnSpPr>
            <a:stCxn id="54" idx="6"/>
            <a:endCxn id="60" idx="2"/>
          </p:cNvCxnSpPr>
          <p:nvPr/>
        </p:nvCxnSpPr>
        <p:spPr>
          <a:xfrm flipV="1">
            <a:off x="6426941" y="2139813"/>
            <a:ext cx="720644" cy="7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本框 65"/>
          <p:cNvSpPr txBox="1"/>
          <p:nvPr/>
        </p:nvSpPr>
        <p:spPr>
          <a:xfrm>
            <a:off x="2326341" y="4719918"/>
            <a:ext cx="1013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输入</a:t>
            </a:r>
          </a:p>
        </p:txBody>
      </p:sp>
      <p:sp>
        <p:nvSpPr>
          <p:cNvPr id="67" name="文本框 66"/>
          <p:cNvSpPr txBox="1"/>
          <p:nvPr/>
        </p:nvSpPr>
        <p:spPr>
          <a:xfrm>
            <a:off x="3535950" y="369047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权重</a:t>
            </a:r>
            <a:endParaRPr lang="zh-CN" altLang="en-US" dirty="0"/>
          </a:p>
        </p:txBody>
      </p:sp>
      <p:sp>
        <p:nvSpPr>
          <p:cNvPr id="68" name="文本框 67"/>
          <p:cNvSpPr txBox="1"/>
          <p:nvPr/>
        </p:nvSpPr>
        <p:spPr>
          <a:xfrm>
            <a:off x="5679267" y="289978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激活函数</a:t>
            </a:r>
            <a:endParaRPr lang="zh-CN" altLang="en-US" dirty="0"/>
          </a:p>
        </p:txBody>
      </p:sp>
      <p:sp>
        <p:nvSpPr>
          <p:cNvPr id="69" name="文本框 68"/>
          <p:cNvSpPr txBox="1"/>
          <p:nvPr/>
        </p:nvSpPr>
        <p:spPr>
          <a:xfrm>
            <a:off x="7274859" y="2899789"/>
            <a:ext cx="843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输出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1043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椭圆 3"/>
              <p:cNvSpPr/>
              <p:nvPr/>
            </p:nvSpPr>
            <p:spPr>
              <a:xfrm>
                <a:off x="2416459" y="1405567"/>
                <a:ext cx="474786" cy="509954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4" name="椭圆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6459" y="1405567"/>
                <a:ext cx="474786" cy="509954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椭圆 4"/>
              <p:cNvSpPr/>
              <p:nvPr/>
            </p:nvSpPr>
            <p:spPr>
              <a:xfrm>
                <a:off x="2437245" y="2046089"/>
                <a:ext cx="474786" cy="509954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5" name="椭圆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7245" y="2046089"/>
                <a:ext cx="474786" cy="50995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椭圆 5"/>
              <p:cNvSpPr/>
              <p:nvPr/>
            </p:nvSpPr>
            <p:spPr>
              <a:xfrm>
                <a:off x="2479430" y="2729492"/>
                <a:ext cx="474786" cy="509954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6" name="椭圆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9430" y="2729492"/>
                <a:ext cx="474786" cy="50995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接箭头连接符 6"/>
          <p:cNvCxnSpPr>
            <a:stCxn id="5" idx="6"/>
            <a:endCxn id="14" idx="2"/>
          </p:cNvCxnSpPr>
          <p:nvPr/>
        </p:nvCxnSpPr>
        <p:spPr>
          <a:xfrm flipV="1">
            <a:off x="2912031" y="2212607"/>
            <a:ext cx="1225644" cy="88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>
            <a:stCxn id="10" idx="6"/>
            <a:endCxn id="14" idx="2"/>
          </p:cNvCxnSpPr>
          <p:nvPr/>
        </p:nvCxnSpPr>
        <p:spPr>
          <a:xfrm>
            <a:off x="2878448" y="907183"/>
            <a:ext cx="1259227" cy="1305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6" idx="6"/>
            <a:endCxn id="14" idx="2"/>
          </p:cNvCxnSpPr>
          <p:nvPr/>
        </p:nvCxnSpPr>
        <p:spPr>
          <a:xfrm flipV="1">
            <a:off x="2954216" y="2212607"/>
            <a:ext cx="1183459" cy="771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椭圆 9"/>
              <p:cNvSpPr/>
              <p:nvPr/>
            </p:nvSpPr>
            <p:spPr>
              <a:xfrm>
                <a:off x="2403662" y="652206"/>
                <a:ext cx="474786" cy="509954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10" name="椭圆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3662" y="652206"/>
                <a:ext cx="474786" cy="50995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接箭头连接符 10"/>
          <p:cNvCxnSpPr>
            <a:endCxn id="14" idx="2"/>
          </p:cNvCxnSpPr>
          <p:nvPr/>
        </p:nvCxnSpPr>
        <p:spPr>
          <a:xfrm>
            <a:off x="2830856" y="1811104"/>
            <a:ext cx="1306819" cy="401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椭圆 11"/>
              <p:cNvSpPr/>
              <p:nvPr/>
            </p:nvSpPr>
            <p:spPr>
              <a:xfrm>
                <a:off x="5777688" y="1827221"/>
                <a:ext cx="649253" cy="640977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12" name="椭圆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7688" y="1827221"/>
                <a:ext cx="649253" cy="640977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椭圆 12"/>
          <p:cNvSpPr/>
          <p:nvPr/>
        </p:nvSpPr>
        <p:spPr>
          <a:xfrm>
            <a:off x="4144705" y="1263169"/>
            <a:ext cx="590549" cy="52227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h1   </a:t>
            </a:r>
            <a:endParaRPr lang="zh-CN" altLang="en-US" sz="1600" dirty="0"/>
          </a:p>
        </p:txBody>
      </p:sp>
      <p:sp>
        <p:nvSpPr>
          <p:cNvPr id="14" name="椭圆 13"/>
          <p:cNvSpPr/>
          <p:nvPr/>
        </p:nvSpPr>
        <p:spPr>
          <a:xfrm>
            <a:off x="4137675" y="1951471"/>
            <a:ext cx="597580" cy="52227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/>
              <a:t>h2</a:t>
            </a:r>
            <a:endParaRPr lang="zh-CN" altLang="en-US" sz="1600" dirty="0"/>
          </a:p>
        </p:txBody>
      </p:sp>
      <p:cxnSp>
        <p:nvCxnSpPr>
          <p:cNvPr id="15" name="直接箭头连接符 14"/>
          <p:cNvCxnSpPr>
            <a:stCxn id="4" idx="6"/>
            <a:endCxn id="13" idx="2"/>
          </p:cNvCxnSpPr>
          <p:nvPr/>
        </p:nvCxnSpPr>
        <p:spPr>
          <a:xfrm flipV="1">
            <a:off x="2891245" y="1524305"/>
            <a:ext cx="1253460" cy="1362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5" idx="6"/>
            <a:endCxn id="13" idx="2"/>
          </p:cNvCxnSpPr>
          <p:nvPr/>
        </p:nvCxnSpPr>
        <p:spPr>
          <a:xfrm flipV="1">
            <a:off x="2912031" y="1524305"/>
            <a:ext cx="1232674" cy="776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6" idx="6"/>
            <a:endCxn id="13" idx="2"/>
          </p:cNvCxnSpPr>
          <p:nvPr/>
        </p:nvCxnSpPr>
        <p:spPr>
          <a:xfrm flipV="1">
            <a:off x="2954216" y="1524305"/>
            <a:ext cx="1190489" cy="1460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6" idx="6"/>
            <a:endCxn id="19" idx="2"/>
          </p:cNvCxnSpPr>
          <p:nvPr/>
        </p:nvCxnSpPr>
        <p:spPr>
          <a:xfrm flipV="1">
            <a:off x="2954216" y="2864187"/>
            <a:ext cx="1183459" cy="120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椭圆 18"/>
          <p:cNvSpPr/>
          <p:nvPr/>
        </p:nvSpPr>
        <p:spPr>
          <a:xfrm>
            <a:off x="4137675" y="2603051"/>
            <a:ext cx="597580" cy="52227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h</a:t>
            </a:r>
            <a:r>
              <a:rPr lang="en-US" altLang="zh-CN" sz="1600" dirty="0" smtClean="0"/>
              <a:t>3</a:t>
            </a:r>
            <a:endParaRPr lang="zh-CN" altLang="en-US" sz="1600" dirty="0"/>
          </a:p>
        </p:txBody>
      </p:sp>
      <p:cxnSp>
        <p:nvCxnSpPr>
          <p:cNvPr id="20" name="直接箭头连接符 19"/>
          <p:cNvCxnSpPr>
            <a:stCxn id="13" idx="6"/>
            <a:endCxn id="12" idx="2"/>
          </p:cNvCxnSpPr>
          <p:nvPr/>
        </p:nvCxnSpPr>
        <p:spPr>
          <a:xfrm>
            <a:off x="4735254" y="1524305"/>
            <a:ext cx="1042434" cy="6234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4" idx="6"/>
            <a:endCxn id="12" idx="2"/>
          </p:cNvCxnSpPr>
          <p:nvPr/>
        </p:nvCxnSpPr>
        <p:spPr>
          <a:xfrm flipV="1">
            <a:off x="4735255" y="2147710"/>
            <a:ext cx="1042433" cy="64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9" idx="6"/>
            <a:endCxn id="12" idx="2"/>
          </p:cNvCxnSpPr>
          <p:nvPr/>
        </p:nvCxnSpPr>
        <p:spPr>
          <a:xfrm flipV="1">
            <a:off x="4735255" y="2147710"/>
            <a:ext cx="1042433" cy="716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0" idx="6"/>
            <a:endCxn id="19" idx="2"/>
          </p:cNvCxnSpPr>
          <p:nvPr/>
        </p:nvCxnSpPr>
        <p:spPr>
          <a:xfrm>
            <a:off x="2878448" y="907183"/>
            <a:ext cx="1259227" cy="1957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4" idx="6"/>
            <a:endCxn id="19" idx="2"/>
          </p:cNvCxnSpPr>
          <p:nvPr/>
        </p:nvCxnSpPr>
        <p:spPr>
          <a:xfrm>
            <a:off x="2891245" y="1660544"/>
            <a:ext cx="1246430" cy="1203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椭圆 24"/>
              <p:cNvSpPr/>
              <p:nvPr/>
            </p:nvSpPr>
            <p:spPr>
              <a:xfrm>
                <a:off x="4137674" y="652206"/>
                <a:ext cx="474786" cy="509954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25" name="椭圆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7674" y="652206"/>
                <a:ext cx="474786" cy="50995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直接箭头连接符 25"/>
          <p:cNvCxnSpPr>
            <a:stCxn id="25" idx="6"/>
            <a:endCxn id="12" idx="2"/>
          </p:cNvCxnSpPr>
          <p:nvPr/>
        </p:nvCxnSpPr>
        <p:spPr>
          <a:xfrm>
            <a:off x="4612460" y="907183"/>
            <a:ext cx="1165228" cy="1240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椭圆 26"/>
              <p:cNvSpPr/>
              <p:nvPr/>
            </p:nvSpPr>
            <p:spPr>
              <a:xfrm>
                <a:off x="5777688" y="1044110"/>
                <a:ext cx="649253" cy="616434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27" name="椭圆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7688" y="1044110"/>
                <a:ext cx="649253" cy="616434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直接箭头连接符 27"/>
          <p:cNvCxnSpPr>
            <a:stCxn id="25" idx="6"/>
            <a:endCxn id="27" idx="2"/>
          </p:cNvCxnSpPr>
          <p:nvPr/>
        </p:nvCxnSpPr>
        <p:spPr>
          <a:xfrm>
            <a:off x="4612460" y="907183"/>
            <a:ext cx="1165228" cy="445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13" idx="6"/>
            <a:endCxn id="27" idx="2"/>
          </p:cNvCxnSpPr>
          <p:nvPr/>
        </p:nvCxnSpPr>
        <p:spPr>
          <a:xfrm flipV="1">
            <a:off x="4735254" y="1352327"/>
            <a:ext cx="1042434" cy="171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14" idx="6"/>
            <a:endCxn id="27" idx="2"/>
          </p:cNvCxnSpPr>
          <p:nvPr/>
        </p:nvCxnSpPr>
        <p:spPr>
          <a:xfrm flipV="1">
            <a:off x="4735255" y="1352327"/>
            <a:ext cx="1042433" cy="860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19" idx="6"/>
            <a:endCxn id="27" idx="2"/>
          </p:cNvCxnSpPr>
          <p:nvPr/>
        </p:nvCxnSpPr>
        <p:spPr>
          <a:xfrm flipV="1">
            <a:off x="4735255" y="1352327"/>
            <a:ext cx="1042433" cy="1511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5" idx="6"/>
            <a:endCxn id="19" idx="2"/>
          </p:cNvCxnSpPr>
          <p:nvPr/>
        </p:nvCxnSpPr>
        <p:spPr>
          <a:xfrm>
            <a:off x="2912031" y="2301066"/>
            <a:ext cx="1225644" cy="5631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8027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352811" y="3645074"/>
            <a:ext cx="1277656" cy="5135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随机噪声</a:t>
            </a:r>
            <a:r>
              <a:rPr lang="en-US" altLang="zh-CN" dirty="0" smtClean="0"/>
              <a:t>z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246329" y="3645073"/>
            <a:ext cx="1277656" cy="513567"/>
          </a:xfrm>
          <a:prstGeom prst="rect">
            <a:avLst/>
          </a:prstGeom>
          <a:ln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生成器</a:t>
            </a:r>
            <a:r>
              <a:rPr lang="en-US" altLang="zh-CN" dirty="0"/>
              <a:t>G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3241110" y="2294351"/>
            <a:ext cx="1277656" cy="5135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真实数据</a:t>
            </a:r>
            <a:r>
              <a:rPr lang="en-US" altLang="zh-CN" dirty="0"/>
              <a:t>x</a:t>
            </a:r>
            <a:endParaRPr lang="zh-CN" altLang="en-US" dirty="0"/>
          </a:p>
        </p:txBody>
      </p:sp>
      <p:cxnSp>
        <p:nvCxnSpPr>
          <p:cNvPr id="10" name="直接箭头连接符 9"/>
          <p:cNvCxnSpPr>
            <a:stCxn id="4" idx="3"/>
            <a:endCxn id="5" idx="1"/>
          </p:cNvCxnSpPr>
          <p:nvPr/>
        </p:nvCxnSpPr>
        <p:spPr>
          <a:xfrm flipV="1">
            <a:off x="2630467" y="3901857"/>
            <a:ext cx="61586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6399757" y="3047998"/>
            <a:ext cx="1277656" cy="513567"/>
          </a:xfrm>
          <a:prstGeom prst="rect">
            <a:avLst/>
          </a:prstGeom>
          <a:ln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判别</a:t>
            </a:r>
            <a:r>
              <a:rPr lang="zh-CN" altLang="en-US" dirty="0" smtClean="0"/>
              <a:t>器</a:t>
            </a:r>
            <a:r>
              <a:rPr lang="en-US" altLang="zh-CN" dirty="0"/>
              <a:t>D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本框 15"/>
              <p:cNvSpPr txBox="1"/>
              <p:nvPr/>
            </p:nvSpPr>
            <p:spPr>
              <a:xfrm>
                <a:off x="5123629" y="2266258"/>
                <a:ext cx="3776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/>
                        <m:t>𝑥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3629" y="2266258"/>
                <a:ext cx="377604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文本框 18"/>
              <p:cNvSpPr txBox="1"/>
              <p:nvPr/>
            </p:nvSpPr>
            <p:spPr>
              <a:xfrm>
                <a:off x="4529204" y="3432314"/>
                <a:ext cx="15664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 smtClean="0"/>
                  <a:t>生成样本</a:t>
                </a:r>
                <a14:m>
                  <m:oMath xmlns:m="http://schemas.openxmlformats.org/officeDocument/2006/math">
                    <m:r>
                      <a:rPr lang="en-US" altLang="zh-CN" b="1" i="1"/>
                      <m:t>𝐆</m:t>
                    </m:r>
                    <m:r>
                      <a:rPr lang="en-US" altLang="zh-CN" b="1"/>
                      <m:t>(</m:t>
                    </m:r>
                    <m:r>
                      <a:rPr lang="en-US" altLang="zh-CN" b="1" i="1"/>
                      <m:t>𝐳</m:t>
                    </m:r>
                    <m:r>
                      <a:rPr lang="en-US" altLang="zh-CN" b="1"/>
                      <m:t>)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9204" y="3432314"/>
                <a:ext cx="1566454" cy="369332"/>
              </a:xfrm>
              <a:prstGeom prst="rect">
                <a:avLst/>
              </a:prstGeom>
              <a:blipFill>
                <a:blip r:embed="rId3"/>
                <a:stretch>
                  <a:fillRect l="-3502" t="-8197" r="-116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肘形连接符 27"/>
          <p:cNvCxnSpPr>
            <a:stCxn id="8" idx="3"/>
            <a:endCxn id="11" idx="1"/>
          </p:cNvCxnSpPr>
          <p:nvPr/>
        </p:nvCxnSpPr>
        <p:spPr>
          <a:xfrm>
            <a:off x="4518766" y="2551135"/>
            <a:ext cx="1880991" cy="753647"/>
          </a:xfrm>
          <a:prstGeom prst="bentConnector3">
            <a:avLst>
              <a:gd name="adj1" fmla="val 8196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肘形连接符 30"/>
          <p:cNvCxnSpPr>
            <a:stCxn id="5" idx="3"/>
            <a:endCxn id="11" idx="1"/>
          </p:cNvCxnSpPr>
          <p:nvPr/>
        </p:nvCxnSpPr>
        <p:spPr>
          <a:xfrm flipV="1">
            <a:off x="4523985" y="3304782"/>
            <a:ext cx="1875772" cy="597075"/>
          </a:xfrm>
          <a:prstGeom prst="bentConnector3">
            <a:avLst>
              <a:gd name="adj1" fmla="val 8205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11" idx="3"/>
          </p:cNvCxnSpPr>
          <p:nvPr/>
        </p:nvCxnSpPr>
        <p:spPr>
          <a:xfrm flipV="1">
            <a:off x="7677413" y="3304781"/>
            <a:ext cx="42692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8104340" y="312011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判别结果</a:t>
            </a:r>
          </a:p>
        </p:txBody>
      </p:sp>
      <p:cxnSp>
        <p:nvCxnSpPr>
          <p:cNvPr id="51" name="肘形连接符 50"/>
          <p:cNvCxnSpPr>
            <a:stCxn id="48" idx="2"/>
            <a:endCxn id="5" idx="2"/>
          </p:cNvCxnSpPr>
          <p:nvPr/>
        </p:nvCxnSpPr>
        <p:spPr>
          <a:xfrm rot="5400000">
            <a:off x="5937152" y="1437453"/>
            <a:ext cx="669193" cy="4773181"/>
          </a:xfrm>
          <a:prstGeom prst="bentConnector3">
            <a:avLst>
              <a:gd name="adj1" fmla="val 180957"/>
            </a:avLst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肘形连接符 54"/>
          <p:cNvCxnSpPr>
            <a:stCxn id="48" idx="2"/>
            <a:endCxn id="11" idx="2"/>
          </p:cNvCxnSpPr>
          <p:nvPr/>
        </p:nvCxnSpPr>
        <p:spPr>
          <a:xfrm rot="5400000">
            <a:off x="7812403" y="2715630"/>
            <a:ext cx="72118" cy="1619753"/>
          </a:xfrm>
          <a:prstGeom prst="bentConnector3">
            <a:avLst>
              <a:gd name="adj1" fmla="val 1667534"/>
            </a:avLst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0704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9641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1393</TotalTime>
  <Words>60</Words>
  <Application>Microsoft Office PowerPoint</Application>
  <PresentationFormat>宽屏</PresentationFormat>
  <Paragraphs>35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等线</vt:lpstr>
      <vt:lpstr>等线 Light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wiky</dc:creator>
  <cp:lastModifiedBy>wiky</cp:lastModifiedBy>
  <cp:revision>12</cp:revision>
  <dcterms:created xsi:type="dcterms:W3CDTF">2018-04-01T07:36:20Z</dcterms:created>
  <dcterms:modified xsi:type="dcterms:W3CDTF">2018-04-15T05:16:34Z</dcterms:modified>
</cp:coreProperties>
</file>