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7B0A8-1CC0-428F-A812-D9013452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BFA6E-20D4-4191-A4C6-6C766103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4650-36AC-46FF-99F4-7747EED2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98193-0F73-4481-B0E4-3103361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CA6EA-24CA-4226-BBF8-04398B4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FA64-584E-4ED1-BB6C-BC9B1710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3330F-40D9-43B3-A35E-FACB3C454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1E6C2-22C2-42E0-B4B6-9592CB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F62FC-D489-410D-9CFC-CC75A06A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916D6-3ADE-4D3B-9C24-6C4A3CD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5176B-62D2-4995-8A05-11A13B1E1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5AFB4-9261-4601-8C59-4725CE7E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983E5-F106-4316-BF41-DD280354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E2B60-1734-4636-BD28-0762A3E3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CC5D6-0305-4D75-9423-1C2D75E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BFC05-C6B5-49DB-8B1C-B65EE0C5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0131E-747F-4490-8ECB-D71D2374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6D22-87BC-47D9-837F-E8DCBD4A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7EBCA-8191-4402-94FC-3EB139E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1CA0C-AE40-44B9-8574-CF68823F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C57E-2F12-46E7-8166-642CB2B1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443C9-B941-405A-9292-FD3A1D5E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BBA44-DCA8-49C7-BD4B-47F1D93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E51FB-8C52-4A46-AEF4-D97012A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00D52-3FFF-406A-9E4F-D39DF87B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DFC4F-6FCC-42D3-86D3-A61865F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1E10-00FA-4234-9A4E-1C00A9691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4DA91-604A-4BC1-99D5-91E61DA4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03D2F-6014-4A92-AD1F-C8C26069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CF42E-DF83-4AAB-8A36-5C52B144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0757F-8546-41DA-8671-B8CA16E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9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D820-576E-4D11-AAFD-62555508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D2AF-78FC-45CA-AE41-9619845F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A485E-D3A3-4B8D-8F8E-F8670C01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AB3C-1598-41E2-A18A-33ADE4667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41DC48-B28C-422F-B396-F8028CC2B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90087-A980-4F4A-9BD4-2A84CBFD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8C5A05-BB71-4AE6-BEC8-23DFFD6B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EA734-058D-4202-9AC3-60664BDD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71105-51BC-4B6B-A2D8-F2346D0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BFC50-2258-42B7-9870-2344D36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720EA4-2C3B-46AD-9992-E33C573B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4DC2-5AC8-4772-A213-C89F266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82CB8-8319-4D3F-822D-23DDFF8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33F86-58F4-4319-9DF3-69AF5172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651C0-E3A5-499A-A69A-6D997E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90ED0-E033-4FC0-9FAD-1E5EE2A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1B3DA-1831-49AE-AF0E-CB19D7A6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53613-E027-4E20-B2CC-8B2828F3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0B8B7-8289-4463-9F95-29EC9670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7DFB9-C034-47AE-BEFD-E86EA3D6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DBC6D-D4FF-42B0-9882-1D5CD17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6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A388-5421-48B2-A1FB-3583C8A2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9D43E6-1F54-4BB8-A4DC-CD7497528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758D5-71DB-4020-8068-4CE6F145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1FCEC-076F-481C-A207-6CCCD30D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4D7DC-7F6F-446A-9550-0BF52935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CCBF8-9BA4-43A2-B00E-8DA3F2E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0D2032-3D96-4339-A20C-ABC7173D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4A103-4ED3-4373-AAFF-8AB3D92B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EACB9-5D1F-4A8E-8E2A-E283D5628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B9FA-BA47-48A9-AAED-493E5869DC2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84177-1743-4F46-83A4-3A15C08E9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9681-5A64-422D-A5F8-A41ED19B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E837-E042-4FFD-B293-BA34EB22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5E8503-2A5B-45A5-B140-42A86916C569}"/>
              </a:ext>
            </a:extLst>
          </p:cNvPr>
          <p:cNvSpPr/>
          <p:nvPr/>
        </p:nvSpPr>
        <p:spPr>
          <a:xfrm>
            <a:off x="867205" y="330364"/>
            <a:ext cx="985192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txt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082CE0-2C9B-42CB-823B-371C5EC57690}"/>
              </a:ext>
            </a:extLst>
          </p:cNvPr>
          <p:cNvSpPr/>
          <p:nvPr/>
        </p:nvSpPr>
        <p:spPr>
          <a:xfrm>
            <a:off x="1940887" y="330364"/>
            <a:ext cx="985192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75B15E-DBFC-4AB1-8607-3270105C31CC}"/>
              </a:ext>
            </a:extLst>
          </p:cNvPr>
          <p:cNvSpPr/>
          <p:nvPr/>
        </p:nvSpPr>
        <p:spPr>
          <a:xfrm>
            <a:off x="867205" y="660728"/>
            <a:ext cx="10530349" cy="567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7F9702-64D0-46B5-B890-D65BAF0D4BD2}"/>
              </a:ext>
            </a:extLst>
          </p:cNvPr>
          <p:cNvSpPr/>
          <p:nvPr/>
        </p:nvSpPr>
        <p:spPr>
          <a:xfrm>
            <a:off x="1569228" y="1215267"/>
            <a:ext cx="8152909" cy="501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C37C5E-5223-49EC-9CE0-BF852D27C40C}"/>
              </a:ext>
            </a:extLst>
          </p:cNvPr>
          <p:cNvSpPr/>
          <p:nvPr/>
        </p:nvSpPr>
        <p:spPr>
          <a:xfrm>
            <a:off x="1569228" y="1887793"/>
            <a:ext cx="8152909" cy="501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42843-6EA0-4141-97B5-ED9A22502988}"/>
              </a:ext>
            </a:extLst>
          </p:cNvPr>
          <p:cNvSpPr/>
          <p:nvPr/>
        </p:nvSpPr>
        <p:spPr>
          <a:xfrm>
            <a:off x="1569228" y="2666508"/>
            <a:ext cx="8152909" cy="501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32F5DA-983C-4C1A-AB66-3D55DF4A275D}"/>
              </a:ext>
            </a:extLst>
          </p:cNvPr>
          <p:cNvSpPr/>
          <p:nvPr/>
        </p:nvSpPr>
        <p:spPr>
          <a:xfrm>
            <a:off x="1569228" y="3429000"/>
            <a:ext cx="8152909" cy="501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C744D9-568A-49C5-ADC1-0672935AB018}"/>
              </a:ext>
            </a:extLst>
          </p:cNvPr>
          <p:cNvSpPr/>
          <p:nvPr/>
        </p:nvSpPr>
        <p:spPr>
          <a:xfrm>
            <a:off x="8919825" y="5523271"/>
            <a:ext cx="2159163" cy="501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CC80AC-08C0-4746-9014-56732E70BA69}"/>
              </a:ext>
            </a:extLst>
          </p:cNvPr>
          <p:cNvGrpSpPr/>
          <p:nvPr/>
        </p:nvGrpSpPr>
        <p:grpSpPr>
          <a:xfrm>
            <a:off x="867205" y="660728"/>
            <a:ext cx="10754524" cy="5681078"/>
            <a:chOff x="867205" y="660728"/>
            <a:chExt cx="10754524" cy="56810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938ECA-3BF2-49B0-8BDF-217D51BD528A}"/>
                </a:ext>
              </a:extLst>
            </p:cNvPr>
            <p:cNvSpPr/>
            <p:nvPr/>
          </p:nvSpPr>
          <p:spPr>
            <a:xfrm>
              <a:off x="867205" y="660728"/>
              <a:ext cx="10754524" cy="5681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AF024E-7AAC-42EE-894D-9B12C72DA519}"/>
                </a:ext>
              </a:extLst>
            </p:cNvPr>
            <p:cNvSpPr/>
            <p:nvPr/>
          </p:nvSpPr>
          <p:spPr>
            <a:xfrm>
              <a:off x="1339152" y="908501"/>
              <a:ext cx="601735" cy="2772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저장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4FC4A9-0777-46C9-981C-916EE8391156}"/>
                </a:ext>
              </a:extLst>
            </p:cNvPr>
            <p:cNvSpPr/>
            <p:nvPr/>
          </p:nvSpPr>
          <p:spPr>
            <a:xfrm>
              <a:off x="2170960" y="908501"/>
              <a:ext cx="601735" cy="2772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불러오기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204F39-AFAA-4DA5-A119-CFF21F300E59}"/>
                </a:ext>
              </a:extLst>
            </p:cNvPr>
            <p:cNvSpPr/>
            <p:nvPr/>
          </p:nvSpPr>
          <p:spPr>
            <a:xfrm>
              <a:off x="1359800" y="1607573"/>
              <a:ext cx="9769333" cy="37873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4E36086-4C05-48B0-ABED-2CCA3855725E}"/>
                </a:ext>
              </a:extLst>
            </p:cNvPr>
            <p:cNvSpPr/>
            <p:nvPr/>
          </p:nvSpPr>
          <p:spPr>
            <a:xfrm>
              <a:off x="1339152" y="1243288"/>
              <a:ext cx="601735" cy="2772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굵게</a:t>
              </a:r>
              <a:endParaRPr lang="ko-KR" altLang="en-US" sz="105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7CC18D-BBA8-46AA-BD1F-F1CBCFBB567F}"/>
                </a:ext>
              </a:extLst>
            </p:cNvPr>
            <p:cNvSpPr/>
            <p:nvPr/>
          </p:nvSpPr>
          <p:spPr>
            <a:xfrm>
              <a:off x="2170959" y="1243288"/>
              <a:ext cx="601735" cy="2772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기울임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2D83FD7-7313-4CF0-83C4-9C5301949310}"/>
                </a:ext>
              </a:extLst>
            </p:cNvPr>
            <p:cNvSpPr/>
            <p:nvPr/>
          </p:nvSpPr>
          <p:spPr>
            <a:xfrm>
              <a:off x="3002766" y="1243288"/>
              <a:ext cx="601735" cy="2772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색상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229589-9C84-42C4-B48C-20BED058D9DC}"/>
                </a:ext>
              </a:extLst>
            </p:cNvPr>
            <p:cNvSpPr/>
            <p:nvPr/>
          </p:nvSpPr>
          <p:spPr>
            <a:xfrm>
              <a:off x="1339152" y="5481976"/>
              <a:ext cx="9769333" cy="2433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tEST1.txt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4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ARCNS</dc:creator>
  <cp:lastModifiedBy>ARCNS</cp:lastModifiedBy>
  <cp:revision>2</cp:revision>
  <dcterms:created xsi:type="dcterms:W3CDTF">2018-10-22T04:53:53Z</dcterms:created>
  <dcterms:modified xsi:type="dcterms:W3CDTF">2018-10-22T04:54:13Z</dcterms:modified>
</cp:coreProperties>
</file>