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ce064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ce064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d387fe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d387fe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38a55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38a55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d387fea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d387fea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d387fea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d387fea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d387f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d387f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d387fea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d387fea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d387fea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d387fea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il-fontanez/Proj2-DS220.git" TargetMode="External"/><Relationship Id="rId4" Type="http://schemas.openxmlformats.org/officeDocument/2006/relationships/hyperlink" Target="https://sophiemassolas.shinyapps.io/Finalfinalfin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YT Trending Est App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5150"/>
            <a:ext cx="85206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Isha Baxi													Data Science 220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Zachary Vrabel												Prof. Lee		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Jaehoon Ha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Zhejing Shi												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Sophie Massolas														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Wilfred Fontanez</a:t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Youtube will soon become the main format used for entertainment in the US replacing standard cable televisions</a:t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75" y="1643425"/>
            <a:ext cx="3172100" cy="31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085450" y="4493300"/>
            <a:ext cx="3747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With more and more content creators </a:t>
            </a:r>
            <a:r>
              <a:rPr lang="en" sz="1400">
                <a:solidFill>
                  <a:srgbClr val="000000"/>
                </a:solidFill>
              </a:rPr>
              <a:t>joining</a:t>
            </a:r>
            <a:r>
              <a:rPr lang="en" sz="1400">
                <a:solidFill>
                  <a:srgbClr val="000000"/>
                </a:solidFill>
              </a:rPr>
              <a:t> youtube The need for an application that allows people to estimate there chance at </a:t>
            </a:r>
            <a:r>
              <a:rPr lang="en" sz="1400">
                <a:solidFill>
                  <a:srgbClr val="000000"/>
                </a:solidFill>
              </a:rPr>
              <a:t>success</a:t>
            </a:r>
            <a:r>
              <a:rPr lang="en" sz="1400">
                <a:solidFill>
                  <a:srgbClr val="000000"/>
                </a:solidFill>
              </a:rPr>
              <a:t> is essential to help them create better content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13" y="1122198"/>
            <a:ext cx="5376575" cy="28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523675" y="4435250"/>
            <a:ext cx="14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Wilfred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87325" y="355950"/>
            <a:ext cx="7904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Motivation/Justification</a:t>
            </a:r>
            <a:endParaRPr sz="3600"/>
          </a:p>
        </p:txBody>
      </p:sp>
      <p:sp>
        <p:nvSpPr>
          <p:cNvPr id="75" name="Google Shape;75;p16"/>
          <p:cNvSpPr txBox="1"/>
          <p:nvPr/>
        </p:nvSpPr>
        <p:spPr>
          <a:xfrm>
            <a:off x="441850" y="1092375"/>
            <a:ext cx="78552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Youtube is becoming a widely used platform for streaming 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youtubers have started to make careers out of posting videos.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a certain number of views to become profitable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Youtubers need something to help them understand and keep up with trending videos and what their audience wants to see. 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75" y="2656150"/>
            <a:ext cx="5269424" cy="2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505125" y="4639500"/>
            <a:ext cx="2418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 Baxi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Dataset used and why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Kaggle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One of the most popular websites that contains datasets.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Easily accessible and free for usage.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Easy download of millions of datasets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Contains image datasets, CSVs, movie reviews, </a:t>
            </a:r>
            <a:r>
              <a:rPr lang="en" sz="1500"/>
              <a:t>financial</a:t>
            </a:r>
            <a:r>
              <a:rPr lang="en" sz="1500"/>
              <a:t> time-series, etc.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Of course about Youtube!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														                Jaehoon Ha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50" y="2957975"/>
            <a:ext cx="3975374" cy="1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322038"/>
            <a:ext cx="73342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336600"/>
          </a:xfrm>
          <a:prstGeom prst="rect">
            <a:avLst/>
          </a:prstGeom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Kaggle?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Searched datasets about Youtube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(Datausa, Amazon datasets, Springboards, and Kaggle)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Interesting datasets about Youtube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 contain Youtube’s trend for many countries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CSV files to make our website!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	Jaehoon Ha , Zhejing Shi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Dataset used and why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database used and why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Redis: Key-value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comprised of thousands of videos with multiple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ID,  Trending Date, Title, Channel Category, Publish Date, Tags, Views, Likes, Dislikes, Comments,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values to attributes for a given object; perfect for this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Object:</a:t>
            </a:r>
            <a:r>
              <a:rPr lang="en"/>
              <a:t> Video- each video has unique ID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Attributes: </a:t>
            </a:r>
            <a:r>
              <a:rPr lang="en"/>
              <a:t> Title:(video title), likes:(number of likes), comments:(number of comments)...</a:t>
            </a:r>
            <a:endParaRPr/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94F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94F"/>
                </a:solidFill>
              </a:rPr>
              <a:t>Zach Vrabel</a:t>
            </a:r>
            <a:endParaRPr sz="1200">
              <a:solidFill>
                <a:srgbClr val="42494F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database was populated				Zach Vrabel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program reads a csv file row by row, inserting each attribute into 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redis hash is created with the videoID as the key and the dictionary as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11171" l="18045" r="30978" t="68124"/>
          <a:stretch/>
        </p:blipFill>
        <p:spPr>
          <a:xfrm>
            <a:off x="371700" y="2571750"/>
            <a:ext cx="8460600" cy="1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the App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uses shiny as a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Shiny is a package in R that allows the user to build a web app from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takes the linear regression equations that describe each country and creates a plot that will show you how many views you are likely to get based on your likes, dislikes, comment count, and category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https://github.com/wil-fontanez/Proj2-DS220.git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App: </a:t>
            </a: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https://sophiemassolas.shinyapps.io/Finalfinalfinal/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