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9A6C-9FFC-4F18-B2EC-943B6022A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EA36D-60B4-482D-8815-CFC9D4889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A9D39-191A-4808-B290-48DD7561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364-4436-4156-85CC-443A70A33531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44C3F-2306-46E9-BAA7-4C91B21A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F2F98-AC17-4374-9240-8900EA8A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4639-4862-428A-AB1F-E7DC00DE5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62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CA3B-ED8B-4F79-965D-388CC80C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55C32-CA76-4AF5-9C11-20846C6FA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F08E-97B6-4B5F-A73D-832058C4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364-4436-4156-85CC-443A70A33531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8DA44-BDCA-477A-AE66-010F59CC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E1138-8D60-47EA-A83F-7EFAC584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4639-4862-428A-AB1F-E7DC00DE5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32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0C0D7-EB89-450A-AF09-9E04B4F2D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6AE01-6DFB-447D-84C4-511E3207D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B67C4-7D98-4A9A-AC1B-6FE267C1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364-4436-4156-85CC-443A70A33531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8E9DC-1BE0-4637-9250-26191030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7FD1-AF35-4769-B96C-1BA0A353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4639-4862-428A-AB1F-E7DC00DE5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93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BF75-75F1-488D-84CE-6C5E71D1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D4C8-5A4E-4D20-A656-B68EFDD03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85EAF-8854-4F10-BB46-83AFAE55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364-4436-4156-85CC-443A70A33531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C29B-4432-4DC9-8144-9D3C48DF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0100B-82D6-4C3E-A1F0-E140D36F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4639-4862-428A-AB1F-E7DC00DE5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31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E709-6E1A-4910-A129-C7F0BE9E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E7A5-8500-4D4D-A6F3-98E7FA55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533CC-846E-4EA3-8734-0A82ACC9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364-4436-4156-85CC-443A70A33531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6364-9809-4005-BBB7-383F4EF0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EFC55-C059-4FA6-BD2C-2548A5BC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4639-4862-428A-AB1F-E7DC00DE5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51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F141-953F-4160-BB97-E89B3863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29E9-20D8-4283-ACAD-B3E0C6DEB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5E0BA-9025-498C-86EB-D7450A198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9F532-15DA-4D7D-8842-D66B2ADA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364-4436-4156-85CC-443A70A33531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79922-ABA5-4333-96D9-0B86C3E4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C83A7-F9A4-4A9B-B56D-FC6389C8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4639-4862-428A-AB1F-E7DC00DE5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9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7E0A-C917-4715-8AA7-85E8B395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45EDF-4DFC-411D-B77E-AD1D6B7F6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18FB4-C3B4-4653-922D-17C03DFBE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23ABB-4198-41C1-ABA1-253719D15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DC556-DCB2-4655-B0D1-8FA0CD208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297DF-BF09-4B2E-B092-D45D3FAC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364-4436-4156-85CC-443A70A33531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B597C-2E7B-469B-8FB2-4B4E98C4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49220-17B7-4936-BD55-17E2B827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4639-4862-428A-AB1F-E7DC00DE5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1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1233-8490-40AA-8E4B-87CA152E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0051E-7023-4361-8E21-F5111540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364-4436-4156-85CC-443A70A33531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1E4F0-743F-4ACA-AE9D-7B402762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B14D3-CCC3-4AD7-B0DE-F38B39FB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4639-4862-428A-AB1F-E7DC00DE5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07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ECB80-2A45-47BB-A0AB-1C513A1E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364-4436-4156-85CC-443A70A33531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FD4D1-FD02-44FD-9728-C4662A73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0DB9F-87AE-425E-9DE4-6F456112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4639-4862-428A-AB1F-E7DC00DE5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55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271A-62C0-4E47-A3C5-71C21F62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6631-0FD7-4EB6-82E7-E9B2307B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9450E-605A-44B9-B89A-FD38E766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608D0-F59F-4869-A425-369B6DA7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364-4436-4156-85CC-443A70A33531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ACE02-7745-439B-91FD-49468EA9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BFC42-1053-4556-9208-4B17C563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4639-4862-428A-AB1F-E7DC00DE5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26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8FB9-473A-4921-99EC-03FDEAD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CDBAA-4111-4529-A45B-44AE5F0B8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95A24-F790-4ADF-B1AD-80C5FA12F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13958-F8F6-4FE1-94EA-0E78617E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364-4436-4156-85CC-443A70A33531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BDF09-EF96-4E93-BFC3-D5574C37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45592-4C3D-4358-B01A-26DA671E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4639-4862-428A-AB1F-E7DC00DE5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99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2AAA8-CC1C-4D9B-AE07-C666D167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A52E8-6818-4267-921C-E3789323A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86278-C0FA-45DE-80DC-1EC7B68AE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7364-4436-4156-85CC-443A70A33531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44132-BB1E-442F-8CD0-696B97202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AAB9D-BA37-4D7A-8800-481132A55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4639-4862-428A-AB1F-E7DC00DE5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89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18772E-3388-4732-A015-8B3569ABF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1" r="10711" b="8988"/>
          <a:stretch/>
        </p:blipFill>
        <p:spPr>
          <a:xfrm>
            <a:off x="4862395" y="3208122"/>
            <a:ext cx="1585095" cy="2624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8387E2-456C-4605-B0F0-A8CC91D4C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30" r="27433"/>
          <a:stretch/>
        </p:blipFill>
        <p:spPr>
          <a:xfrm>
            <a:off x="1267639" y="-127686"/>
            <a:ext cx="1674165" cy="29844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A55B5B-F3FA-4829-B273-04D6D532F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713" y="3208123"/>
            <a:ext cx="1653536" cy="2624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AFD5EE-8FD9-40E4-A1B2-D8C8953E4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7438" y="9663"/>
            <a:ext cx="2390120" cy="2624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AAEB3F-9EA9-40B8-8002-55A65D29FC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278"/>
          <a:stretch/>
        </p:blipFill>
        <p:spPr>
          <a:xfrm>
            <a:off x="4287910" y="0"/>
            <a:ext cx="2445108" cy="2643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2F3636-C4DB-4C12-A70D-5A577FB9F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2637" y="3208122"/>
            <a:ext cx="1412425" cy="26439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A235E6-9A73-4304-BA5E-28F09B543FDD}"/>
              </a:ext>
            </a:extLst>
          </p:cNvPr>
          <p:cNvSpPr txBox="1"/>
          <p:nvPr/>
        </p:nvSpPr>
        <p:spPr>
          <a:xfrm>
            <a:off x="1038687" y="2643993"/>
            <a:ext cx="959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Jasmine                                                                         Toby                                                                Darcey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2624B9-DAD7-49F9-BB3E-5A274293F863}"/>
              </a:ext>
            </a:extLst>
          </p:cNvPr>
          <p:cNvSpPr txBox="1"/>
          <p:nvPr/>
        </p:nvSpPr>
        <p:spPr>
          <a:xfrm>
            <a:off x="1152713" y="6045693"/>
            <a:ext cx="1037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Billy                                                                      </a:t>
            </a:r>
            <a:r>
              <a:rPr lang="en-GB"/>
              <a:t>Katie                                                                       Brian</a:t>
            </a:r>
          </a:p>
        </p:txBody>
      </p:sp>
    </p:spTree>
    <p:extLst>
      <p:ext uri="{BB962C8B-B14F-4D97-AF65-F5344CB8AC3E}">
        <p14:creationId xmlns:p14="http://schemas.microsoft.com/office/powerpoint/2010/main" val="278854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Poulten</dc:creator>
  <cp:lastModifiedBy>Will Poulten</cp:lastModifiedBy>
  <cp:revision>4</cp:revision>
  <dcterms:created xsi:type="dcterms:W3CDTF">2021-01-09T16:35:08Z</dcterms:created>
  <dcterms:modified xsi:type="dcterms:W3CDTF">2021-01-09T17:25:33Z</dcterms:modified>
</cp:coreProperties>
</file>