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70" r:id="rId3"/>
    <p:sldId id="267" r:id="rId4"/>
    <p:sldId id="268" r:id="rId5"/>
    <p:sldId id="275" r:id="rId6"/>
    <p:sldId id="279" r:id="rId7"/>
    <p:sldId id="271" r:id="rId8"/>
    <p:sldId id="258" r:id="rId9"/>
    <p:sldId id="259" r:id="rId10"/>
    <p:sldId id="276" r:id="rId11"/>
    <p:sldId id="260" r:id="rId12"/>
    <p:sldId id="272" r:id="rId13"/>
    <p:sldId id="278" r:id="rId14"/>
    <p:sldId id="277" r:id="rId15"/>
    <p:sldId id="262" r:id="rId16"/>
    <p:sldId id="269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74C2B-84BA-1068-999F-E426701325AC}" v="3807" dt="2020-03-21T16:12:53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Boistier" userId="S::pierre.boistier@etu.uca.fr::69717d82-fac0-4e39-b30a-91f4520400ce" providerId="AD" clId="Web-{BE874C2B-84BA-1068-999F-E426701325AC}"/>
    <pc:docChg chg="mod addSld delSld modSld sldOrd addMainMaster delMainMaster modMainMaster setSldSz">
      <pc:chgData name="Pierre Boistier" userId="S::pierre.boistier@etu.uca.fr::69717d82-fac0-4e39-b30a-91f4520400ce" providerId="AD" clId="Web-{BE874C2B-84BA-1068-999F-E426701325AC}" dt="2020-03-21T16:12:53.201" v="3676" actId="20577"/>
      <pc:docMkLst>
        <pc:docMk/>
      </pc:docMkLst>
      <pc:sldChg chg="addSp delSp modSp mod setBg modClrScheme setClrOvrMap chgLayout">
        <pc:chgData name="Pierre Boistier" userId="S::pierre.boistier@etu.uca.fr::69717d82-fac0-4e39-b30a-91f4520400ce" providerId="AD" clId="Web-{BE874C2B-84BA-1068-999F-E426701325AC}" dt="2020-03-21T09:59:22.605" v="1090" actId="20577"/>
        <pc:sldMkLst>
          <pc:docMk/>
          <pc:sldMk cId="690163300" sldId="256"/>
        </pc:sldMkLst>
        <pc:spChg chg="mod ord">
          <ac:chgData name="Pierre Boistier" userId="S::pierre.boistier@etu.uca.fr::69717d82-fac0-4e39-b30a-91f4520400ce" providerId="AD" clId="Web-{BE874C2B-84BA-1068-999F-E426701325AC}" dt="2020-03-21T08:59:28.514" v="154" actId="1076"/>
          <ac:spMkLst>
            <pc:docMk/>
            <pc:sldMk cId="690163300" sldId="256"/>
            <ac:spMk id="2" creationId="{00000000-0000-0000-0000-000000000000}"/>
          </ac:spMkLst>
        </pc:spChg>
        <pc:spChg chg="mod ord">
          <ac:chgData name="Pierre Boistier" userId="S::pierre.boistier@etu.uca.fr::69717d82-fac0-4e39-b30a-91f4520400ce" providerId="AD" clId="Web-{BE874C2B-84BA-1068-999F-E426701325AC}" dt="2020-03-21T09:59:22.605" v="1090" actId="20577"/>
          <ac:spMkLst>
            <pc:docMk/>
            <pc:sldMk cId="690163300" sldId="256"/>
            <ac:spMk id="3" creationId="{00000000-0000-0000-0000-000000000000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1:08.437" v="106"/>
          <ac:spMkLst>
            <pc:docMk/>
            <pc:sldMk cId="690163300" sldId="256"/>
            <ac:spMk id="9" creationId="{5683D043-25BB-4AC9-8130-641179672614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1:08.437" v="106"/>
          <ac:spMkLst>
            <pc:docMk/>
            <pc:sldMk cId="690163300" sldId="256"/>
            <ac:spMk id="11" creationId="{AA61CCAC-6875-474C-8E9E-F57ABF078C2B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0:55.843" v="103"/>
          <ac:spMkLst>
            <pc:docMk/>
            <pc:sldMk cId="690163300" sldId="256"/>
            <ac:spMk id="13" creationId="{6B695AA2-4B70-477F-AF90-536B720A134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1:08.421" v="105"/>
          <ac:spMkLst>
            <pc:docMk/>
            <pc:sldMk cId="690163300" sldId="256"/>
            <ac:spMk id="14" creationId="{6B695AA2-4B70-477F-AF90-536B720A134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1:08.421" v="105"/>
          <ac:spMkLst>
            <pc:docMk/>
            <pc:sldMk cId="690163300" sldId="256"/>
            <ac:spMk id="15" creationId="{E2EDC3F9-BBE3-45A8-BBC7-E154E21D9C9F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0:50.593" v="101"/>
          <ac:spMkLst>
            <pc:docMk/>
            <pc:sldMk cId="690163300" sldId="256"/>
            <ac:spMk id="16" creationId="{6B695AA2-4B70-477F-AF90-536B720A1343}"/>
          </ac:spMkLst>
        </pc:spChg>
        <pc:spChg chg="add del mod">
          <ac:chgData name="Pierre Boistier" userId="S::pierre.boistier@etu.uca.fr::69717d82-fac0-4e39-b30a-91f4520400ce" providerId="AD" clId="Web-{BE874C2B-84BA-1068-999F-E426701325AC}" dt="2020-03-21T08:59:02.717" v="137"/>
          <ac:spMkLst>
            <pc:docMk/>
            <pc:sldMk cId="690163300" sldId="256"/>
            <ac:spMk id="17" creationId="{007891EC-4501-44ED-A8C8-B11B6DB767AB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8:50:55.843" v="103"/>
          <ac:spMkLst>
            <pc:docMk/>
            <pc:sldMk cId="690163300" sldId="256"/>
            <ac:spMk id="18" creationId="{F789D439-D937-4847-B1C2-C6DD2B6A6348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8:59:02.717" v="137"/>
          <ac:spMkLst>
            <pc:docMk/>
            <pc:sldMk cId="690163300" sldId="256"/>
            <ac:spMk id="24" creationId="{007891EC-4501-44ED-A8C8-B11B6DB767AB}"/>
          </ac:spMkLst>
        </pc:spChg>
        <pc:picChg chg="add mod">
          <ac:chgData name="Pierre Boistier" userId="S::pierre.boistier@etu.uca.fr::69717d82-fac0-4e39-b30a-91f4520400ce" providerId="AD" clId="Web-{BE874C2B-84BA-1068-999F-E426701325AC}" dt="2020-03-21T08:59:02.717" v="137"/>
          <ac:picMkLst>
            <pc:docMk/>
            <pc:sldMk cId="690163300" sldId="256"/>
            <ac:picMk id="4" creationId="{9042B673-5B0C-4DF2-87A8-3A7F25C4F3C5}"/>
          </ac:picMkLst>
        </pc:picChg>
        <pc:cxnChg chg="add del mod">
          <ac:chgData name="Pierre Boistier" userId="S::pierre.boistier@etu.uca.fr::69717d82-fac0-4e39-b30a-91f4520400ce" providerId="AD" clId="Web-{BE874C2B-84BA-1068-999F-E426701325AC}" dt="2020-03-21T08:59:02.717" v="137"/>
          <ac:cxnSpMkLst>
            <pc:docMk/>
            <pc:sldMk cId="690163300" sldId="256"/>
            <ac:cxnSpMk id="19" creationId="{34E5597F-CE67-4085-9548-E6A8036DA3BB}"/>
          </ac:cxnSpMkLst>
        </pc:cxnChg>
        <pc:cxnChg chg="add">
          <ac:chgData name="Pierre Boistier" userId="S::pierre.boistier@etu.uca.fr::69717d82-fac0-4e39-b30a-91f4520400ce" providerId="AD" clId="Web-{BE874C2B-84BA-1068-999F-E426701325AC}" dt="2020-03-21T08:59:02.717" v="137"/>
          <ac:cxnSpMkLst>
            <pc:docMk/>
            <pc:sldMk cId="690163300" sldId="256"/>
            <ac:cxnSpMk id="26" creationId="{34E5597F-CE67-4085-9548-E6A8036DA3BB}"/>
          </ac:cxnSpMkLst>
        </pc:cxnChg>
      </pc:sldChg>
      <pc:sldChg chg="addSp delSp modSp new del mod setBg">
        <pc:chgData name="Pierre Boistier" userId="S::pierre.boistier@etu.uca.fr::69717d82-fac0-4e39-b30a-91f4520400ce" providerId="AD" clId="Web-{BE874C2B-84BA-1068-999F-E426701325AC}" dt="2020-03-21T09:21:50.120" v="457"/>
        <pc:sldMkLst>
          <pc:docMk/>
          <pc:sldMk cId="2382713415" sldId="257"/>
        </pc:sldMkLst>
        <pc:spChg chg="add del mod">
          <ac:chgData name="Pierre Boistier" userId="S::pierre.boistier@etu.uca.fr::69717d82-fac0-4e39-b30a-91f4520400ce" providerId="AD" clId="Web-{BE874C2B-84BA-1068-999F-E426701325AC}" dt="2020-03-21T09:04:27.966" v="188"/>
          <ac:spMkLst>
            <pc:docMk/>
            <pc:sldMk cId="2382713415" sldId="257"/>
            <ac:spMk id="4" creationId="{EE2CD0E5-9272-4102-8B09-31932C1760B8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7" creationId="{8C266B9D-DC87-430A-8D3A-2E83639A1768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9" creationId="{254B162D-1BD7-41E0-844F-F94AE2CE2B87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1" creationId="{1264404B-1C0F-4383-8FC3-A3E3264AA4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3" creationId="{619F5C88-C232-4D01-8DB1-8A0C673DDB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5" creationId="{1EEE7F17-8E08-4C69-8E22-661908E6DF72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7" creationId="{DD651B61-325E-4E73-8445-38B0DE8AAAB6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8" creationId="{B42E5253-D3AC-4AC2-B766-8B34F13C2F5E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19" creationId="{10AE8D57-436A-4073-9A75-15BB5949F8B4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60" v="160"/>
          <ac:spMkLst>
            <pc:docMk/>
            <pc:sldMk cId="2382713415" sldId="257"/>
            <ac:spMk id="20" creationId="{DD651B61-325E-4E73-8445-38B0DE8AAAB6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21" creationId="{E2852671-8EB6-4EAF-8AF8-65CF3FD66456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60" v="160"/>
          <ac:spMkLst>
            <pc:docMk/>
            <pc:sldMk cId="2382713415" sldId="257"/>
            <ac:spMk id="22" creationId="{B42E5253-D3AC-4AC2-B766-8B34F13C2F5E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23" creationId="{CCB5977A-5CE8-4D01-A784-06EA14C2A310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60" v="160"/>
          <ac:spMkLst>
            <pc:docMk/>
            <pc:sldMk cId="2382713415" sldId="257"/>
            <ac:spMk id="24" creationId="{10AE8D57-436A-4073-9A75-15BB5949F8B4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25" creationId="{0F02942D-A53B-4A35-B44C-EEFD824131A9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60" v="160"/>
          <ac:spMkLst>
            <pc:docMk/>
            <pc:sldMk cId="2382713415" sldId="257"/>
            <ac:spMk id="26" creationId="{E2852671-8EB6-4EAF-8AF8-65CF3FD66456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2:59.560" v="160"/>
          <ac:spMkLst>
            <pc:docMk/>
            <pc:sldMk cId="2382713415" sldId="257"/>
            <ac:spMk id="28" creationId="{26B4480E-B7FF-4481-890E-043A69AE6FE2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32" creationId="{375F3C53-82B4-457B-87C8-9077A906BB52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34" creationId="{5A4487F9-8FD4-4FDA-899F-49105850637B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2:59.576" v="161"/>
          <ac:spMkLst>
            <pc:docMk/>
            <pc:sldMk cId="2382713415" sldId="257"/>
            <ac:spMk id="36" creationId="{ACD9B3A4-4B72-4F8E-9D87-2D150F2ADC85}"/>
          </ac:spMkLst>
        </pc:spChg>
        <pc:grpChg chg="add del">
          <ac:chgData name="Pierre Boistier" userId="S::pierre.boistier@etu.uca.fr::69717d82-fac0-4e39-b30a-91f4520400ce" providerId="AD" clId="Web-{BE874C2B-84BA-1068-999F-E426701325AC}" dt="2020-03-21T09:02:59.560" v="160"/>
          <ac:grpSpMkLst>
            <pc:docMk/>
            <pc:sldMk cId="2382713415" sldId="257"/>
            <ac:grpSpMk id="30" creationId="{79394E1F-0B5F-497D-B2A6-8383A2A54834}"/>
          </ac:grpSpMkLst>
        </pc:grpChg>
        <pc:graphicFrameChg chg="add mod modGraphic">
          <ac:chgData name="Pierre Boistier" userId="S::pierre.boistier@etu.uca.fr::69717d82-fac0-4e39-b30a-91f4520400ce" providerId="AD" clId="Web-{BE874C2B-84BA-1068-999F-E426701325AC}" dt="2020-03-21T09:06:55.528" v="358" actId="1076"/>
          <ac:graphicFrameMkLst>
            <pc:docMk/>
            <pc:sldMk cId="2382713415" sldId="257"/>
            <ac:graphicFrameMk id="5" creationId="{2A02C53A-8A37-40C5-BCCA-41B39CC3F399}"/>
          </ac:graphicFrameMkLst>
        </pc:graphicFrameChg>
        <pc:picChg chg="add mod ord">
          <ac:chgData name="Pierre Boistier" userId="S::pierre.boistier@etu.uca.fr::69717d82-fac0-4e39-b30a-91f4520400ce" providerId="AD" clId="Web-{BE874C2B-84BA-1068-999F-E426701325AC}" dt="2020-03-21T09:02:59.576" v="161"/>
          <ac:picMkLst>
            <pc:docMk/>
            <pc:sldMk cId="2382713415" sldId="257"/>
            <ac:picMk id="2" creationId="{9107A35F-3416-4388-ACD4-6F4F6F92E566}"/>
          </ac:picMkLst>
        </pc:picChg>
      </pc:sldChg>
      <pc:sldChg chg="addSp delSp modSp new mod setBg">
        <pc:chgData name="Pierre Boistier" userId="S::pierre.boistier@etu.uca.fr::69717d82-fac0-4e39-b30a-91f4520400ce" providerId="AD" clId="Web-{BE874C2B-84BA-1068-999F-E426701325AC}" dt="2020-03-21T09:30:29.791" v="719"/>
        <pc:sldMkLst>
          <pc:docMk/>
          <pc:sldMk cId="1257561780" sldId="258"/>
        </pc:sldMkLst>
        <pc:spChg chg="add mod">
          <ac:chgData name="Pierre Boistier" userId="S::pierre.boistier@etu.uca.fr::69717d82-fac0-4e39-b30a-91f4520400ce" providerId="AD" clId="Web-{BE874C2B-84BA-1068-999F-E426701325AC}" dt="2020-03-21T09:09:37.356" v="372" actId="1076"/>
          <ac:spMkLst>
            <pc:docMk/>
            <pc:sldMk cId="1257561780" sldId="258"/>
            <ac:spMk id="4" creationId="{34AC789F-CD64-4331-A520-C66369A6E980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15.419" v="363"/>
          <ac:spMkLst>
            <pc:docMk/>
            <pc:sldMk cId="1257561780" sldId="258"/>
            <ac:spMk id="8" creationId="{8C266B9D-DC87-430A-8D3A-2E83639A1768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15.419" v="363"/>
          <ac:spMkLst>
            <pc:docMk/>
            <pc:sldMk cId="1257561780" sldId="258"/>
            <ac:spMk id="10" creationId="{254B162D-1BD7-41E0-844F-F94AE2CE2B87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15.419" v="363"/>
          <ac:spMkLst>
            <pc:docMk/>
            <pc:sldMk cId="1257561780" sldId="258"/>
            <ac:spMk id="12" creationId="{1264404B-1C0F-4383-8FC3-A3E3264AA4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15.419" v="363"/>
          <ac:spMkLst>
            <pc:docMk/>
            <pc:sldMk cId="1257561780" sldId="258"/>
            <ac:spMk id="14" creationId="{619F5C88-C232-4D01-8DB1-8A0C673DDB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15.419" v="363"/>
          <ac:spMkLst>
            <pc:docMk/>
            <pc:sldMk cId="1257561780" sldId="258"/>
            <ac:spMk id="16" creationId="{1EEE7F17-8E08-4C69-8E22-661908E6DF72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21" creationId="{278DC973-8559-44F6-AD04-3E2799458E57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23" creationId="{3DE1742C-5A34-47A6-B006-2F4028B6F44C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28" creationId="{8C266B9D-DC87-430A-8D3A-2E83639A1768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30" creationId="{254B162D-1BD7-41E0-844F-F94AE2CE2B87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32" creationId="{1264404B-1C0F-4383-8FC3-A3E3264AA4C3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34" creationId="{619F5C88-C232-4D01-8DB1-8A0C673DDBC3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09:08:25.341" v="365"/>
          <ac:spMkLst>
            <pc:docMk/>
            <pc:sldMk cId="1257561780" sldId="258"/>
            <ac:spMk id="36" creationId="{1EEE7F17-8E08-4C69-8E22-661908E6DF72}"/>
          </ac:spMkLst>
        </pc:spChg>
        <pc:graphicFrameChg chg="add mod modGraphic">
          <ac:chgData name="Pierre Boistier" userId="S::pierre.boistier@etu.uca.fr::69717d82-fac0-4e39-b30a-91f4520400ce" providerId="AD" clId="Web-{BE874C2B-84BA-1068-999F-E426701325AC}" dt="2020-03-21T09:30:29.791" v="719"/>
          <ac:graphicFrameMkLst>
            <pc:docMk/>
            <pc:sldMk cId="1257561780" sldId="258"/>
            <ac:graphicFrameMk id="6" creationId="{5559D0D9-CD21-4AD9-9F63-E7062AC7DA51}"/>
          </ac:graphicFrameMkLst>
        </pc:graphicFrameChg>
        <pc:picChg chg="add del mod">
          <ac:chgData name="Pierre Boistier" userId="S::pierre.boistier@etu.uca.fr::69717d82-fac0-4e39-b30a-91f4520400ce" providerId="AD" clId="Web-{BE874C2B-84BA-1068-999F-E426701325AC}" dt="2020-03-21T09:08:33.091" v="366"/>
          <ac:picMkLst>
            <pc:docMk/>
            <pc:sldMk cId="1257561780" sldId="258"/>
            <ac:picMk id="3" creationId="{4D61FE59-9CEA-45E9-B387-5CE8B9BB9B7F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09:11:40.622" v="410" actId="1076"/>
          <ac:picMkLst>
            <pc:docMk/>
            <pc:sldMk cId="1257561780" sldId="258"/>
            <ac:picMk id="5" creationId="{FD54CE6D-92BB-4BA6-A557-317C08EE471E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09:31:02.588" v="743"/>
        <pc:sldMkLst>
          <pc:docMk/>
          <pc:sldMk cId="3948479853" sldId="259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31:02.588" v="743"/>
          <ac:graphicFrameMkLst>
            <pc:docMk/>
            <pc:sldMk cId="3948479853" sldId="259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22:16.855" v="459"/>
          <ac:picMkLst>
            <pc:docMk/>
            <pc:sldMk cId="3948479853" sldId="259"/>
            <ac:picMk id="5" creationId="{FD54CE6D-92BB-4BA6-A557-317C08EE471E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09:34:05.494" v="796"/>
        <pc:sldMkLst>
          <pc:docMk/>
          <pc:sldMk cId="983861787" sldId="260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34:05.494" v="796"/>
          <ac:graphicFrameMkLst>
            <pc:docMk/>
            <pc:sldMk cId="983861787" sldId="260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26:04.932" v="583"/>
          <ac:picMkLst>
            <pc:docMk/>
            <pc:sldMk cId="983861787" sldId="260"/>
            <ac:picMk id="5" creationId="{FD54CE6D-92BB-4BA6-A557-317C08EE471E}"/>
          </ac:picMkLst>
        </pc:picChg>
      </pc:sldChg>
      <pc:sldChg chg="modSp add del replId">
        <pc:chgData name="Pierre Boistier" userId="S::pierre.boistier@etu.uca.fr::69717d82-fac0-4e39-b30a-91f4520400ce" providerId="AD" clId="Web-{BE874C2B-84BA-1068-999F-E426701325AC}" dt="2020-03-21T09:36:08.806" v="826"/>
        <pc:sldMkLst>
          <pc:docMk/>
          <pc:sldMk cId="1501746923" sldId="261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35:35.978" v="802"/>
          <ac:graphicFrameMkLst>
            <pc:docMk/>
            <pc:sldMk cId="1501746923" sldId="261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28:13.666" v="649"/>
          <ac:picMkLst>
            <pc:docMk/>
            <pc:sldMk cId="1501746923" sldId="261"/>
            <ac:picMk id="5" creationId="{FD54CE6D-92BB-4BA6-A557-317C08EE471E}"/>
          </ac:picMkLst>
        </pc:picChg>
      </pc:sldChg>
      <pc:sldChg chg="addSp modSp add replId">
        <pc:chgData name="Pierre Boistier" userId="S::pierre.boistier@etu.uca.fr::69717d82-fac0-4e39-b30a-91f4520400ce" providerId="AD" clId="Web-{BE874C2B-84BA-1068-999F-E426701325AC}" dt="2020-03-21T16:05:54.798" v="3637" actId="1076"/>
        <pc:sldMkLst>
          <pc:docMk/>
          <pc:sldMk cId="149023755" sldId="262"/>
        </pc:sldMkLst>
        <pc:spChg chg="add mod">
          <ac:chgData name="Pierre Boistier" userId="S::pierre.boistier@etu.uca.fr::69717d82-fac0-4e39-b30a-91f4520400ce" providerId="AD" clId="Web-{BE874C2B-84BA-1068-999F-E426701325AC}" dt="2020-03-21T16:02:25.816" v="3608" actId="1076"/>
          <ac:spMkLst>
            <pc:docMk/>
            <pc:sldMk cId="149023755" sldId="262"/>
            <ac:spMk id="3" creationId="{0AFF7A2B-BCE7-40B2-9137-FC3305AEFADB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6:04:23.143" v="3626" actId="14100"/>
          <ac:spMkLst>
            <pc:docMk/>
            <pc:sldMk cId="149023755" sldId="262"/>
            <ac:spMk id="14" creationId="{076C047C-54A6-4A75-811D-7BFA5B87CB4B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6:04:32.096" v="3628" actId="14100"/>
          <ac:spMkLst>
            <pc:docMk/>
            <pc:sldMk cId="149023755" sldId="262"/>
            <ac:spMk id="15" creationId="{9CB5F53F-1A70-4556-83D7-7FBED2138252}"/>
          </ac:spMkLst>
        </pc:spChg>
        <pc:graphicFrameChg chg="mod modGraphic">
          <ac:chgData name="Pierre Boistier" userId="S::pierre.boistier@etu.uca.fr::69717d82-fac0-4e39-b30a-91f4520400ce" providerId="AD" clId="Web-{BE874C2B-84BA-1068-999F-E426701325AC}" dt="2020-03-21T09:37:13.134" v="830"/>
          <ac:graphicFrameMkLst>
            <pc:docMk/>
            <pc:sldMk cId="149023755" sldId="262"/>
            <ac:graphicFrameMk id="6" creationId="{5559D0D9-CD21-4AD9-9F63-E7062AC7DA51}"/>
          </ac:graphicFrameMkLst>
        </pc:graphicFrameChg>
        <pc:picChg chg="add mod modCrop">
          <ac:chgData name="Pierre Boistier" userId="S::pierre.boistier@etu.uca.fr::69717d82-fac0-4e39-b30a-91f4520400ce" providerId="AD" clId="Web-{BE874C2B-84BA-1068-999F-E426701325AC}" dt="2020-03-21T16:01:35.801" v="3601" actId="1076"/>
          <ac:picMkLst>
            <pc:docMk/>
            <pc:sldMk cId="149023755" sldId="262"/>
            <ac:picMk id="2" creationId="{F896C952-AE73-43E9-85CA-FF27941D9DFF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09:36:04.556" v="825"/>
          <ac:picMkLst>
            <pc:docMk/>
            <pc:sldMk cId="149023755" sldId="262"/>
            <ac:picMk id="5" creationId="{FD54CE6D-92BB-4BA6-A557-317C08EE471E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16:05:54.798" v="3637" actId="1076"/>
          <ac:picMkLst>
            <pc:docMk/>
            <pc:sldMk cId="149023755" sldId="262"/>
            <ac:picMk id="7" creationId="{98E4FEC2-0ACE-4504-B8FB-C4455753878B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16:01:28.598" v="3600" actId="1076"/>
          <ac:picMkLst>
            <pc:docMk/>
            <pc:sldMk cId="149023755" sldId="262"/>
            <ac:picMk id="12" creationId="{C1EA1853-F3DA-48D6-92A3-7A7DF2675141}"/>
          </ac:picMkLst>
        </pc:picChg>
      </pc:sldChg>
      <pc:sldChg chg="new del">
        <pc:chgData name="Pierre Boistier" userId="S::pierre.boistier@etu.uca.fr::69717d82-fac0-4e39-b30a-91f4520400ce" providerId="AD" clId="Web-{BE874C2B-84BA-1068-999F-E426701325AC}" dt="2020-03-21T09:42:31.383" v="832"/>
        <pc:sldMkLst>
          <pc:docMk/>
          <pc:sldMk cId="788569528" sldId="263"/>
        </pc:sldMkLst>
      </pc:sldChg>
      <pc:sldChg chg="modSp add replId">
        <pc:chgData name="Pierre Boistier" userId="S::pierre.boistier@etu.uca.fr::69717d82-fac0-4e39-b30a-91f4520400ce" providerId="AD" clId="Web-{BE874C2B-84BA-1068-999F-E426701325AC}" dt="2020-03-21T09:46:20.264" v="901"/>
        <pc:sldMkLst>
          <pc:docMk/>
          <pc:sldMk cId="3443285599" sldId="263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46:20.264" v="901"/>
          <ac:graphicFrameMkLst>
            <pc:docMk/>
            <pc:sldMk cId="3443285599" sldId="263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43:42.149" v="834"/>
          <ac:picMkLst>
            <pc:docMk/>
            <pc:sldMk cId="3443285599" sldId="263"/>
            <ac:picMk id="5" creationId="{FD54CE6D-92BB-4BA6-A557-317C08EE471E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09:51:10.739" v="1011"/>
        <pc:sldMkLst>
          <pc:docMk/>
          <pc:sldMk cId="2373678636" sldId="264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51:10.739" v="1011"/>
          <ac:graphicFrameMkLst>
            <pc:docMk/>
            <pc:sldMk cId="2373678636" sldId="264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46:55.147" v="903"/>
          <ac:picMkLst>
            <pc:docMk/>
            <pc:sldMk cId="2373678636" sldId="264"/>
            <ac:picMk id="5" creationId="{FD54CE6D-92BB-4BA6-A557-317C08EE471E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09:52:02.875" v="1033"/>
        <pc:sldMkLst>
          <pc:docMk/>
          <pc:sldMk cId="3299034639" sldId="265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52:02.875" v="1033"/>
          <ac:graphicFrameMkLst>
            <pc:docMk/>
            <pc:sldMk cId="3299034639" sldId="265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49:30.996" v="955"/>
          <ac:picMkLst>
            <pc:docMk/>
            <pc:sldMk cId="3299034639" sldId="265"/>
            <ac:picMk id="5" creationId="{FD54CE6D-92BB-4BA6-A557-317C08EE471E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09:55:54.761" v="1085"/>
        <pc:sldMkLst>
          <pc:docMk/>
          <pc:sldMk cId="4030221341" sldId="266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09:55:54.761" v="1085"/>
          <ac:graphicFrameMkLst>
            <pc:docMk/>
            <pc:sldMk cId="4030221341" sldId="266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09:53:07.686" v="1035"/>
          <ac:picMkLst>
            <pc:docMk/>
            <pc:sldMk cId="4030221341" sldId="266"/>
            <ac:picMk id="5" creationId="{FD54CE6D-92BB-4BA6-A557-317C08EE471E}"/>
          </ac:picMkLst>
        </pc:picChg>
      </pc:sldChg>
      <pc:sldChg chg="addSp delSp modSp add ord replId">
        <pc:chgData name="Pierre Boistier" userId="S::pierre.boistier@etu.uca.fr::69717d82-fac0-4e39-b30a-91f4520400ce" providerId="AD" clId="Web-{BE874C2B-84BA-1068-999F-E426701325AC}" dt="2020-03-21T15:25:36.930" v="3019" actId="1076"/>
        <pc:sldMkLst>
          <pc:docMk/>
          <pc:sldMk cId="2866167200" sldId="267"/>
        </pc:sldMkLst>
        <pc:spChg chg="add mod">
          <ac:chgData name="Pierre Boistier" userId="S::pierre.boistier@etu.uca.fr::69717d82-fac0-4e39-b30a-91f4520400ce" providerId="AD" clId="Web-{BE874C2B-84BA-1068-999F-E426701325AC}" dt="2020-03-21T15:25:08.993" v="3015" actId="1076"/>
          <ac:spMkLst>
            <pc:docMk/>
            <pc:sldMk cId="2866167200" sldId="267"/>
            <ac:spMk id="3" creationId="{237757E6-E798-4571-B625-A221C949CAD5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25:08.977" v="3014" actId="1076"/>
          <ac:spMkLst>
            <pc:docMk/>
            <pc:sldMk cId="2866167200" sldId="267"/>
            <ac:spMk id="5" creationId="{1AE3EAB8-C122-4C9F-B05F-2A9015D785AE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25:36.930" v="3019" actId="1076"/>
          <ac:spMkLst>
            <pc:docMk/>
            <pc:sldMk cId="2866167200" sldId="267"/>
            <ac:spMk id="12" creationId="{E32EC4FC-4250-475E-97AB-AB6BC18C8DB2}"/>
          </ac:spMkLst>
        </pc:spChg>
        <pc:graphicFrameChg chg="del">
          <ac:chgData name="Pierre Boistier" userId="S::pierre.boistier@etu.uca.fr::69717d82-fac0-4e39-b30a-91f4520400ce" providerId="AD" clId="Web-{BE874C2B-84BA-1068-999F-E426701325AC}" dt="2020-03-21T10:27:26.241" v="1095"/>
          <ac:graphicFrameMkLst>
            <pc:docMk/>
            <pc:sldMk cId="2866167200" sldId="267"/>
            <ac:graphicFrameMk id="6" creationId="{5559D0D9-CD21-4AD9-9F63-E7062AC7DA51}"/>
          </ac:graphicFrameMkLst>
        </pc:graphicFrameChg>
        <pc:picChg chg="add mod">
          <ac:chgData name="Pierre Boistier" userId="S::pierre.boistier@etu.uca.fr::69717d82-fac0-4e39-b30a-91f4520400ce" providerId="AD" clId="Web-{BE874C2B-84BA-1068-999F-E426701325AC}" dt="2020-03-21T10:28:18.429" v="1104" actId="1076"/>
          <ac:picMkLst>
            <pc:docMk/>
            <pc:sldMk cId="2866167200" sldId="267"/>
            <ac:picMk id="2" creationId="{9B672A43-5702-4112-B3C1-2873B090C20E}"/>
          </ac:picMkLst>
        </pc:picChg>
        <pc:picChg chg="del">
          <ac:chgData name="Pierre Boistier" userId="S::pierre.boistier@etu.uca.fr::69717d82-fac0-4e39-b30a-91f4520400ce" providerId="AD" clId="Web-{BE874C2B-84BA-1068-999F-E426701325AC}" dt="2020-03-21T10:27:22.288" v="1094"/>
          <ac:picMkLst>
            <pc:docMk/>
            <pc:sldMk cId="2866167200" sldId="267"/>
            <ac:picMk id="5" creationId="{FD54CE6D-92BB-4BA6-A557-317C08EE471E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15:16:16.889" v="2679" actId="1076"/>
          <ac:picMkLst>
            <pc:docMk/>
            <pc:sldMk cId="2866167200" sldId="267"/>
            <ac:picMk id="7" creationId="{B7E5B2C8-B710-4423-9C68-20657D7B81CA}"/>
          </ac:picMkLst>
        </pc:picChg>
        <pc:cxnChg chg="add mod">
          <ac:chgData name="Pierre Boistier" userId="S::pierre.boistier@etu.uca.fr::69717d82-fac0-4e39-b30a-91f4520400ce" providerId="AD" clId="Web-{BE874C2B-84BA-1068-999F-E426701325AC}" dt="2020-03-21T15:25:27.665" v="3018" actId="1076"/>
          <ac:cxnSpMkLst>
            <pc:docMk/>
            <pc:sldMk cId="2866167200" sldId="267"/>
            <ac:cxnSpMk id="6" creationId="{50B8BA49-05CE-4675-A9A1-846F39C3E50F}"/>
          </ac:cxnSpMkLst>
        </pc:cxnChg>
      </pc:sldChg>
      <pc:sldChg chg="addSp delSp modSp add mod replId modClrScheme delDesignElem chgLayout">
        <pc:chgData name="Pierre Boistier" userId="S::pierre.boistier@etu.uca.fr::69717d82-fac0-4e39-b30a-91f4520400ce" providerId="AD" clId="Web-{BE874C2B-84BA-1068-999F-E426701325AC}" dt="2020-03-21T15:31:17.771" v="3239" actId="20577"/>
        <pc:sldMkLst>
          <pc:docMk/>
          <pc:sldMk cId="2333989354" sldId="268"/>
        </pc:sldMkLst>
        <pc:spChg chg="add del mod ord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3" creationId="{682A32BC-7CA0-43BB-A3E9-944DB4B8D52C}"/>
          </ac:spMkLst>
        </pc:spChg>
        <pc:spChg chg="add del mod ord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5" creationId="{4A4851FF-B254-47B8-9CEA-0442224DDB90}"/>
          </ac:spMkLst>
        </pc:spChg>
        <pc:spChg chg="add del mod">
          <ac:chgData name="Pierre Boistier" userId="S::pierre.boistier@etu.uca.fr::69717d82-fac0-4e39-b30a-91f4520400ce" providerId="AD" clId="Web-{BE874C2B-84BA-1068-999F-E426701325AC}" dt="2020-03-21T10:30:12.366" v="1131"/>
          <ac:spMkLst>
            <pc:docMk/>
            <pc:sldMk cId="2333989354" sldId="268"/>
            <ac:spMk id="6" creationId="{0D1E76C2-9171-4365-9D50-36F81F306691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31:17.771" v="3239" actId="20577"/>
          <ac:spMkLst>
            <pc:docMk/>
            <pc:sldMk cId="2333989354" sldId="268"/>
            <ac:spMk id="13" creationId="{6F553DCA-4C84-4E01-A7D1-16F329326387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0:30:33.772" v="1139" actId="20577"/>
          <ac:spMkLst>
            <pc:docMk/>
            <pc:sldMk cId="2333989354" sldId="268"/>
            <ac:spMk id="14" creationId="{0B7FC40D-4202-4786-9875-C23593D77242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28" creationId="{8C266B9D-DC87-430A-8D3A-2E83639A1768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30" creationId="{254B162D-1BD7-41E0-844F-F94AE2CE2B87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32" creationId="{1264404B-1C0F-4383-8FC3-A3E3264AA4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34" creationId="{619F5C88-C232-4D01-8DB1-8A0C673DDBC3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0:29:02.929" v="1110"/>
          <ac:spMkLst>
            <pc:docMk/>
            <pc:sldMk cId="2333989354" sldId="268"/>
            <ac:spMk id="36" creationId="{1EEE7F17-8E08-4C69-8E22-661908E6DF72}"/>
          </ac:spMkLst>
        </pc:spChg>
        <pc:picChg chg="del">
          <ac:chgData name="Pierre Boistier" userId="S::pierre.boistier@etu.uca.fr::69717d82-fac0-4e39-b30a-91f4520400ce" providerId="AD" clId="Web-{BE874C2B-84BA-1068-999F-E426701325AC}" dt="2020-03-21T10:28:35.444" v="1107"/>
          <ac:picMkLst>
            <pc:docMk/>
            <pc:sldMk cId="2333989354" sldId="268"/>
            <ac:picMk id="2" creationId="{9B672A43-5702-4112-B3C1-2873B090C20E}"/>
          </ac:picMkLst>
        </pc:picChg>
        <pc:picChg chg="del">
          <ac:chgData name="Pierre Boistier" userId="S::pierre.boistier@etu.uca.fr::69717d82-fac0-4e39-b30a-91f4520400ce" providerId="AD" clId="Web-{BE874C2B-84BA-1068-999F-E426701325AC}" dt="2020-03-21T10:28:37.601" v="1108"/>
          <ac:picMkLst>
            <pc:docMk/>
            <pc:sldMk cId="2333989354" sldId="268"/>
            <ac:picMk id="7" creationId="{B7E5B2C8-B710-4423-9C68-20657D7B81CA}"/>
          </ac:picMkLst>
        </pc:picChg>
      </pc:sldChg>
      <pc:sldChg chg="modSp add replId">
        <pc:chgData name="Pierre Boistier" userId="S::pierre.boistier@etu.uca.fr::69717d82-fac0-4e39-b30a-91f4520400ce" providerId="AD" clId="Web-{BE874C2B-84BA-1068-999F-E426701325AC}" dt="2020-03-21T11:08:34.174" v="2366"/>
        <pc:sldMkLst>
          <pc:docMk/>
          <pc:sldMk cId="230501002" sldId="269"/>
        </pc:sldMkLst>
        <pc:graphicFrameChg chg="mod modGraphic">
          <ac:chgData name="Pierre Boistier" userId="S::pierre.boistier@etu.uca.fr::69717d82-fac0-4e39-b30a-91f4520400ce" providerId="AD" clId="Web-{BE874C2B-84BA-1068-999F-E426701325AC}" dt="2020-03-21T11:08:34.174" v="2366"/>
          <ac:graphicFrameMkLst>
            <pc:docMk/>
            <pc:sldMk cId="230501002" sldId="269"/>
            <ac:graphicFrameMk id="6" creationId="{5559D0D9-CD21-4AD9-9F63-E7062AC7DA51}"/>
          </ac:graphicFrameMkLst>
        </pc:graphicFrameChg>
        <pc:picChg chg="mod">
          <ac:chgData name="Pierre Boistier" userId="S::pierre.boistier@etu.uca.fr::69717d82-fac0-4e39-b30a-91f4520400ce" providerId="AD" clId="Web-{BE874C2B-84BA-1068-999F-E426701325AC}" dt="2020-03-21T11:06:32.409" v="2240"/>
          <ac:picMkLst>
            <pc:docMk/>
            <pc:sldMk cId="230501002" sldId="269"/>
            <ac:picMk id="5" creationId="{FD54CE6D-92BB-4BA6-A557-317C08EE471E}"/>
          </ac:picMkLst>
        </pc:picChg>
      </pc:sldChg>
      <pc:sldChg chg="addSp delSp modSp new mod setBg setClrOvrMap">
        <pc:chgData name="Pierre Boistier" userId="S::pierre.boistier@etu.uca.fr::69717d82-fac0-4e39-b30a-91f4520400ce" providerId="AD" clId="Web-{BE874C2B-84BA-1068-999F-E426701325AC}" dt="2020-03-21T11:57:57.762" v="2659" actId="20577"/>
        <pc:sldMkLst>
          <pc:docMk/>
          <pc:sldMk cId="2526091291" sldId="270"/>
        </pc:sldMkLst>
        <pc:spChg chg="mo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2" creationId="{E4786D51-E1D0-40CE-A1B2-EB87D88F07FF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11:57:57.762" v="2659" actId="20577"/>
          <ac:spMkLst>
            <pc:docMk/>
            <pc:sldMk cId="2526091291" sldId="270"/>
            <ac:spMk id="3" creationId="{9A36A38B-3410-4967-A577-58DE58BACA16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8" creationId="{DCF4EB5C-ED25-4675-8255-2F5B12CFFCF0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10" creationId="{9514EC6E-A557-42A2-BCDC-3ABFFC5E564D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12" creationId="{905482C9-EB42-4BFE-95BF-7FD661F07657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14" creationId="{7539E646-A625-4A26-86ED-BD90EDD329F7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16" creationId="{8E019540-1104-4B12-9F83-45F58674186F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1:13:15.627" v="2422"/>
          <ac:spMkLst>
            <pc:docMk/>
            <pc:sldMk cId="2526091291" sldId="270"/>
            <ac:spMk id="18" creationId="{3580CFD6-E44A-486A-9E73-D8D948F78A34}"/>
          </ac:spMkLst>
        </pc:spChg>
        <pc:picChg chg="add del">
          <ac:chgData name="Pierre Boistier" userId="S::pierre.boistier@etu.uca.fr::69717d82-fac0-4e39-b30a-91f4520400ce" providerId="AD" clId="Web-{BE874C2B-84BA-1068-999F-E426701325AC}" dt="2020-03-21T11:13:02.752" v="2421"/>
          <ac:picMkLst>
            <pc:docMk/>
            <pc:sldMk cId="2526091291" sldId="270"/>
            <ac:picMk id="5" creationId="{5327097D-70E7-411E-864A-14A0BAF31B62}"/>
          </ac:picMkLst>
        </pc:picChg>
      </pc:sldChg>
      <pc:sldChg chg="modSp add ord replId">
        <pc:chgData name="Pierre Boistier" userId="S::pierre.boistier@etu.uca.fr::69717d82-fac0-4e39-b30a-91f4520400ce" providerId="AD" clId="Web-{BE874C2B-84BA-1068-999F-E426701325AC}" dt="2020-03-21T11:18:35.283" v="2634" actId="20577"/>
        <pc:sldMkLst>
          <pc:docMk/>
          <pc:sldMk cId="3119277724" sldId="271"/>
        </pc:sldMkLst>
        <pc:spChg chg="mod">
          <ac:chgData name="Pierre Boistier" userId="S::pierre.boistier@etu.uca.fr::69717d82-fac0-4e39-b30a-91f4520400ce" providerId="AD" clId="Web-{BE874C2B-84BA-1068-999F-E426701325AC}" dt="2020-03-21T11:18:35.283" v="2634" actId="20577"/>
          <ac:spMkLst>
            <pc:docMk/>
            <pc:sldMk cId="3119277724" sldId="271"/>
            <ac:spMk id="2" creationId="{E4786D51-E1D0-40CE-A1B2-EB87D88F07FF}"/>
          </ac:spMkLst>
        </pc:spChg>
      </pc:sldChg>
      <pc:sldChg chg="addSp delSp modSp add replId">
        <pc:chgData name="Pierre Boistier" userId="S::pierre.boistier@etu.uca.fr::69717d82-fac0-4e39-b30a-91f4520400ce" providerId="AD" clId="Web-{BE874C2B-84BA-1068-999F-E426701325AC}" dt="2020-03-21T15:54:54.836" v="3519" actId="1076"/>
        <pc:sldMkLst>
          <pc:docMk/>
          <pc:sldMk cId="864187769" sldId="272"/>
        </pc:sldMkLst>
        <pc:spChg chg="add mod">
          <ac:chgData name="Pierre Boistier" userId="S::pierre.boistier@etu.uca.fr::69717d82-fac0-4e39-b30a-91f4520400ce" providerId="AD" clId="Web-{BE874C2B-84BA-1068-999F-E426701325AC}" dt="2020-03-21T15:54:54.820" v="3517" actId="1076"/>
          <ac:spMkLst>
            <pc:docMk/>
            <pc:sldMk cId="864187769" sldId="272"/>
            <ac:spMk id="3" creationId="{02A2E4A0-701E-4AE3-A68A-2F04FFC6BC8F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54:54.836" v="3518" actId="1076"/>
          <ac:spMkLst>
            <pc:docMk/>
            <pc:sldMk cId="864187769" sldId="272"/>
            <ac:spMk id="5" creationId="{81053FEB-E8D6-42F3-9501-48914A5EB112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5:51:37.057" v="3356"/>
          <ac:spMkLst>
            <pc:docMk/>
            <pc:sldMk cId="864187769" sldId="272"/>
            <ac:spMk id="8" creationId="{566F7762-BB43-4265-A95E-131168F72364}"/>
          </ac:spMkLst>
        </pc:spChg>
        <pc:spChg chg="add del">
          <ac:chgData name="Pierre Boistier" userId="S::pierre.boistier@etu.uca.fr::69717d82-fac0-4e39-b30a-91f4520400ce" providerId="AD" clId="Web-{BE874C2B-84BA-1068-999F-E426701325AC}" dt="2020-03-21T15:51:37.057" v="3355"/>
          <ac:spMkLst>
            <pc:docMk/>
            <pc:sldMk cId="864187769" sldId="272"/>
            <ac:spMk id="9" creationId="{08DA500F-E229-42F1-BFEE-EF79281BDF66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53:44.915" v="3501" actId="20577"/>
          <ac:spMkLst>
            <pc:docMk/>
            <pc:sldMk cId="864187769" sldId="272"/>
            <ac:spMk id="13" creationId="{67A47C1F-619B-4C73-88CA-730AFE15641A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52:43.728" v="3385" actId="1076"/>
          <ac:spMkLst>
            <pc:docMk/>
            <pc:sldMk cId="864187769" sldId="272"/>
            <ac:spMk id="15" creationId="{0E434072-396A-470C-B96F-8C8E52617592}"/>
          </ac:spMkLst>
        </pc:spChg>
        <pc:graphicFrameChg chg="del">
          <ac:chgData name="Pierre Boistier" userId="S::pierre.boistier@etu.uca.fr::69717d82-fac0-4e39-b30a-91f4520400ce" providerId="AD" clId="Web-{BE874C2B-84BA-1068-999F-E426701325AC}" dt="2020-03-21T11:34:15.500" v="2639"/>
          <ac:graphicFrameMkLst>
            <pc:docMk/>
            <pc:sldMk cId="864187769" sldId="272"/>
            <ac:graphicFrameMk id="6" creationId="{5559D0D9-CD21-4AD9-9F63-E7062AC7DA51}"/>
          </ac:graphicFrameMkLst>
        </pc:graphicFrameChg>
        <pc:picChg chg="add mod">
          <ac:chgData name="Pierre Boistier" userId="S::pierre.boistier@etu.uca.fr::69717d82-fac0-4e39-b30a-91f4520400ce" providerId="AD" clId="Web-{BE874C2B-84BA-1068-999F-E426701325AC}" dt="2020-03-21T11:46:34.811" v="2651" actId="1076"/>
          <ac:picMkLst>
            <pc:docMk/>
            <pc:sldMk cId="864187769" sldId="272"/>
            <ac:picMk id="2" creationId="{2750BA98-739B-4117-9664-83D630A099B1}"/>
          </ac:picMkLst>
        </pc:picChg>
        <pc:picChg chg="del">
          <ac:chgData name="Pierre Boistier" userId="S::pierre.boistier@etu.uca.fr::69717d82-fac0-4e39-b30a-91f4520400ce" providerId="AD" clId="Web-{BE874C2B-84BA-1068-999F-E426701325AC}" dt="2020-03-21T11:34:11.844" v="2638"/>
          <ac:picMkLst>
            <pc:docMk/>
            <pc:sldMk cId="864187769" sldId="272"/>
            <ac:picMk id="5" creationId="{FD54CE6D-92BB-4BA6-A557-317C08EE471E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11:46:27.436" v="2650" actId="1076"/>
          <ac:picMkLst>
            <pc:docMk/>
            <pc:sldMk cId="864187769" sldId="272"/>
            <ac:picMk id="7" creationId="{85D36252-7225-4AEB-BBC2-060B4E2CF886}"/>
          </ac:picMkLst>
        </pc:picChg>
        <pc:cxnChg chg="add mod">
          <ac:chgData name="Pierre Boistier" userId="S::pierre.boistier@etu.uca.fr::69717d82-fac0-4e39-b30a-91f4520400ce" providerId="AD" clId="Web-{BE874C2B-84BA-1068-999F-E426701325AC}" dt="2020-03-21T15:54:54.836" v="3519" actId="1076"/>
          <ac:cxnSpMkLst>
            <pc:docMk/>
            <pc:sldMk cId="864187769" sldId="272"/>
            <ac:cxnSpMk id="6" creationId="{B68F590D-98FC-440C-BA49-86294ECB2BEE}"/>
          </ac:cxnSpMkLst>
        </pc:cxnChg>
        <pc:cxnChg chg="add del">
          <ac:chgData name="Pierre Boistier" userId="S::pierre.boistier@etu.uca.fr::69717d82-fac0-4e39-b30a-91f4520400ce" providerId="AD" clId="Web-{BE874C2B-84BA-1068-999F-E426701325AC}" dt="2020-03-21T15:51:37.057" v="3354"/>
          <ac:cxnSpMkLst>
            <pc:docMk/>
            <pc:sldMk cId="864187769" sldId="272"/>
            <ac:cxnSpMk id="11" creationId="{EC5F96FF-1BCC-4CF7-950A-DF611D063548}"/>
          </ac:cxnSpMkLst>
        </pc:cxnChg>
        <pc:cxnChg chg="add mod">
          <ac:chgData name="Pierre Boistier" userId="S::pierre.boistier@etu.uca.fr::69717d82-fac0-4e39-b30a-91f4520400ce" providerId="AD" clId="Web-{BE874C2B-84BA-1068-999F-E426701325AC}" dt="2020-03-21T15:52:43.728" v="3386" actId="1076"/>
          <ac:cxnSpMkLst>
            <pc:docMk/>
            <pc:sldMk cId="864187769" sldId="272"/>
            <ac:cxnSpMk id="17" creationId="{4F697721-251B-47E7-BD27-81474F57B34F}"/>
          </ac:cxnSpMkLst>
        </pc:cxnChg>
      </pc:sldChg>
      <pc:sldChg chg="new del">
        <pc:chgData name="Pierre Boistier" userId="S::pierre.boistier@etu.uca.fr::69717d82-fac0-4e39-b30a-91f4520400ce" providerId="AD" clId="Web-{BE874C2B-84BA-1068-999F-E426701325AC}" dt="2020-03-21T11:34:06.125" v="2636"/>
        <pc:sldMkLst>
          <pc:docMk/>
          <pc:sldMk cId="3392548633" sldId="272"/>
        </pc:sldMkLst>
      </pc:sldChg>
      <pc:sldChg chg="addSp modSp add del replId">
        <pc:chgData name="Pierre Boistier" userId="S::pierre.boistier@etu.uca.fr::69717d82-fac0-4e39-b30a-91f4520400ce" providerId="AD" clId="Web-{BE874C2B-84BA-1068-999F-E426701325AC}" dt="2020-03-21T15:57:33.725" v="3586"/>
        <pc:sldMkLst>
          <pc:docMk/>
          <pc:sldMk cId="694753789" sldId="273"/>
        </pc:sldMkLst>
        <pc:spChg chg="add mod">
          <ac:chgData name="Pierre Boistier" userId="S::pierre.boistier@etu.uca.fr::69717d82-fac0-4e39-b30a-91f4520400ce" providerId="AD" clId="Web-{BE874C2B-84BA-1068-999F-E426701325AC}" dt="2020-03-21T15:51:58.228" v="3375" actId="1076"/>
          <ac:spMkLst>
            <pc:docMk/>
            <pc:sldMk cId="694753789" sldId="273"/>
            <ac:spMk id="3" creationId="{F4686641-74EC-4502-ABEE-4084F4D6B675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51:58.228" v="3376" actId="1076"/>
          <ac:spMkLst>
            <pc:docMk/>
            <pc:sldMk cId="694753789" sldId="273"/>
            <ac:spMk id="5" creationId="{211FED8F-58F6-489C-B5AC-C568B48868F4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5:51:59.322" v="3378"/>
          <ac:spMkLst>
            <pc:docMk/>
            <pc:sldMk cId="694753789" sldId="273"/>
            <ac:spMk id="8" creationId="{FF6F52B1-8DF9-466E-9779-CE8CFBEF68F2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5:51:59.338" v="3379"/>
          <ac:spMkLst>
            <pc:docMk/>
            <pc:sldMk cId="694753789" sldId="273"/>
            <ac:spMk id="9" creationId="{2A8C7AAE-58A2-4C9A-B2CB-9BDBC03CC9B4}"/>
          </ac:spMkLst>
        </pc:spChg>
        <pc:picChg chg="mod">
          <ac:chgData name="Pierre Boistier" userId="S::pierre.boistier@etu.uca.fr::69717d82-fac0-4e39-b30a-91f4520400ce" providerId="AD" clId="Web-{BE874C2B-84BA-1068-999F-E426701325AC}" dt="2020-03-21T11:48:34.826" v="2654"/>
          <ac:picMkLst>
            <pc:docMk/>
            <pc:sldMk cId="694753789" sldId="273"/>
            <ac:picMk id="2" creationId="{2750BA98-739B-4117-9664-83D630A099B1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11:48:19.623" v="2653"/>
          <ac:picMkLst>
            <pc:docMk/>
            <pc:sldMk cId="694753789" sldId="273"/>
            <ac:picMk id="7" creationId="{85D36252-7225-4AEB-BBC2-060B4E2CF886}"/>
          </ac:picMkLst>
        </pc:picChg>
        <pc:cxnChg chg="add mod">
          <ac:chgData name="Pierre Boistier" userId="S::pierre.boistier@etu.uca.fr::69717d82-fac0-4e39-b30a-91f4520400ce" providerId="AD" clId="Web-{BE874C2B-84BA-1068-999F-E426701325AC}" dt="2020-03-21T15:51:58.228" v="3377" actId="1076"/>
          <ac:cxnSpMkLst>
            <pc:docMk/>
            <pc:sldMk cId="694753789" sldId="273"/>
            <ac:cxnSpMk id="6" creationId="{360E77EF-C393-444C-A4ED-31E60D8CD018}"/>
          </ac:cxnSpMkLst>
        </pc:cxnChg>
        <pc:cxnChg chg="add">
          <ac:chgData name="Pierre Boistier" userId="S::pierre.boistier@etu.uca.fr::69717d82-fac0-4e39-b30a-91f4520400ce" providerId="AD" clId="Web-{BE874C2B-84BA-1068-999F-E426701325AC}" dt="2020-03-21T15:51:59.338" v="3380"/>
          <ac:cxnSpMkLst>
            <pc:docMk/>
            <pc:sldMk cId="694753789" sldId="273"/>
            <ac:cxnSpMk id="11" creationId="{AAA77C6F-79F3-4AC2-A21A-656265EA74E0}"/>
          </ac:cxnSpMkLst>
        </pc:cxnChg>
      </pc:sldChg>
      <pc:sldChg chg="addSp modSp add del ord replId">
        <pc:chgData name="Pierre Boistier" userId="S::pierre.boistier@etu.uca.fr::69717d82-fac0-4e39-b30a-91f4520400ce" providerId="AD" clId="Web-{BE874C2B-84BA-1068-999F-E426701325AC}" dt="2020-03-21T15:57:32.460" v="3585"/>
        <pc:sldMkLst>
          <pc:docMk/>
          <pc:sldMk cId="2309166234" sldId="274"/>
        </pc:sldMkLst>
        <pc:spChg chg="add mod">
          <ac:chgData name="Pierre Boistier" userId="S::pierre.boistier@etu.uca.fr::69717d82-fac0-4e39-b30a-91f4520400ce" providerId="AD" clId="Web-{BE874C2B-84BA-1068-999F-E426701325AC}" dt="2020-03-21T15:51:50.478" v="3366" actId="1076"/>
          <ac:spMkLst>
            <pc:docMk/>
            <pc:sldMk cId="2309166234" sldId="274"/>
            <ac:spMk id="3" creationId="{7A4CF85D-9AF3-4796-8C0E-B1185EF43C6E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51:50.478" v="3367" actId="1076"/>
          <ac:spMkLst>
            <pc:docMk/>
            <pc:sldMk cId="2309166234" sldId="274"/>
            <ac:spMk id="5" creationId="{1912255F-B0C5-42BA-9A07-6911B7C22E9D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5:51:51.541" v="3369"/>
          <ac:spMkLst>
            <pc:docMk/>
            <pc:sldMk cId="2309166234" sldId="274"/>
            <ac:spMk id="8" creationId="{41580001-6BF9-4E53-AACB-1F67D5CF9343}"/>
          </ac:spMkLst>
        </pc:spChg>
        <pc:spChg chg="add">
          <ac:chgData name="Pierre Boistier" userId="S::pierre.boistier@etu.uca.fr::69717d82-fac0-4e39-b30a-91f4520400ce" providerId="AD" clId="Web-{BE874C2B-84BA-1068-999F-E426701325AC}" dt="2020-03-21T15:51:51.541" v="3370"/>
          <ac:spMkLst>
            <pc:docMk/>
            <pc:sldMk cId="2309166234" sldId="274"/>
            <ac:spMk id="9" creationId="{44EFFC03-067C-4F75-BA85-066F5DF0DBBD}"/>
          </ac:spMkLst>
        </pc:spChg>
        <pc:picChg chg="mod">
          <ac:chgData name="Pierre Boistier" userId="S::pierre.boistier@etu.uca.fr::69717d82-fac0-4e39-b30a-91f4520400ce" providerId="AD" clId="Web-{BE874C2B-84BA-1068-999F-E426701325AC}" dt="2020-03-21T11:49:10.545" v="2657"/>
          <ac:picMkLst>
            <pc:docMk/>
            <pc:sldMk cId="2309166234" sldId="274"/>
            <ac:picMk id="2" creationId="{2750BA98-739B-4117-9664-83D630A099B1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11:49:00.686" v="2656"/>
          <ac:picMkLst>
            <pc:docMk/>
            <pc:sldMk cId="2309166234" sldId="274"/>
            <ac:picMk id="7" creationId="{85D36252-7225-4AEB-BBC2-060B4E2CF886}"/>
          </ac:picMkLst>
        </pc:picChg>
        <pc:cxnChg chg="add mod">
          <ac:chgData name="Pierre Boistier" userId="S::pierre.boistier@etu.uca.fr::69717d82-fac0-4e39-b30a-91f4520400ce" providerId="AD" clId="Web-{BE874C2B-84BA-1068-999F-E426701325AC}" dt="2020-03-21T15:51:50.478" v="3368" actId="1076"/>
          <ac:cxnSpMkLst>
            <pc:docMk/>
            <pc:sldMk cId="2309166234" sldId="274"/>
            <ac:cxnSpMk id="6" creationId="{3F7CC3F3-856F-4DC5-AABF-9710F677AB54}"/>
          </ac:cxnSpMkLst>
        </pc:cxnChg>
        <pc:cxnChg chg="add">
          <ac:chgData name="Pierre Boistier" userId="S::pierre.boistier@etu.uca.fr::69717d82-fac0-4e39-b30a-91f4520400ce" providerId="AD" clId="Web-{BE874C2B-84BA-1068-999F-E426701325AC}" dt="2020-03-21T15:51:51.557" v="3371"/>
          <ac:cxnSpMkLst>
            <pc:docMk/>
            <pc:sldMk cId="2309166234" sldId="274"/>
            <ac:cxnSpMk id="11" creationId="{9B91C69F-DEFC-4FEA-BEBB-0300532D19D7}"/>
          </ac:cxnSpMkLst>
        </pc:cxnChg>
      </pc:sldChg>
      <pc:sldChg chg="addSp delSp modSp add replId">
        <pc:chgData name="Pierre Boistier" userId="S::pierre.boistier@etu.uca.fr::69717d82-fac0-4e39-b30a-91f4520400ce" providerId="AD" clId="Web-{BE874C2B-84BA-1068-999F-E426701325AC}" dt="2020-03-21T15:32:13.130" v="3242" actId="20577"/>
        <pc:sldMkLst>
          <pc:docMk/>
          <pc:sldMk cId="2042607495" sldId="275"/>
        </pc:sldMkLst>
        <pc:spChg chg="add mod">
          <ac:chgData name="Pierre Boistier" userId="S::pierre.boistier@etu.uca.fr::69717d82-fac0-4e39-b30a-91f4520400ce" providerId="AD" clId="Web-{BE874C2B-84BA-1068-999F-E426701325AC}" dt="2020-03-21T15:28:14.819" v="3038" actId="1076"/>
          <ac:spMkLst>
            <pc:docMk/>
            <pc:sldMk cId="2042607495" sldId="275"/>
            <ac:spMk id="7" creationId="{3E5860DD-766B-4B31-9E57-965D2C0D77F8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28:14.819" v="3039" actId="1076"/>
          <ac:spMkLst>
            <pc:docMk/>
            <pc:sldMk cId="2042607495" sldId="275"/>
            <ac:spMk id="8" creationId="{F81325C1-AA94-4F7A-B7D6-6DD88405AFC6}"/>
          </ac:spMkLst>
        </pc:spChg>
        <pc:spChg chg="del">
          <ac:chgData name="Pierre Boistier" userId="S::pierre.boistier@etu.uca.fr::69717d82-fac0-4e39-b30a-91f4520400ce" providerId="AD" clId="Web-{BE874C2B-84BA-1068-999F-E426701325AC}" dt="2020-03-21T15:13:48.078" v="2663"/>
          <ac:spMkLst>
            <pc:docMk/>
            <pc:sldMk cId="2042607495" sldId="275"/>
            <ac:spMk id="13" creationId="{6F553DCA-4C84-4E01-A7D1-16F329326387}"/>
          </ac:spMkLst>
        </pc:spChg>
        <pc:spChg chg="del">
          <ac:chgData name="Pierre Boistier" userId="S::pierre.boistier@etu.uca.fr::69717d82-fac0-4e39-b30a-91f4520400ce" providerId="AD" clId="Web-{BE874C2B-84BA-1068-999F-E426701325AC}" dt="2020-03-21T15:13:51.250" v="2664"/>
          <ac:spMkLst>
            <pc:docMk/>
            <pc:sldMk cId="2042607495" sldId="275"/>
            <ac:spMk id="14" creationId="{0B7FC40D-4202-4786-9875-C23593D77242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32:13.130" v="3242" actId="20577"/>
          <ac:spMkLst>
            <pc:docMk/>
            <pc:sldMk cId="2042607495" sldId="275"/>
            <ac:spMk id="18" creationId="{8AF8D7DE-4911-4B15-8B99-3C94110FB313}"/>
          </ac:spMkLst>
        </pc:spChg>
        <pc:spChg chg="add mod">
          <ac:chgData name="Pierre Boistier" userId="S::pierre.boistier@etu.uca.fr::69717d82-fac0-4e39-b30a-91f4520400ce" providerId="AD" clId="Web-{BE874C2B-84BA-1068-999F-E426701325AC}" dt="2020-03-21T15:29:25.412" v="3053" actId="1076"/>
          <ac:spMkLst>
            <pc:docMk/>
            <pc:sldMk cId="2042607495" sldId="275"/>
            <ac:spMk id="19" creationId="{AAF842A5-FAB2-4E1A-B03C-598A17F4A6A1}"/>
          </ac:spMkLst>
        </pc:spChg>
        <pc:picChg chg="add mod">
          <ac:chgData name="Pierre Boistier" userId="S::pierre.boistier@etu.uca.fr::69717d82-fac0-4e39-b30a-91f4520400ce" providerId="AD" clId="Web-{BE874C2B-84BA-1068-999F-E426701325AC}" dt="2020-03-21T15:15:10.593" v="2676" actId="14100"/>
          <ac:picMkLst>
            <pc:docMk/>
            <pc:sldMk cId="2042607495" sldId="275"/>
            <ac:picMk id="2" creationId="{68198446-C8BC-4215-B04E-9C7B034EC300}"/>
          </ac:picMkLst>
        </pc:picChg>
        <pc:picChg chg="add mod">
          <ac:chgData name="Pierre Boistier" userId="S::pierre.boistier@etu.uca.fr::69717d82-fac0-4e39-b30a-91f4520400ce" providerId="AD" clId="Web-{BE874C2B-84BA-1068-999F-E426701325AC}" dt="2020-03-21T15:15:25.140" v="2678" actId="1076"/>
          <ac:picMkLst>
            <pc:docMk/>
            <pc:sldMk cId="2042607495" sldId="275"/>
            <ac:picMk id="5" creationId="{2CB4E9A7-27D2-4396-8540-0B797A8E980D}"/>
          </ac:picMkLst>
        </pc:picChg>
        <pc:cxnChg chg="add mod">
          <ac:chgData name="Pierre Boistier" userId="S::pierre.boistier@etu.uca.fr::69717d82-fac0-4e39-b30a-91f4520400ce" providerId="AD" clId="Web-{BE874C2B-84BA-1068-999F-E426701325AC}" dt="2020-03-21T15:28:14.835" v="3040" actId="1076"/>
          <ac:cxnSpMkLst>
            <pc:docMk/>
            <pc:sldMk cId="2042607495" sldId="275"/>
            <ac:cxnSpMk id="9" creationId="{15F0FDB6-1F4B-4FE1-AC50-37911CFA4CDB}"/>
          </ac:cxnSpMkLst>
        </pc:cxnChg>
        <pc:cxnChg chg="add mod">
          <ac:chgData name="Pierre Boistier" userId="S::pierre.boistier@etu.uca.fr::69717d82-fac0-4e39-b30a-91f4520400ce" providerId="AD" clId="Web-{BE874C2B-84BA-1068-999F-E426701325AC}" dt="2020-03-21T15:29:25.412" v="3052" actId="1076"/>
          <ac:cxnSpMkLst>
            <pc:docMk/>
            <pc:sldMk cId="2042607495" sldId="275"/>
            <ac:cxnSpMk id="22" creationId="{FA7910A4-9B25-4647-AD23-72BCB1B8252E}"/>
          </ac:cxnSpMkLst>
        </pc:cxnChg>
      </pc:sldChg>
      <pc:sldChg chg="delSp modSp add ord replId">
        <pc:chgData name="Pierre Boistier" userId="S::pierre.boistier@etu.uca.fr::69717d82-fac0-4e39-b30a-91f4520400ce" providerId="AD" clId="Web-{BE874C2B-84BA-1068-999F-E426701325AC}" dt="2020-03-21T15:36:51.049" v="3347" actId="1076"/>
        <pc:sldMkLst>
          <pc:docMk/>
          <pc:sldMk cId="2651275951" sldId="276"/>
        </pc:sldMkLst>
        <pc:spChg chg="mod">
          <ac:chgData name="Pierre Boistier" userId="S::pierre.boistier@etu.uca.fr::69717d82-fac0-4e39-b30a-91f4520400ce" providerId="AD" clId="Web-{BE874C2B-84BA-1068-999F-E426701325AC}" dt="2020-03-21T15:35:57.127" v="3343" actId="1076"/>
          <ac:spMkLst>
            <pc:docMk/>
            <pc:sldMk cId="2651275951" sldId="276"/>
            <ac:spMk id="7" creationId="{3E5860DD-766B-4B31-9E57-965D2C0D77F8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15:36:30.002" v="3345" actId="688"/>
          <ac:spMkLst>
            <pc:docMk/>
            <pc:sldMk cId="2651275951" sldId="276"/>
            <ac:spMk id="8" creationId="{F81325C1-AA94-4F7A-B7D6-6DD88405AFC6}"/>
          </ac:spMkLst>
        </pc:spChg>
        <pc:spChg chg="del">
          <ac:chgData name="Pierre Boistier" userId="S::pierre.boistier@etu.uca.fr::69717d82-fac0-4e39-b30a-91f4520400ce" providerId="AD" clId="Web-{BE874C2B-84BA-1068-999F-E426701325AC}" dt="2020-03-21T15:34:13.300" v="3248"/>
          <ac:spMkLst>
            <pc:docMk/>
            <pc:sldMk cId="2651275951" sldId="276"/>
            <ac:spMk id="18" creationId="{8AF8D7DE-4911-4B15-8B99-3C94110FB313}"/>
          </ac:spMkLst>
        </pc:spChg>
        <pc:spChg chg="del">
          <ac:chgData name="Pierre Boistier" userId="S::pierre.boistier@etu.uca.fr::69717d82-fac0-4e39-b30a-91f4520400ce" providerId="AD" clId="Web-{BE874C2B-84BA-1068-999F-E426701325AC}" dt="2020-03-21T15:34:17.519" v="3250"/>
          <ac:spMkLst>
            <pc:docMk/>
            <pc:sldMk cId="2651275951" sldId="276"/>
            <ac:spMk id="19" creationId="{AAF842A5-FAB2-4E1A-B03C-598A17F4A6A1}"/>
          </ac:spMkLst>
        </pc:spChg>
        <pc:picChg chg="del">
          <ac:chgData name="Pierre Boistier" userId="S::pierre.boistier@etu.uca.fr::69717d82-fac0-4e39-b30a-91f4520400ce" providerId="AD" clId="Web-{BE874C2B-84BA-1068-999F-E426701325AC}" dt="2020-03-21T15:34:10.019" v="3247"/>
          <ac:picMkLst>
            <pc:docMk/>
            <pc:sldMk cId="2651275951" sldId="276"/>
            <ac:picMk id="2" creationId="{68198446-C8BC-4215-B04E-9C7B034EC300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15:34:23.863" v="3251" actId="14100"/>
          <ac:picMkLst>
            <pc:docMk/>
            <pc:sldMk cId="2651275951" sldId="276"/>
            <ac:picMk id="5" creationId="{2CB4E9A7-27D2-4396-8540-0B797A8E980D}"/>
          </ac:picMkLst>
        </pc:picChg>
        <pc:cxnChg chg="mod">
          <ac:chgData name="Pierre Boistier" userId="S::pierre.boistier@etu.uca.fr::69717d82-fac0-4e39-b30a-91f4520400ce" providerId="AD" clId="Web-{BE874C2B-84BA-1068-999F-E426701325AC}" dt="2020-03-21T15:36:51.049" v="3347" actId="1076"/>
          <ac:cxnSpMkLst>
            <pc:docMk/>
            <pc:sldMk cId="2651275951" sldId="276"/>
            <ac:cxnSpMk id="9" creationId="{15F0FDB6-1F4B-4FE1-AC50-37911CFA4CDB}"/>
          </ac:cxnSpMkLst>
        </pc:cxnChg>
        <pc:cxnChg chg="del">
          <ac:chgData name="Pierre Boistier" userId="S::pierre.boistier@etu.uca.fr::69717d82-fac0-4e39-b30a-91f4520400ce" providerId="AD" clId="Web-{BE874C2B-84BA-1068-999F-E426701325AC}" dt="2020-03-21T15:34:15.581" v="3249"/>
          <ac:cxnSpMkLst>
            <pc:docMk/>
            <pc:sldMk cId="2651275951" sldId="276"/>
            <ac:cxnSpMk id="22" creationId="{FA7910A4-9B25-4647-AD23-72BCB1B8252E}"/>
          </ac:cxnSpMkLst>
        </pc:cxnChg>
      </pc:sldChg>
      <pc:sldChg chg="modSp add replId">
        <pc:chgData name="Pierre Boistier" userId="S::pierre.boistier@etu.uca.fr::69717d82-fac0-4e39-b30a-91f4520400ce" providerId="AD" clId="Web-{BE874C2B-84BA-1068-999F-E426701325AC}" dt="2020-03-21T15:57:20.913" v="3583" actId="1076"/>
        <pc:sldMkLst>
          <pc:docMk/>
          <pc:sldMk cId="1058673806" sldId="277"/>
        </pc:sldMkLst>
        <pc:spChg chg="mod">
          <ac:chgData name="Pierre Boistier" userId="S::pierre.boistier@etu.uca.fr::69717d82-fac0-4e39-b30a-91f4520400ce" providerId="AD" clId="Web-{BE874C2B-84BA-1068-999F-E426701325AC}" dt="2020-03-21T15:57:20.897" v="3581" actId="1076"/>
          <ac:spMkLst>
            <pc:docMk/>
            <pc:sldMk cId="1058673806" sldId="277"/>
            <ac:spMk id="3" creationId="{02A2E4A0-701E-4AE3-A68A-2F04FFC6BC8F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15:57:20.913" v="3582" actId="1076"/>
          <ac:spMkLst>
            <pc:docMk/>
            <pc:sldMk cId="1058673806" sldId="277"/>
            <ac:spMk id="5" creationId="{81053FEB-E8D6-42F3-9501-48914A5EB112}"/>
          </ac:spMkLst>
        </pc:spChg>
        <pc:picChg chg="mod">
          <ac:chgData name="Pierre Boistier" userId="S::pierre.boistier@etu.uca.fr::69717d82-fac0-4e39-b30a-91f4520400ce" providerId="AD" clId="Web-{BE874C2B-84BA-1068-999F-E426701325AC}" dt="2020-03-21T15:55:49.101" v="3522"/>
          <ac:picMkLst>
            <pc:docMk/>
            <pc:sldMk cId="1058673806" sldId="277"/>
            <ac:picMk id="2" creationId="{2750BA98-739B-4117-9664-83D630A099B1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15:55:39.601" v="3521"/>
          <ac:picMkLst>
            <pc:docMk/>
            <pc:sldMk cId="1058673806" sldId="277"/>
            <ac:picMk id="7" creationId="{85D36252-7225-4AEB-BBC2-060B4E2CF886}"/>
          </ac:picMkLst>
        </pc:picChg>
        <pc:cxnChg chg="mod">
          <ac:chgData name="Pierre Boistier" userId="S::pierre.boistier@etu.uca.fr::69717d82-fac0-4e39-b30a-91f4520400ce" providerId="AD" clId="Web-{BE874C2B-84BA-1068-999F-E426701325AC}" dt="2020-03-21T15:57:20.913" v="3583" actId="1076"/>
          <ac:cxnSpMkLst>
            <pc:docMk/>
            <pc:sldMk cId="1058673806" sldId="277"/>
            <ac:cxnSpMk id="6" creationId="{B68F590D-98FC-440C-BA49-86294ECB2BEE}"/>
          </ac:cxnSpMkLst>
        </pc:cxnChg>
      </pc:sldChg>
      <pc:sldChg chg="modSp add ord replId">
        <pc:chgData name="Pierre Boistier" userId="S::pierre.boistier@etu.uca.fr::69717d82-fac0-4e39-b30a-91f4520400ce" providerId="AD" clId="Web-{BE874C2B-84BA-1068-999F-E426701325AC}" dt="2020-03-21T15:57:29.194" v="3584"/>
        <pc:sldMkLst>
          <pc:docMk/>
          <pc:sldMk cId="3170314687" sldId="278"/>
        </pc:sldMkLst>
        <pc:spChg chg="mod">
          <ac:chgData name="Pierre Boistier" userId="S::pierre.boistier@etu.uca.fr::69717d82-fac0-4e39-b30a-91f4520400ce" providerId="AD" clId="Web-{BE874C2B-84BA-1068-999F-E426701325AC}" dt="2020-03-21T15:56:42.054" v="3576" actId="20577"/>
          <ac:spMkLst>
            <pc:docMk/>
            <pc:sldMk cId="3170314687" sldId="278"/>
            <ac:spMk id="3" creationId="{02A2E4A0-701E-4AE3-A68A-2F04FFC6BC8F}"/>
          </ac:spMkLst>
        </pc:spChg>
        <pc:picChg chg="mod">
          <ac:chgData name="Pierre Boistier" userId="S::pierre.boistier@etu.uca.fr::69717d82-fac0-4e39-b30a-91f4520400ce" providerId="AD" clId="Web-{BE874C2B-84BA-1068-999F-E426701325AC}" dt="2020-03-21T15:56:57.262" v="3579"/>
          <ac:picMkLst>
            <pc:docMk/>
            <pc:sldMk cId="3170314687" sldId="278"/>
            <ac:picMk id="2" creationId="{2750BA98-739B-4117-9664-83D630A099B1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15:56:33.648" v="3569"/>
          <ac:picMkLst>
            <pc:docMk/>
            <pc:sldMk cId="3170314687" sldId="278"/>
            <ac:picMk id="7" creationId="{85D36252-7225-4AEB-BBC2-060B4E2CF886}"/>
          </ac:picMkLst>
        </pc:picChg>
      </pc:sldChg>
      <pc:sldChg chg="modSp add ord replId">
        <pc:chgData name="Pierre Boistier" userId="S::pierre.boistier@etu.uca.fr::69717d82-fac0-4e39-b30a-91f4520400ce" providerId="AD" clId="Web-{BE874C2B-84BA-1068-999F-E426701325AC}" dt="2020-03-21T16:12:51.920" v="3674" actId="20577"/>
        <pc:sldMkLst>
          <pc:docMk/>
          <pc:sldMk cId="2677539694" sldId="279"/>
        </pc:sldMkLst>
        <pc:spChg chg="mod">
          <ac:chgData name="Pierre Boistier" userId="S::pierre.boistier@etu.uca.fr::69717d82-fac0-4e39-b30a-91f4520400ce" providerId="AD" clId="Web-{BE874C2B-84BA-1068-999F-E426701325AC}" dt="2020-03-21T16:12:31.748" v="3649" actId="20577"/>
          <ac:spMkLst>
            <pc:docMk/>
            <pc:sldMk cId="2677539694" sldId="279"/>
            <ac:spMk id="13" creationId="{6F553DCA-4C84-4E01-A7D1-16F329326387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16:12:51.920" v="3674" actId="20577"/>
          <ac:spMkLst>
            <pc:docMk/>
            <pc:sldMk cId="2677539694" sldId="279"/>
            <ac:spMk id="14" creationId="{0B7FC40D-4202-4786-9875-C23593D77242}"/>
          </ac:spMkLst>
        </pc:spChg>
      </pc:sldChg>
      <pc:sldMasterChg chg="del delSldLayout">
        <pc:chgData name="Pierre Boistier" userId="S::pierre.boistier@etu.uca.fr::69717d82-fac0-4e39-b30a-91f4520400ce" providerId="AD" clId="Web-{BE874C2B-84BA-1068-999F-E426701325AC}" dt="2020-03-21T08:46:33.234" v="12"/>
        <pc:sldMasterMkLst>
          <pc:docMk/>
          <pc:sldMasterMk cId="0" sldId="2147483648"/>
        </pc:sldMasterMkLst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Pierre Boistier" userId="S::pierre.boistier@etu.uca.fr::69717d82-fac0-4e39-b30a-91f4520400ce" providerId="AD" clId="Web-{BE874C2B-84BA-1068-999F-E426701325AC}" dt="2020-03-21T08:46:33.234" v="12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del addSldLayout delSldLayout modSldLayout">
        <pc:chgData name="Pierre Boistier" userId="S::pierre.boistier@etu.uca.fr::69717d82-fac0-4e39-b30a-91f4520400ce" providerId="AD" clId="Web-{BE874C2B-84BA-1068-999F-E426701325AC}" dt="2020-03-21T08:47:12.656" v="19"/>
        <pc:sldMasterMkLst>
          <pc:docMk/>
          <pc:sldMasterMk cId="3778231925" sldId="2147483661"/>
        </pc:sldMasterMkLst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1070696630" sldId="2147483662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760040531" sldId="2147483663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1976743538" sldId="2147483664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439360882" sldId="2147483665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931668664" sldId="2147483666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1666657474" sldId="2147483667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833931246" sldId="2147483668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2741920383" sldId="2147483669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1323881782" sldId="2147483670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902819654" sldId="2147483671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196931183" sldId="2147483672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01281246" sldId="2147483673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94461044" sldId="2147483674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250623374" sldId="2147483675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1602963228" sldId="2147483676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4104943778" sldId="2147483677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7:12.656" v="19"/>
          <pc:sldLayoutMkLst>
            <pc:docMk/>
            <pc:sldMasterMk cId="3778231925" sldId="2147483661"/>
            <pc:sldLayoutMk cId="3110042312" sldId="2147483678"/>
          </pc:sldLayoutMkLst>
        </pc:sldLayoutChg>
      </pc:sldMasterChg>
      <pc:sldMasterChg chg="modSp add del addSldLayout delSldLayout modSldLayout">
        <pc:chgData name="Pierre Boistier" userId="S::pierre.boistier@etu.uca.fr::69717d82-fac0-4e39-b30a-91f4520400ce" providerId="AD" clId="Web-{BE874C2B-84BA-1068-999F-E426701325AC}" dt="2020-03-21T08:48:38.531" v="67"/>
        <pc:sldMasterMkLst>
          <pc:docMk/>
          <pc:sldMasterMk cId="894918745" sldId="2147483679"/>
        </pc:sldMasterMkLst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2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3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4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5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6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14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48:38.406" v="66"/>
          <ac:spMkLst>
            <pc:docMk/>
            <pc:sldMasterMk cId="894918745" sldId="2147483679"/>
            <ac:spMk id="16" creationId="{00000000-0000-0000-0000-000000000000}"/>
          </ac:spMkLst>
        </pc:spChg>
        <pc:picChg chg="mod">
          <ac:chgData name="Pierre Boistier" userId="S::pierre.boistier@etu.uca.fr::69717d82-fac0-4e39-b30a-91f4520400ce" providerId="AD" clId="Web-{BE874C2B-84BA-1068-999F-E426701325AC}" dt="2020-03-21T08:48:38.406" v="66"/>
          <ac:picMkLst>
            <pc:docMk/>
            <pc:sldMasterMk cId="894918745" sldId="2147483679"/>
            <ac:picMk id="7" creationId="{00000000-0000-0000-0000-000000000000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08:48:38.406" v="66"/>
          <ac:picMkLst>
            <pc:docMk/>
            <pc:sldMasterMk cId="894918745" sldId="2147483679"/>
            <ac:picMk id="8" creationId="{00000000-0000-0000-0000-000000000000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08:48:38.406" v="66"/>
          <ac:picMkLst>
            <pc:docMk/>
            <pc:sldMasterMk cId="894918745" sldId="2147483679"/>
            <ac:picMk id="9" creationId="{00000000-0000-0000-0000-000000000000}"/>
          </ac:picMkLst>
        </pc:picChg>
        <pc:picChg chg="mod">
          <ac:chgData name="Pierre Boistier" userId="S::pierre.boistier@etu.uca.fr::69717d82-fac0-4e39-b30a-91f4520400ce" providerId="AD" clId="Web-{BE874C2B-84BA-1068-999F-E426701325AC}" dt="2020-03-21T08:48:38.406" v="66"/>
          <ac:picMkLst>
            <pc:docMk/>
            <pc:sldMasterMk cId="894918745" sldId="2147483679"/>
            <ac:picMk id="10" creationId="{00000000-0000-0000-0000-000000000000}"/>
          </ac:picMkLst>
        </pc:pic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931081390" sldId="2147483680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31081390" sldId="2147483680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31081390" sldId="2147483680"/>
              <ac:spMk id="3" creationId="{00000000-0000-0000-0000-000000000000}"/>
            </ac:spMkLst>
          </pc:spChg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903048636" sldId="2147483681"/>
          </pc:sldLayoutMkLst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3157343150" sldId="2147483682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3157343150" sldId="2147483682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3157343150" sldId="2147483682"/>
              <ac:spMk id="3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167287207" sldId="2147483683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167287207" sldId="2147483683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167287207" sldId="2147483683"/>
              <ac:spMk id="4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4025246866" sldId="2147483684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25246866" sldId="2147483684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25246866" sldId="2147483684"/>
              <ac:spMk id="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25246866" sldId="2147483684"/>
              <ac:spMk id="5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25246866" sldId="2147483684"/>
              <ac:spMk id="6" creationId="{00000000-0000-0000-0000-000000000000}"/>
            </ac:spMkLst>
          </pc:spChg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26924530" sldId="2147483685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419532479" sldId="2147483686"/>
          </pc:sldLayoutMkLst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2729259512" sldId="2147483687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729259512" sldId="2147483687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729259512" sldId="2147483687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729259512" sldId="2147483687"/>
              <ac:spMk id="4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2607772580" sldId="2147483688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607772580" sldId="2147483688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607772580" sldId="2147483688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607772580" sldId="2147483688"/>
              <ac:spMk id="4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3197357709" sldId="2147483689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3197357709" sldId="2147483689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3197357709" sldId="2147483689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3197357709" sldId="2147483689"/>
              <ac:spMk id="4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2736623228" sldId="2147483690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736623228" sldId="2147483690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736623228" sldId="2147483690"/>
              <ac:spMk id="8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958485608" sldId="2147483691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58485608" sldId="2147483691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58485608" sldId="2147483691"/>
              <ac:spMk id="9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58485608" sldId="2147483691"/>
              <ac:spMk id="10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58485608" sldId="2147483691"/>
              <ac:spMk id="1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958485608" sldId="2147483691"/>
              <ac:spMk id="14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4078441361" sldId="2147483692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78441361" sldId="2147483692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4078441361" sldId="2147483692"/>
              <ac:spMk id="3" creationId="{00000000-0000-0000-0000-000000000000}"/>
            </ac:spMkLst>
          </pc:sp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2226282365" sldId="2147483693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5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1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16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19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2226282365" sldId="2147483693"/>
              <ac:spMk id="20" creationId="{00000000-0000-0000-0000-000000000000}"/>
            </ac:spMkLst>
          </pc:spChg>
          <pc:cxnChg chg="mod">
            <ac:chgData name="Pierre Boistier" userId="S::pierre.boistier@etu.uca.fr::69717d82-fac0-4e39-b30a-91f4520400ce" providerId="AD" clId="Web-{BE874C2B-84BA-1068-999F-E426701325AC}" dt="2020-03-21T08:48:38.406" v="66"/>
            <ac:cxnSpMkLst>
              <pc:docMk/>
              <pc:sldMasterMk cId="894918745" sldId="2147483679"/>
              <pc:sldLayoutMk cId="2226282365" sldId="2147483693"/>
              <ac:cxnSpMk id="17" creationId="{00000000-0000-0000-0000-000000000000}"/>
            </ac:cxnSpMkLst>
          </pc:cxnChg>
          <pc:cxnChg chg="mod">
            <ac:chgData name="Pierre Boistier" userId="S::pierre.boistier@etu.uca.fr::69717d82-fac0-4e39-b30a-91f4520400ce" providerId="AD" clId="Web-{BE874C2B-84BA-1068-999F-E426701325AC}" dt="2020-03-21T08:48:38.406" v="66"/>
            <ac:cxnSpMkLst>
              <pc:docMk/>
              <pc:sldMasterMk cId="894918745" sldId="2147483679"/>
              <pc:sldLayoutMk cId="2226282365" sldId="2147483693"/>
              <ac:cxnSpMk id="18" creationId="{00000000-0000-0000-0000-000000000000}"/>
            </ac:cxnSpMkLst>
          </pc:cxnChg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64458293" sldId="2147483694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5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1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2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2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2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29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30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64458293" sldId="2147483694"/>
              <ac:spMk id="31" creationId="{00000000-0000-0000-0000-000000000000}"/>
            </ac:spMkLst>
          </pc:spChg>
          <pc:cxnChg chg="mod">
            <ac:chgData name="Pierre Boistier" userId="S::pierre.boistier@etu.uca.fr::69717d82-fac0-4e39-b30a-91f4520400ce" providerId="AD" clId="Web-{BE874C2B-84BA-1068-999F-E426701325AC}" dt="2020-03-21T08:48:38.406" v="66"/>
            <ac:cxnSpMkLst>
              <pc:docMk/>
              <pc:sldMasterMk cId="894918745" sldId="2147483679"/>
              <pc:sldLayoutMk cId="164458293" sldId="2147483694"/>
              <ac:cxnSpMk id="17" creationId="{00000000-0000-0000-0000-000000000000}"/>
            </ac:cxnSpMkLst>
          </pc:cxnChg>
          <pc:cxnChg chg="mod">
            <ac:chgData name="Pierre Boistier" userId="S::pierre.boistier@etu.uca.fr::69717d82-fac0-4e39-b30a-91f4520400ce" providerId="AD" clId="Web-{BE874C2B-84BA-1068-999F-E426701325AC}" dt="2020-03-21T08:48:38.406" v="66"/>
            <ac:cxnSpMkLst>
              <pc:docMk/>
              <pc:sldMasterMk cId="894918745" sldId="2147483679"/>
              <pc:sldLayoutMk cId="164458293" sldId="2147483694"/>
              <ac:cxnSpMk id="18" creationId="{00000000-0000-0000-0000-000000000000}"/>
            </ac:cxnSpMkLst>
          </pc:cxnChg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492951813" sldId="2147483695"/>
          </pc:sldLayoutMkLst>
        </pc:sldLayoutChg>
        <pc:sldLayoutChg chg="modSp add del mod replId">
          <pc:chgData name="Pierre Boistier" userId="S::pierre.boistier@etu.uca.fr::69717d82-fac0-4e39-b30a-91f4520400ce" providerId="AD" clId="Web-{BE874C2B-84BA-1068-999F-E426701325AC}" dt="2020-03-21T08:48:38.531" v="67"/>
          <pc:sldLayoutMkLst>
            <pc:docMk/>
            <pc:sldMasterMk cId="894918745" sldId="2147483679"/>
            <pc:sldLayoutMk cId="1378080682" sldId="2147483696"/>
          </pc:sldLayoutMkLst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378080682" sldId="2147483696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48:38.406" v="66"/>
            <ac:spMkLst>
              <pc:docMk/>
              <pc:sldMasterMk cId="894918745" sldId="2147483679"/>
              <pc:sldLayoutMk cId="1378080682" sldId="2147483696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Pierre Boistier" userId="S::pierre.boistier@etu.uca.fr::69717d82-fac0-4e39-b30a-91f4520400ce" providerId="AD" clId="Web-{BE874C2B-84BA-1068-999F-E426701325AC}" dt="2020-03-21T08:49:12.375" v="79"/>
        <pc:sldMasterMkLst>
          <pc:docMk/>
          <pc:sldMasterMk cId="1194433197" sldId="2147483697"/>
        </pc:sldMasterMkLst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051144159" sldId="2147483698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849428601" sldId="2147483699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2458671329" sldId="2147483700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1406464182" sldId="2147483701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308432853" sldId="2147483702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1288795361" sldId="2147483703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1696517755" sldId="2147483704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212587185" sldId="2147483705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389251321" sldId="2147483706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2106697893" sldId="2147483707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1476514438" sldId="2147483708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980679913" sldId="2147483709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110315323" sldId="2147483710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330752831" sldId="2147483711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2850358099" sldId="2147483712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784272852" sldId="2147483713"/>
          </pc:sldLayoutMkLst>
        </pc:sldLayoutChg>
        <pc:sldLayoutChg chg="add del mo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1194433197" sldId="2147483697"/>
            <pc:sldLayoutMk cId="36636008" sldId="2147483714"/>
          </pc:sldLayoutMkLst>
        </pc:sldLayoutChg>
      </pc:sldMasterChg>
      <pc:sldMasterChg chg="modSp add replId addSldLayout modSldLayout">
        <pc:chgData name="Pierre Boistier" userId="S::pierre.boistier@etu.uca.fr::69717d82-fac0-4e39-b30a-91f4520400ce" providerId="AD" clId="Web-{BE874C2B-84BA-1068-999F-E426701325AC}" dt="2020-03-21T08:58:46.795" v="136"/>
        <pc:sldMasterMkLst>
          <pc:docMk/>
          <pc:sldMasterMk cId="720456108" sldId="2147483715"/>
        </pc:sldMasterMkLst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2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3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4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5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6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9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10" creationId="{00000000-0000-0000-0000-000000000000}"/>
          </ac:spMkLst>
        </pc:spChg>
        <pc:spChg chg="mod">
          <ac:chgData name="Pierre Boistier" userId="S::pierre.boistier@etu.uca.fr::69717d82-fac0-4e39-b30a-91f4520400ce" providerId="AD" clId="Web-{BE874C2B-84BA-1068-999F-E426701325AC}" dt="2020-03-21T08:58:46.795" v="136"/>
          <ac:spMkLst>
            <pc:docMk/>
            <pc:sldMasterMk cId="720456108" sldId="2147483715"/>
            <ac:spMk id="11" creationId="{00000000-0000-0000-0000-000000000000}"/>
          </ac:spMkLst>
        </pc:sp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3186048413" sldId="2147483716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7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8" creationId="{F6423B97-A5D4-47B9-8861-73B3707A04CF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9" creationId="{1AEC0421-37B4-4481-A10D-69FDF5EC7909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186048413" sldId="2147483716"/>
              <ac:spMk id="10" creationId="{5F7265B5-9F97-4F1E-99E9-74F7B7E62337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2877338293" sldId="2147483717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877338293" sldId="2147483717"/>
              <ac:spMk id="9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2246938560" sldId="2147483718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46938560" sldId="2147483718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46938560" sldId="2147483718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46938560" sldId="2147483718"/>
              <ac:spMk id="4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1474096322" sldId="2147483719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8" creationId="{0B919CC2-2A65-446F-B538-9E6249035445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9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10" creationId="{B72412AE-119E-4982-8B24-63365EFCA796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1474096322" sldId="2147483719"/>
              <ac:spMk id="11" creationId="{7FC4BB19-6AD1-45CF-9F99-00B109890FAB}"/>
            </ac:spMkLst>
          </pc:spChg>
        </pc:sldLayoutChg>
        <pc:sldLayoutChg chg="add replId">
          <pc:chgData name="Pierre Boistier" userId="S::pierre.boistier@etu.uca.fr::69717d82-fac0-4e39-b30a-91f4520400ce" providerId="AD" clId="Web-{BE874C2B-84BA-1068-999F-E426701325AC}" dt="2020-03-21T08:49:12.375" v="79"/>
          <pc:sldLayoutMkLst>
            <pc:docMk/>
            <pc:sldMasterMk cId="720456108" sldId="2147483715"/>
            <pc:sldLayoutMk cId="1417188604" sldId="2147483720"/>
          </pc:sldLayoutMkLst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504364461" sldId="2147483721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504364461" sldId="2147483721"/>
              <ac:spMk id="8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2277585183" sldId="2147483722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77585183" sldId="2147483722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77585183" sldId="2147483722"/>
              <ac:spMk id="4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77585183" sldId="2147483722"/>
              <ac:spMk id="5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77585183" sldId="2147483722"/>
              <ac:spMk id="6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277585183" sldId="2147483722"/>
              <ac:spMk id="12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2467901570" sldId="2147483723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467901570" sldId="2147483723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467901570" sldId="2147483723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467901570" sldId="2147483723"/>
              <ac:spMk id="4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2082641631" sldId="2147483724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082641631" sldId="2147483724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082641631" sldId="2147483724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2082641631" sldId="2147483724"/>
              <ac:spMk id="8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3880461495" sldId="2147483725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880461495" sldId="2147483725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3880461495" sldId="2147483725"/>
              <ac:spMk id="3" creationId="{00000000-0000-0000-0000-000000000000}"/>
            </ac:spMkLst>
          </pc:spChg>
        </pc:sldLayoutChg>
        <pc:sldLayoutChg chg="modSp add replId">
          <pc:chgData name="Pierre Boistier" userId="S::pierre.boistier@etu.uca.fr::69717d82-fac0-4e39-b30a-91f4520400ce" providerId="AD" clId="Web-{BE874C2B-84BA-1068-999F-E426701325AC}" dt="2020-03-21T08:58:46.795" v="136"/>
          <pc:sldLayoutMkLst>
            <pc:docMk/>
            <pc:sldMasterMk cId="720456108" sldId="2147483715"/>
            <pc:sldLayoutMk cId="559650204" sldId="2147483726"/>
          </pc:sldLayoutMkLst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559650204" sldId="2147483726"/>
              <ac:spMk id="2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559650204" sldId="2147483726"/>
              <ac:spMk id="3" creationId="{00000000-0000-0000-0000-000000000000}"/>
            </ac:spMkLst>
          </pc:spChg>
          <pc:spChg chg="mod">
            <ac:chgData name="Pierre Boistier" userId="S::pierre.boistier@etu.uca.fr::69717d82-fac0-4e39-b30a-91f4520400ce" providerId="AD" clId="Web-{BE874C2B-84BA-1068-999F-E426701325AC}" dt="2020-03-21T08:58:46.795" v="136"/>
            <ac:spMkLst>
              <pc:docMk/>
              <pc:sldMasterMk cId="720456108" sldId="2147483715"/>
              <pc:sldLayoutMk cId="559650204" sldId="2147483726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5" y="2495447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2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4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6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2"/>
            <a:ext cx="11029615" cy="214746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0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4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8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8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2"/>
            <a:ext cx="3031852" cy="1722419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2" y="6456918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52592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8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8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336004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2" y="642391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6423916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4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24" r:id="rId3"/>
    <p:sldLayoutId id="2147483723" r:id="rId4"/>
    <p:sldLayoutId id="2147483722" r:id="rId5"/>
    <p:sldLayoutId id="2147483721" r:id="rId6"/>
    <p:sldLayoutId id="2147483720" r:id="rId7"/>
    <p:sldLayoutId id="2147483719" r:id="rId8"/>
    <p:sldLayoutId id="2147483718" r:id="rId9"/>
    <p:sldLayoutId id="2147483717" r:id="rId10"/>
    <p:sldLayoutId id="214748371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2B673-5B0C-4DF2-87A8-3A7F25C4F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1" r="19233" b="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090" y="643467"/>
            <a:ext cx="6784191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Bataille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navale</a:t>
            </a:r>
            <a:br>
              <a:rPr lang="en-US" sz="3100" dirty="0">
                <a:ea typeface="+mj-lt"/>
                <a:cs typeface="+mj-lt"/>
              </a:rPr>
            </a:b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De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l'optimisation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d'une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stratégie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gagnante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par</a:t>
            </a:r>
            <a:endParaRPr lang="fr-FR" sz="2400">
              <a:solidFill>
                <a:schemeClr val="bg1"/>
              </a:solidFill>
              <a:ea typeface="+mj-lt"/>
              <a:cs typeface="+mj-lt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programmation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classique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 et intelligence </a:t>
            </a:r>
            <a:r>
              <a:rPr lang="en-US" sz="2400" dirty="0" err="1">
                <a:solidFill>
                  <a:schemeClr val="bg1"/>
                </a:solidFill>
                <a:ea typeface="+mj-lt"/>
                <a:cs typeface="+mj-lt"/>
              </a:rPr>
              <a:t>artificielle</a:t>
            </a:r>
            <a:endParaRPr lang="en-US" sz="24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9" y="4133135"/>
            <a:ext cx="8176512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TIPE 2020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Thème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: OCEAN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Pierre </a:t>
            </a:r>
            <a:r>
              <a:rPr lang="en-US" sz="1600" dirty="0" err="1">
                <a:solidFill>
                  <a:schemeClr val="bg1"/>
                </a:solidFill>
                <a:ea typeface="+mj-lt"/>
                <a:cs typeface="+mj-lt"/>
              </a:rPr>
              <a:t>Boistier</a:t>
            </a:r>
            <a:r>
              <a:rPr lang="en-US" sz="1600" dirty="0">
                <a:solidFill>
                  <a:schemeClr val="bg1"/>
                </a:solidFill>
                <a:ea typeface="+mj-lt"/>
                <a:cs typeface="+mj-lt"/>
              </a:rPr>
              <a:t> – n°634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45410" y="4035362"/>
            <a:ext cx="4053178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5" descr="Une image contenant homme&#10;&#10;Description générée avec un niveau de confiance très élevé">
            <a:extLst>
              <a:ext uri="{FF2B5EF4-FFF2-40B4-BE49-F238E27FC236}">
                <a16:creationId xmlns:a16="http://schemas.microsoft.com/office/drawing/2014/main" id="{2CB4E9A7-27D2-4396-8540-0B797A8E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86" y="753218"/>
            <a:ext cx="5863084" cy="57972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5860DD-766B-4B31-9E57-965D2C0D77F8}"/>
              </a:ext>
            </a:extLst>
          </p:cNvPr>
          <p:cNvSpPr txBox="1"/>
          <p:nvPr/>
        </p:nvSpPr>
        <p:spPr>
          <a:xfrm>
            <a:off x="785903" y="4159191"/>
            <a:ext cx="19093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Dans la partie inférieure de la grille, exemple de jeu "en croix"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81325C1-AA94-4F7A-B7D6-6DD88405AFC6}"/>
              </a:ext>
            </a:extLst>
          </p:cNvPr>
          <p:cNvSpPr/>
          <p:nvPr/>
        </p:nvSpPr>
        <p:spPr>
          <a:xfrm rot="5400000">
            <a:off x="461685" y="4270255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5F0FDB6-1F4B-4FE1-AC50-37911CFA4CDB}"/>
              </a:ext>
            </a:extLst>
          </p:cNvPr>
          <p:cNvCxnSpPr/>
          <p:nvPr/>
        </p:nvCxnSpPr>
        <p:spPr>
          <a:xfrm>
            <a:off x="756073" y="4261466"/>
            <a:ext cx="14376" cy="1092674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5" y="730834"/>
            <a:ext cx="7738322" cy="4446874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2711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HasardMalin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 err="1">
                          <a:latin typeface="Gill Sans MT"/>
                        </a:rPr>
                        <a:t>ChasseEtPeche</a:t>
                      </a:r>
                      <a:endParaRPr lang="fr-F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ChassePecheCroix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95,33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56,66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49,42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11,64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8,09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8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750BA98-739B-4117-9664-83D630A09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6" y="2667105"/>
            <a:ext cx="4756031" cy="4039827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85D36252-7225-4AEB-BBC2-060B4E2C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765519"/>
            <a:ext cx="3577087" cy="36160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A2E4A0-701E-4AE3-A68A-2F04FFC6BC8F}"/>
              </a:ext>
            </a:extLst>
          </p:cNvPr>
          <p:cNvSpPr txBox="1"/>
          <p:nvPr/>
        </p:nvSpPr>
        <p:spPr>
          <a:xfrm>
            <a:off x="826519" y="5197057"/>
            <a:ext cx="3648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Grille vierge</a:t>
            </a:r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81053FEB-E8D6-42F3-9501-48914A5EB112}"/>
              </a:ext>
            </a:extLst>
          </p:cNvPr>
          <p:cNvSpPr/>
          <p:nvPr/>
        </p:nvSpPr>
        <p:spPr>
          <a:xfrm>
            <a:off x="531056" y="5308121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8F590D-98FC-440C-BA49-86294ECB2BEE}"/>
              </a:ext>
            </a:extLst>
          </p:cNvPr>
          <p:cNvCxnSpPr/>
          <p:nvPr/>
        </p:nvCxnSpPr>
        <p:spPr>
          <a:xfrm flipH="1">
            <a:off x="825443" y="5308857"/>
            <a:ext cx="1" cy="19696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7A47C1F-619B-4C73-88CA-730AFE15641A}"/>
              </a:ext>
            </a:extLst>
          </p:cNvPr>
          <p:cNvSpPr txBox="1"/>
          <p:nvPr/>
        </p:nvSpPr>
        <p:spPr>
          <a:xfrm>
            <a:off x="4754053" y="1168701"/>
            <a:ext cx="36489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Affichage des propabilités dans chaque </a:t>
            </a:r>
            <a:r>
              <a:rPr lang="fr-FR"/>
              <a:t>case correspondant</a:t>
            </a:r>
            <a:r>
              <a:rPr lang="fr-FR" dirty="0"/>
              <a:t> à la grille ci-contre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0E434072-396A-470C-B96F-8C8E52617592}"/>
              </a:ext>
            </a:extLst>
          </p:cNvPr>
          <p:cNvSpPr/>
          <p:nvPr/>
        </p:nvSpPr>
        <p:spPr>
          <a:xfrm rot="10800000">
            <a:off x="4458590" y="1279764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F697721-251B-47E7-BD27-81474F57B34F}"/>
              </a:ext>
            </a:extLst>
          </p:cNvPr>
          <p:cNvCxnSpPr/>
          <p:nvPr/>
        </p:nvCxnSpPr>
        <p:spPr>
          <a:xfrm>
            <a:off x="4752978" y="1256599"/>
            <a:ext cx="14376" cy="7763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8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750BA98-739B-4117-9664-83D630A09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6" y="2668132"/>
            <a:ext cx="4756030" cy="4037773"/>
          </a:xfrm>
          <a:prstGeom prst="rect">
            <a:avLst/>
          </a:prstGeom>
        </p:spPr>
      </p:pic>
      <p:pic>
        <p:nvPicPr>
          <p:cNvPr id="7" name="Image 7" descr="Une image contenant bleu, blanc&#10;&#10;Description générée avec un niveau de confiance très élevé">
            <a:extLst>
              <a:ext uri="{FF2B5EF4-FFF2-40B4-BE49-F238E27FC236}">
                <a16:creationId xmlns:a16="http://schemas.microsoft.com/office/drawing/2014/main" id="{85D36252-7225-4AEB-BBC2-060B4E2C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4" y="790423"/>
            <a:ext cx="3571658" cy="35662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A2E4A0-701E-4AE3-A68A-2F04FFC6BC8F}"/>
              </a:ext>
            </a:extLst>
          </p:cNvPr>
          <p:cNvSpPr txBox="1"/>
          <p:nvPr/>
        </p:nvSpPr>
        <p:spPr>
          <a:xfrm>
            <a:off x="826519" y="5197057"/>
            <a:ext cx="3217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Tir en </a:t>
            </a:r>
            <a:r>
              <a:rPr lang="fr-FR" i="1"/>
              <a:t>D4</a:t>
            </a:r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81053FEB-E8D6-42F3-9501-48914A5EB112}"/>
              </a:ext>
            </a:extLst>
          </p:cNvPr>
          <p:cNvSpPr/>
          <p:nvPr/>
        </p:nvSpPr>
        <p:spPr>
          <a:xfrm>
            <a:off x="531056" y="5308121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8F590D-98FC-440C-BA49-86294ECB2BEE}"/>
              </a:ext>
            </a:extLst>
          </p:cNvPr>
          <p:cNvCxnSpPr/>
          <p:nvPr/>
        </p:nvCxnSpPr>
        <p:spPr>
          <a:xfrm flipH="1">
            <a:off x="825443" y="5308857"/>
            <a:ext cx="1" cy="19696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7A47C1F-619B-4C73-88CA-730AFE15641A}"/>
              </a:ext>
            </a:extLst>
          </p:cNvPr>
          <p:cNvSpPr txBox="1"/>
          <p:nvPr/>
        </p:nvSpPr>
        <p:spPr>
          <a:xfrm>
            <a:off x="4754053" y="1168701"/>
            <a:ext cx="36489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Affichage des propabilités dans chaque </a:t>
            </a:r>
            <a:r>
              <a:rPr lang="fr-FR"/>
              <a:t>case correspondant</a:t>
            </a:r>
            <a:r>
              <a:rPr lang="fr-FR" dirty="0"/>
              <a:t> à la grille ci-contre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0E434072-396A-470C-B96F-8C8E52617592}"/>
              </a:ext>
            </a:extLst>
          </p:cNvPr>
          <p:cNvSpPr/>
          <p:nvPr/>
        </p:nvSpPr>
        <p:spPr>
          <a:xfrm rot="10800000">
            <a:off x="4458590" y="1279764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F697721-251B-47E7-BD27-81474F57B34F}"/>
              </a:ext>
            </a:extLst>
          </p:cNvPr>
          <p:cNvCxnSpPr/>
          <p:nvPr/>
        </p:nvCxnSpPr>
        <p:spPr>
          <a:xfrm>
            <a:off x="4752978" y="1256599"/>
            <a:ext cx="14376" cy="7763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1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2750BA98-739B-4117-9664-83D630A09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6" y="2668132"/>
            <a:ext cx="4756031" cy="4037773"/>
          </a:xfrm>
          <a:prstGeom prst="rect">
            <a:avLst/>
          </a:prstGeom>
        </p:spPr>
      </p:pic>
      <p:pic>
        <p:nvPicPr>
          <p:cNvPr id="7" name="Image 7" descr="Une image contenant homme&#10;&#10;Description générée avec un niveau de confiance très élevé">
            <a:extLst>
              <a:ext uri="{FF2B5EF4-FFF2-40B4-BE49-F238E27FC236}">
                <a16:creationId xmlns:a16="http://schemas.microsoft.com/office/drawing/2014/main" id="{85D36252-7225-4AEB-BBC2-060B4E2C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790423"/>
            <a:ext cx="3577087" cy="35662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A2E4A0-701E-4AE3-A68A-2F04FFC6BC8F}"/>
              </a:ext>
            </a:extLst>
          </p:cNvPr>
          <p:cNvSpPr txBox="1"/>
          <p:nvPr/>
        </p:nvSpPr>
        <p:spPr>
          <a:xfrm>
            <a:off x="826519" y="5130382"/>
            <a:ext cx="3217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Grille quelconque en cours de jeu</a:t>
            </a:r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81053FEB-E8D6-42F3-9501-48914A5EB112}"/>
              </a:ext>
            </a:extLst>
          </p:cNvPr>
          <p:cNvSpPr/>
          <p:nvPr/>
        </p:nvSpPr>
        <p:spPr>
          <a:xfrm>
            <a:off x="531056" y="5241446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8F590D-98FC-440C-BA49-86294ECB2BEE}"/>
              </a:ext>
            </a:extLst>
          </p:cNvPr>
          <p:cNvCxnSpPr/>
          <p:nvPr/>
        </p:nvCxnSpPr>
        <p:spPr>
          <a:xfrm flipH="1">
            <a:off x="815918" y="5242182"/>
            <a:ext cx="9526" cy="43509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7A47C1F-619B-4C73-88CA-730AFE15641A}"/>
              </a:ext>
            </a:extLst>
          </p:cNvPr>
          <p:cNvSpPr txBox="1"/>
          <p:nvPr/>
        </p:nvSpPr>
        <p:spPr>
          <a:xfrm>
            <a:off x="4754053" y="1168701"/>
            <a:ext cx="36489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Affichage des propabilités dans chaque </a:t>
            </a:r>
            <a:r>
              <a:rPr lang="fr-FR"/>
              <a:t>case correspondant</a:t>
            </a:r>
            <a:r>
              <a:rPr lang="fr-FR" dirty="0"/>
              <a:t> à la grille ci-contre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0E434072-396A-470C-B96F-8C8E52617592}"/>
              </a:ext>
            </a:extLst>
          </p:cNvPr>
          <p:cNvSpPr/>
          <p:nvPr/>
        </p:nvSpPr>
        <p:spPr>
          <a:xfrm rot="10800000">
            <a:off x="4458590" y="1279764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F697721-251B-47E7-BD27-81474F57B34F}"/>
              </a:ext>
            </a:extLst>
          </p:cNvPr>
          <p:cNvCxnSpPr/>
          <p:nvPr/>
        </p:nvCxnSpPr>
        <p:spPr>
          <a:xfrm>
            <a:off x="4752978" y="1256599"/>
            <a:ext cx="14376" cy="7763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7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6" y="730834"/>
            <a:ext cx="7738320" cy="4446874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61799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HasardMalin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 err="1">
                          <a:latin typeface="Gill Sans MT"/>
                        </a:rPr>
                        <a:t>ChasseEtPeche</a:t>
                      </a:r>
                      <a:endParaRPr lang="fr-F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ChassePecheCroix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ChassePecheProba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95,33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56,66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49,42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38,96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38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11,64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8,09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6,36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896C952-AE73-43E9-85CA-FF27941D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4" t="13490" r="52547" b="83084"/>
          <a:stretch/>
        </p:blipFill>
        <p:spPr>
          <a:xfrm>
            <a:off x="1496074" y="1798471"/>
            <a:ext cx="1057602" cy="152343"/>
          </a:xfrm>
          <a:prstGeom prst="rect">
            <a:avLst/>
          </a:prstGeom>
        </p:spPr>
      </p:pic>
      <p:pic>
        <p:nvPicPr>
          <p:cNvPr id="1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1EA1853-F3DA-48D6-92A3-7A7DF2675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4" t="13490" r="52547" b="83084"/>
          <a:stretch/>
        </p:blipFill>
        <p:spPr>
          <a:xfrm>
            <a:off x="5353699" y="1798470"/>
            <a:ext cx="1057602" cy="152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FF7A2B-BCE7-40B2-9137-FC3305AEFADB}"/>
              </a:ext>
            </a:extLst>
          </p:cNvPr>
          <p:cNvSpPr/>
          <p:nvPr/>
        </p:nvSpPr>
        <p:spPr>
          <a:xfrm>
            <a:off x="2552700" y="1651000"/>
            <a:ext cx="254000" cy="27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C047C-54A6-4A75-811D-7BFA5B87CB4B}"/>
              </a:ext>
            </a:extLst>
          </p:cNvPr>
          <p:cNvSpPr/>
          <p:nvPr/>
        </p:nvSpPr>
        <p:spPr>
          <a:xfrm rot="660000">
            <a:off x="6477701" y="1836981"/>
            <a:ext cx="189301" cy="107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5F53F-1A70-4556-83D7-7FBED2138252}"/>
              </a:ext>
            </a:extLst>
          </p:cNvPr>
          <p:cNvSpPr/>
          <p:nvPr/>
        </p:nvSpPr>
        <p:spPr>
          <a:xfrm rot="720000">
            <a:off x="6400736" y="1833566"/>
            <a:ext cx="49123" cy="10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8E4FEC2-0ACE-4504-B8FB-C4455753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47" y="1805796"/>
            <a:ext cx="43314" cy="1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2" y="730834"/>
            <a:ext cx="7669907" cy="4446874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72447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>
                          <a:latin typeface="Gill Sans MT"/>
                        </a:rPr>
                        <a:t>ChassePecheProba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Gill Sans MT"/>
                        </a:rPr>
                        <a:t>CPCP</a:t>
                      </a:r>
                      <a:endParaRPr lang="fr-F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CPCPDL</a:t>
                      </a:r>
                      <a:endParaRPr lang="fr-FR" sz="12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CPCPDE</a:t>
                      </a:r>
                      <a:endParaRPr lang="fr-FR" sz="12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38,92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39,12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39,15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/>
                        <a:t>38,73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39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39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39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/>
                        <a:t>39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6,35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6,14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6,11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/>
                        <a:t>6,04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2" y="730834"/>
            <a:ext cx="7669907" cy="4446874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41921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ChassePecheProba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b="1" i="0" u="none" strike="noStrike" noProof="0" dirty="0">
                        <a:latin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39,03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8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2" y="730834"/>
            <a:ext cx="7669907" cy="4446873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02136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ChassePecheProba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>
                          <a:latin typeface="Gill Sans MT"/>
                        </a:rPr>
                        <a:t>SL Chasse (0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39,03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62,98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14,92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7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3" y="730834"/>
            <a:ext cx="7669905" cy="4446873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31698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ChassePecheProba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>
                          <a:latin typeface="Gill Sans MT"/>
                        </a:rPr>
                        <a:t>SL Chasse (0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SL Chasse (10 m)</a:t>
                      </a:r>
                      <a:endParaRPr lang="fr-FR" sz="1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39,03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62,98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46,23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14,92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13,55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3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786D51-E1D0-40CE-A1B2-EB87D88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066800"/>
            <a:ext cx="429582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6A38B-3410-4967-A577-58DE58B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1" y="1066800"/>
            <a:ext cx="2683157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Bataille Navale </a:t>
            </a:r>
            <a:r>
              <a:rPr lang="en-US" sz="1600">
                <a:solidFill>
                  <a:srgbClr val="FFFFFF"/>
                </a:solidFill>
              </a:rPr>
              <a:t>Règles, </a:t>
            </a:r>
            <a:r>
              <a:rPr lang="en-US" sz="1600" dirty="0">
                <a:solidFill>
                  <a:srgbClr val="FFFFFF"/>
                </a:solidFill>
              </a:rPr>
              <a:t>interface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Algorithmes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Définitions, théorie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15660" y="3404997"/>
            <a:ext cx="3703320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609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rte,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3" y="730834"/>
            <a:ext cx="7669905" cy="4446872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58506"/>
              </p:ext>
            </p:extLst>
          </p:nvPr>
        </p:nvGraphicFramePr>
        <p:xfrm>
          <a:off x="618227" y="5348377"/>
          <a:ext cx="791842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4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4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ChassePecheProba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 dirty="0">
                          <a:latin typeface="Gill Sans MT"/>
                        </a:rPr>
                        <a:t>SL Chasse (0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SL Chasse (10 m)</a:t>
                      </a:r>
                      <a:endParaRPr lang="fr-FR" sz="1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SL Chasse (8 h)</a:t>
                      </a:r>
                      <a:endParaRPr lang="fr-FR" sz="12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39,03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62,98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46,23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39,33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14,92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13,55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dirty="0"/>
                        <a:t>6,73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9B672A43-5702-4112-B3C1-2873B090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798706"/>
            <a:ext cx="4008407" cy="570628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B7E5B2C8-B710-4423-9C68-20657D7B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40" y="864080"/>
            <a:ext cx="4310332" cy="43247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37757E6-E798-4571-B625-A221C949CAD5}"/>
              </a:ext>
            </a:extLst>
          </p:cNvPr>
          <p:cNvSpPr txBox="1"/>
          <p:nvPr/>
        </p:nvSpPr>
        <p:spPr>
          <a:xfrm>
            <a:off x="4911306" y="5500778"/>
            <a:ext cx="3749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Exemples de grilles de bataille navale (</a:t>
            </a:r>
            <a:r>
              <a:rPr lang="fr-FR" i="1"/>
              <a:t>Wikipedia</a:t>
            </a:r>
            <a:r>
              <a:rPr lang="fr-FR"/>
              <a:t>)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AE3EAB8-C122-4C9F-B05F-2A9015D785AE}"/>
              </a:ext>
            </a:extLst>
          </p:cNvPr>
          <p:cNvSpPr/>
          <p:nvPr/>
        </p:nvSpPr>
        <p:spPr>
          <a:xfrm>
            <a:off x="4644597" y="5601957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32EC4FC-4250-475E-97AB-AB6BC18C8DB2}"/>
              </a:ext>
            </a:extLst>
          </p:cNvPr>
          <p:cNvSpPr/>
          <p:nvPr/>
        </p:nvSpPr>
        <p:spPr>
          <a:xfrm rot="16200000">
            <a:off x="4644597" y="5831994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B8BA49-05CE-4675-A9A1-846F39C3E50F}"/>
              </a:ext>
            </a:extLst>
          </p:cNvPr>
          <p:cNvCxnSpPr/>
          <p:nvPr/>
        </p:nvCxnSpPr>
        <p:spPr>
          <a:xfrm flipH="1">
            <a:off x="4934308" y="5617233"/>
            <a:ext cx="1" cy="531959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553DCA-4C84-4E01-A7D1-16F329326387}"/>
              </a:ext>
            </a:extLst>
          </p:cNvPr>
          <p:cNvSpPr txBox="1"/>
          <p:nvPr/>
        </p:nvSpPr>
        <p:spPr>
          <a:xfrm>
            <a:off x="439947" y="1331343"/>
            <a:ext cx="823535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Une grille de 10x10 cases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/>
              <a:t>1 seul joueur (</a:t>
            </a:r>
            <a:r>
              <a:rPr lang="fr-FR" i="1"/>
              <a:t>attaquant</a:t>
            </a:r>
            <a:r>
              <a:rPr lang="fr-FR"/>
              <a:t>) qui doit détruire la flotte du </a:t>
            </a:r>
            <a:r>
              <a:rPr lang="fr-FR" i="1"/>
              <a:t>défenseur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5 bateaux : tailles 2, 3, 3, 4, 5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Chaque bateau doit être connexe et placé sur une même ligne ou même colonne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/>
              <a:t>Interdiction de placer des bateaux côte à côte, même en diagonale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A chaque tour, l'</a:t>
            </a:r>
            <a:r>
              <a:rPr lang="fr-FR" i="1"/>
              <a:t>attaquant </a:t>
            </a:r>
            <a:r>
              <a:rPr lang="fr-FR"/>
              <a:t>peut tirer 1 fois. Le jeu lui donne alors une des informations suivantes concernant la case touchée :</a:t>
            </a:r>
            <a:endParaRPr lang="fr-FR" i="1" dirty="0"/>
          </a:p>
          <a:p>
            <a:pPr marL="742950" lvl="1" indent="-285750">
              <a:buFont typeface="Arial"/>
              <a:buChar char="•"/>
            </a:pPr>
            <a:r>
              <a:rPr lang="fr-FR" b="1">
                <a:solidFill>
                  <a:srgbClr val="FF0000"/>
                </a:solidFill>
              </a:rPr>
              <a:t>Plouf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/>
              <a:t>(</a:t>
            </a:r>
            <a:r>
              <a:rPr lang="fr-FR" i="1"/>
              <a:t>aucun bateau à cet emplacement</a:t>
            </a:r>
            <a:r>
              <a:rPr lang="fr-FR"/>
              <a:t>)</a:t>
            </a:r>
            <a:endParaRPr lang="fr-FR" dirty="0"/>
          </a:p>
          <a:p>
            <a:pPr marL="742950" lvl="1" indent="-285750">
              <a:buFont typeface="Arial"/>
              <a:buChar char="•"/>
            </a:pPr>
            <a:r>
              <a:rPr lang="fr-FR" b="1">
                <a:solidFill>
                  <a:srgbClr val="00B050"/>
                </a:solidFill>
              </a:rPr>
              <a:t>Touché</a:t>
            </a:r>
            <a:r>
              <a:rPr lang="fr-FR"/>
              <a:t> (</a:t>
            </a:r>
            <a:r>
              <a:rPr lang="fr-FR" i="1"/>
              <a:t>un bateau à cet emplacement</a:t>
            </a:r>
            <a:r>
              <a:rPr lang="fr-FR"/>
              <a:t>)</a:t>
            </a:r>
            <a:endParaRPr lang="fr-FR" dirty="0"/>
          </a:p>
          <a:p>
            <a:pPr marL="742950" lvl="1" indent="-285750">
              <a:buFont typeface="Arial"/>
              <a:buChar char="•"/>
            </a:pPr>
            <a:r>
              <a:rPr lang="fr-FR" b="1"/>
              <a:t>Touché Coulé</a:t>
            </a:r>
            <a:r>
              <a:rPr lang="fr-FR"/>
              <a:t> (</a:t>
            </a:r>
            <a:r>
              <a:rPr lang="fr-FR" i="1"/>
              <a:t>un bateau vient d'être coulé</a:t>
            </a:r>
            <a:r>
              <a:rPr lang="fr-FR"/>
              <a:t>)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/>
              <a:t>La partie se termine lorsque la flotte adverse est détruite ou que l'</a:t>
            </a:r>
            <a:r>
              <a:rPr lang="fr-FR" i="1"/>
              <a:t>attaquant</a:t>
            </a:r>
            <a:r>
              <a:rPr lang="fr-FR"/>
              <a:t> a tiré 100 fois</a:t>
            </a:r>
          </a:p>
          <a:p>
            <a:endParaRPr lang="fr-FR" dirty="0"/>
          </a:p>
          <a:p>
            <a:pPr>
              <a:buFont typeface="Arial"/>
            </a:pPr>
            <a:r>
              <a:rPr lang="fr-FR" dirty="0"/>
              <a:t>Tous les programmes sont codés en langage </a:t>
            </a:r>
            <a:r>
              <a:rPr lang="fr-FR" i="1" dirty="0"/>
              <a:t>Python</a:t>
            </a:r>
            <a:r>
              <a:rPr lang="fr-FR" dirty="0"/>
              <a:t>, en utilisant notamment les bibliothèques </a:t>
            </a:r>
            <a:r>
              <a:rPr lang="fr-FR" i="1" dirty="0"/>
              <a:t>matplotlib</a:t>
            </a:r>
            <a:r>
              <a:rPr lang="fr-FR" dirty="0"/>
              <a:t>, </a:t>
            </a:r>
            <a:r>
              <a:rPr lang="fr-FR" i="1" dirty="0"/>
              <a:t>pygame</a:t>
            </a:r>
            <a:r>
              <a:rPr lang="fr-FR" dirty="0"/>
              <a:t> et </a:t>
            </a:r>
            <a:r>
              <a:rPr lang="fr-FR" i="1"/>
              <a:t>TensorFlow</a:t>
            </a:r>
            <a:r>
              <a:rPr lang="fr-FR"/>
              <a:t>.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7FC40D-4202-4786-9875-C23593D77242}"/>
              </a:ext>
            </a:extLst>
          </p:cNvPr>
          <p:cNvSpPr txBox="1"/>
          <p:nvPr/>
        </p:nvSpPr>
        <p:spPr>
          <a:xfrm>
            <a:off x="368059" y="741870"/>
            <a:ext cx="84222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Nos règles</a:t>
            </a:r>
          </a:p>
        </p:txBody>
      </p:sp>
    </p:spTree>
    <p:extLst>
      <p:ext uri="{BB962C8B-B14F-4D97-AF65-F5344CB8AC3E}">
        <p14:creationId xmlns:p14="http://schemas.microsoft.com/office/powerpoint/2010/main" val="233398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 descr="Une image contenant bleu, vue, vert, blanc&#10;&#10;Description générée avec un niveau de confiance très élevé">
            <a:extLst>
              <a:ext uri="{FF2B5EF4-FFF2-40B4-BE49-F238E27FC236}">
                <a16:creationId xmlns:a16="http://schemas.microsoft.com/office/drawing/2014/main" id="{68198446-C8BC-4215-B04E-9C7B034E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689467"/>
            <a:ext cx="4094671" cy="4084463"/>
          </a:xfrm>
          <a:prstGeom prst="rect">
            <a:avLst/>
          </a:prstGeom>
        </p:spPr>
      </p:pic>
      <p:pic>
        <p:nvPicPr>
          <p:cNvPr id="5" name="Image 5" descr="Une image contenant homme&#10;&#10;Description générée avec un niveau de confiance très élevé">
            <a:extLst>
              <a:ext uri="{FF2B5EF4-FFF2-40B4-BE49-F238E27FC236}">
                <a16:creationId xmlns:a16="http://schemas.microsoft.com/office/drawing/2014/main" id="{2CB4E9A7-27D2-4396-8540-0B797A8E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3" y="2492878"/>
            <a:ext cx="4094670" cy="40576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5860DD-766B-4B31-9E57-965D2C0D77F8}"/>
              </a:ext>
            </a:extLst>
          </p:cNvPr>
          <p:cNvSpPr txBox="1"/>
          <p:nvPr/>
        </p:nvSpPr>
        <p:spPr>
          <a:xfrm>
            <a:off x="5012846" y="1068059"/>
            <a:ext cx="36489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Exemple de partie respectant le code couleur des règles, le </a:t>
            </a:r>
            <a:r>
              <a:rPr lang="fr-FR" i="1" dirty="0"/>
              <a:t>bleu </a:t>
            </a:r>
            <a:r>
              <a:rPr lang="fr-FR"/>
              <a:t>étant une case non encore touchée</a:t>
            </a:r>
            <a:endParaRPr lang="fr-FR" dirty="0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81325C1-AA94-4F7A-B7D6-6DD88405AFC6}"/>
              </a:ext>
            </a:extLst>
          </p:cNvPr>
          <p:cNvSpPr/>
          <p:nvPr/>
        </p:nvSpPr>
        <p:spPr>
          <a:xfrm rot="10800000">
            <a:off x="4717383" y="1179123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F8D7DE-4911-4B15-8B99-3C94110FB313}"/>
              </a:ext>
            </a:extLst>
          </p:cNvPr>
          <p:cNvSpPr txBox="1"/>
          <p:nvPr/>
        </p:nvSpPr>
        <p:spPr>
          <a:xfrm>
            <a:off x="672680" y="5169739"/>
            <a:ext cx="37496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Exemple de placement de bateaux en diagonal, interdit par les règles choisies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AAF842A5-FAB2-4E1A-B03C-598A17F4A6A1}"/>
              </a:ext>
            </a:extLst>
          </p:cNvPr>
          <p:cNvSpPr/>
          <p:nvPr/>
        </p:nvSpPr>
        <p:spPr>
          <a:xfrm>
            <a:off x="365356" y="5259596"/>
            <a:ext cx="215660" cy="2012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5F0FDB6-1F4B-4FE1-AC50-37911CFA4CDB}"/>
              </a:ext>
            </a:extLst>
          </p:cNvPr>
          <p:cNvCxnSpPr/>
          <p:nvPr/>
        </p:nvCxnSpPr>
        <p:spPr>
          <a:xfrm>
            <a:off x="5011771" y="1155957"/>
            <a:ext cx="14376" cy="7763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A7910A4-9B25-4647-AD23-72BCB1B8252E}"/>
              </a:ext>
            </a:extLst>
          </p:cNvPr>
          <p:cNvCxnSpPr>
            <a:cxnSpLocks/>
          </p:cNvCxnSpPr>
          <p:nvPr/>
        </p:nvCxnSpPr>
        <p:spPr>
          <a:xfrm flipH="1">
            <a:off x="673221" y="5232656"/>
            <a:ext cx="4674" cy="785897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553DCA-4C84-4E01-A7D1-16F329326387}"/>
              </a:ext>
            </a:extLst>
          </p:cNvPr>
          <p:cNvSpPr txBox="1"/>
          <p:nvPr/>
        </p:nvSpPr>
        <p:spPr>
          <a:xfrm>
            <a:off x="439947" y="1331343"/>
            <a:ext cx="8235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7FC40D-4202-4786-9875-C23593D77242}"/>
              </a:ext>
            </a:extLst>
          </p:cNvPr>
          <p:cNvSpPr txBox="1"/>
          <p:nvPr/>
        </p:nvSpPr>
        <p:spPr>
          <a:xfrm>
            <a:off x="368059" y="741870"/>
            <a:ext cx="84222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Algorithmes : nos définitions</a:t>
            </a:r>
          </a:p>
        </p:txBody>
      </p:sp>
    </p:spTree>
    <p:extLst>
      <p:ext uri="{BB962C8B-B14F-4D97-AF65-F5344CB8AC3E}">
        <p14:creationId xmlns:p14="http://schemas.microsoft.com/office/powerpoint/2010/main" val="267753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786D51-E1D0-40CE-A1B2-EB87D88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066800"/>
            <a:ext cx="429582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Algorithmes </a:t>
            </a:r>
            <a:r>
              <a:rPr lang="en-US" sz="4000" dirty="0">
                <a:solidFill>
                  <a:srgbClr val="FFFFFF"/>
                </a:solidFill>
              </a:rPr>
              <a:t>classiques</a:t>
            </a:r>
            <a:endParaRPr lang="en-US" sz="4000" b="0" kern="1200" cap="all" dirty="0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6A38B-3410-4967-A577-58DE58BA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1" y="1066800"/>
            <a:ext cx="2683157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Bataille Navale </a:t>
            </a:r>
            <a:r>
              <a:rPr lang="en-US" sz="1600">
                <a:solidFill>
                  <a:srgbClr val="FFFFFF"/>
                </a:solidFill>
              </a:rPr>
              <a:t>Regles, </a:t>
            </a:r>
            <a:r>
              <a:rPr lang="en-US" sz="1600" dirty="0">
                <a:solidFill>
                  <a:srgbClr val="FFFFFF"/>
                </a:solidFill>
              </a:rPr>
              <a:t>interface...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15660" y="3404997"/>
            <a:ext cx="3703320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27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730834"/>
            <a:ext cx="7761199" cy="4446875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15915"/>
              </p:ext>
            </p:extLst>
          </p:nvPr>
        </p:nvGraphicFramePr>
        <p:xfrm>
          <a:off x="618227" y="5348377"/>
          <a:ext cx="7918430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6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6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6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6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6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HasardMalin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95,33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C789F-CD64-4331-A520-C66369A6E980}"/>
              </a:ext>
            </a:extLst>
          </p:cNvPr>
          <p:cNvSpPr/>
          <p:nvPr/>
        </p:nvSpPr>
        <p:spPr>
          <a:xfrm>
            <a:off x="93453" y="5574102"/>
            <a:ext cx="8957093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2" descr="Une image contenant capture d’écran, carte&#10;&#10;Description générée avec un niveau de confiance très élevé">
            <a:extLst>
              <a:ext uri="{FF2B5EF4-FFF2-40B4-BE49-F238E27FC236}">
                <a16:creationId xmlns:a16="http://schemas.microsoft.com/office/drawing/2014/main" id="{FD54CE6D-92BB-4BA6-A557-317C08E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5" y="730834"/>
            <a:ext cx="7738322" cy="4446875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559D0D9-CD21-4AD9-9F63-E7062AC7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6140"/>
              </p:ext>
            </p:extLst>
          </p:nvPr>
        </p:nvGraphicFramePr>
        <p:xfrm>
          <a:off x="618227" y="5348377"/>
          <a:ext cx="7918425" cy="11975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83685">
                  <a:extLst>
                    <a:ext uri="{9D8B030D-6E8A-4147-A177-3AD203B41FA5}">
                      <a16:colId xmlns:a16="http://schemas.microsoft.com/office/drawing/2014/main" val="2699559817"/>
                    </a:ext>
                  </a:extLst>
                </a:gridCol>
                <a:gridCol w="1583685">
                  <a:extLst>
                    <a:ext uri="{9D8B030D-6E8A-4147-A177-3AD203B41FA5}">
                      <a16:colId xmlns:a16="http://schemas.microsoft.com/office/drawing/2014/main" val="440564657"/>
                    </a:ext>
                  </a:extLst>
                </a:gridCol>
                <a:gridCol w="1583685">
                  <a:extLst>
                    <a:ext uri="{9D8B030D-6E8A-4147-A177-3AD203B41FA5}">
                      <a16:colId xmlns:a16="http://schemas.microsoft.com/office/drawing/2014/main" val="3862801943"/>
                    </a:ext>
                  </a:extLst>
                </a:gridCol>
                <a:gridCol w="1583685">
                  <a:extLst>
                    <a:ext uri="{9D8B030D-6E8A-4147-A177-3AD203B41FA5}">
                      <a16:colId xmlns:a16="http://schemas.microsoft.com/office/drawing/2014/main" val="3316880613"/>
                    </a:ext>
                  </a:extLst>
                </a:gridCol>
                <a:gridCol w="1583685">
                  <a:extLst>
                    <a:ext uri="{9D8B030D-6E8A-4147-A177-3AD203B41FA5}">
                      <a16:colId xmlns:a16="http://schemas.microsoft.com/office/drawing/2014/main" val="3329733858"/>
                    </a:ext>
                  </a:extLst>
                </a:gridCol>
              </a:tblGrid>
              <a:tr h="3316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Algorithme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1" i="0" u="none" strike="noStrike" noProof="0" dirty="0" err="1">
                          <a:latin typeface="Gill Sans MT"/>
                        </a:rPr>
                        <a:t>HasardMalin</a:t>
                      </a:r>
                      <a:endParaRPr lang="fr-FR" sz="11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ChasseEtPeche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063354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95,33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56,66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26299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01536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11,64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4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79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2E8E3"/>
      </a:lt2>
      <a:accent1>
        <a:srgbClr val="D937B6"/>
      </a:accent1>
      <a:accent2>
        <a:srgbClr val="A625C7"/>
      </a:accent2>
      <a:accent3>
        <a:srgbClr val="7537D9"/>
      </a:accent3>
      <a:accent4>
        <a:srgbClr val="464BD0"/>
      </a:accent4>
      <a:accent5>
        <a:srgbClr val="3780D9"/>
      </a:accent5>
      <a:accent6>
        <a:srgbClr val="25B2C7"/>
      </a:accent6>
      <a:hlink>
        <a:srgbClr val="5676C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Affichage à l'écran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DividendVTI</vt:lpstr>
      <vt:lpstr>Bataille navale De l'optimisation d'une  stratégie gagnante par programmation classique et intelligence artificielle</vt:lpstr>
      <vt:lpstr>Introduction</vt:lpstr>
      <vt:lpstr>Présentation PowerPoint</vt:lpstr>
      <vt:lpstr>Présentation PowerPoint</vt:lpstr>
      <vt:lpstr>Présentation PowerPoint</vt:lpstr>
      <vt:lpstr>Présentation PowerPoint</vt:lpstr>
      <vt:lpstr>Algorithmes classiques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784</cp:revision>
  <dcterms:created xsi:type="dcterms:W3CDTF">2020-03-21T08:45:35Z</dcterms:created>
  <dcterms:modified xsi:type="dcterms:W3CDTF">2020-03-21T16:12:53Z</dcterms:modified>
</cp:coreProperties>
</file>