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20d02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20d02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20d021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20d021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d20d021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d20d021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d20d021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d20d021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d20d0210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d20d0210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20d0210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20d021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20d021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20d021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wilberhdez2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orbes.com/advisor/investing/gamestop-investing-lessons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wsapi.org/docs/endpoints/everyth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FInance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I/O 2023 Central FL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Tech/tools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TBC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Wilber Hernandez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https://www.linkedin.com/in/wilberhdez26/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Hobbies: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tech 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sci-fi movies/books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practice salsa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travel by going to conferences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a financial planner/investor, I'd like to assess,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how location (geography/geospatial info) affects financial decision-making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What’s the dream?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What’s the value of a security?	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Stocks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Bond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Are there connections between security performance and local economic behavior?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Let’s say we’re talking about Microsoft stock,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Where is Microsoft stock most popular?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Where does the data come from?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Inspired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by game stop story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Gaming Wall Street (hbo max original series)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Lesson Of GameStop: Investing Is Not A Game – Forbes Advisor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325" y="3592650"/>
            <a:ext cx="2073725" cy="11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TECH/TOOLS USED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Language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 using computers to analyze/process human natural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used for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VADER sentiment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Valence Aware Dictionary and sEntiment Reasoner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polarity or sentiment to classify words in three different categories: Negative, Neutral, and 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“gold standard” tool,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VADER lexicon is an empirically validated by multiple independent human judges, VADER incorporates a "gold-standard" sentiment lexicon that is especially attuned to microblog-like contexts.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that look like?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Sentiment polarity score: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5" y="1600438"/>
            <a:ext cx="7781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(more) </a:t>
            </a:r>
            <a:r>
              <a:rPr lang="en"/>
              <a:t>TECH/TOOLS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Free-tier: only the last 30 days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to news articles various online news/periodicals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Yahoo Finance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stock/ticker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Public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TBC - work to be done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TBC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559" y="1289647"/>
            <a:ext cx="5418325" cy="38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