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C34C-F113-4994-9C66-B265FA1F4C31}" type="datetimeFigureOut">
              <a:rPr lang="es-PE" smtClean="0"/>
              <a:t>30/07/2015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FB85-B543-47CD-9C25-C752211E4B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327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C34C-F113-4994-9C66-B265FA1F4C31}" type="datetimeFigureOut">
              <a:rPr lang="es-PE" smtClean="0"/>
              <a:t>30/07/2015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FB85-B543-47CD-9C25-C752211E4B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265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C34C-F113-4994-9C66-B265FA1F4C31}" type="datetimeFigureOut">
              <a:rPr lang="es-PE" smtClean="0"/>
              <a:t>30/07/2015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FB85-B543-47CD-9C25-C752211E4B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964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C34C-F113-4994-9C66-B265FA1F4C31}" type="datetimeFigureOut">
              <a:rPr lang="es-PE" smtClean="0"/>
              <a:t>30/07/2015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FB85-B543-47CD-9C25-C752211E4B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924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C34C-F113-4994-9C66-B265FA1F4C31}" type="datetimeFigureOut">
              <a:rPr lang="es-PE" smtClean="0"/>
              <a:t>30/07/2015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FB85-B543-47CD-9C25-C752211E4B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405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C34C-F113-4994-9C66-B265FA1F4C31}" type="datetimeFigureOut">
              <a:rPr lang="es-PE" smtClean="0"/>
              <a:t>30/07/2015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FB85-B543-47CD-9C25-C752211E4B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72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C34C-F113-4994-9C66-B265FA1F4C31}" type="datetimeFigureOut">
              <a:rPr lang="es-PE" smtClean="0"/>
              <a:t>30/07/2015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FB85-B543-47CD-9C25-C752211E4B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423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C34C-F113-4994-9C66-B265FA1F4C31}" type="datetimeFigureOut">
              <a:rPr lang="es-PE" smtClean="0"/>
              <a:t>30/07/2015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FB85-B543-47CD-9C25-C752211E4B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440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C34C-F113-4994-9C66-B265FA1F4C31}" type="datetimeFigureOut">
              <a:rPr lang="es-PE" smtClean="0"/>
              <a:t>30/07/2015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FB85-B543-47CD-9C25-C752211E4B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393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C34C-F113-4994-9C66-B265FA1F4C31}" type="datetimeFigureOut">
              <a:rPr lang="es-PE" smtClean="0"/>
              <a:t>30/07/2015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FB85-B543-47CD-9C25-C752211E4B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C34C-F113-4994-9C66-B265FA1F4C31}" type="datetimeFigureOut">
              <a:rPr lang="es-PE" smtClean="0"/>
              <a:t>30/07/2015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FB85-B543-47CD-9C25-C752211E4B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836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3C34C-F113-4994-9C66-B265FA1F4C31}" type="datetimeFigureOut">
              <a:rPr lang="es-PE" smtClean="0"/>
              <a:t>30/07/2015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0FB85-B543-47CD-9C25-C752211E4B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1623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92"/>
            <a:ext cx="9143999" cy="6957392"/>
          </a:xfrm>
        </p:spPr>
      </p:pic>
    </p:spTree>
    <p:extLst>
      <p:ext uri="{BB962C8B-B14F-4D97-AF65-F5344CB8AC3E}">
        <p14:creationId xmlns:p14="http://schemas.microsoft.com/office/powerpoint/2010/main" val="37441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7772400" cy="1470025"/>
          </a:xfrm>
        </p:spPr>
        <p:txBody>
          <a:bodyPr/>
          <a:lstStyle/>
          <a:p>
            <a:r>
              <a:rPr lang="es-PE" dirty="0" smtClean="0"/>
              <a:t>Juego de naves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2780928"/>
            <a:ext cx="6400800" cy="1752600"/>
          </a:xfrm>
        </p:spPr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4163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489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63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</Words>
  <Application>Microsoft Office PowerPoint</Application>
  <PresentationFormat>Presentación en pantalla 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Juego de naves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wilber</dc:creator>
  <cp:lastModifiedBy>wilber</cp:lastModifiedBy>
  <cp:revision>2</cp:revision>
  <dcterms:created xsi:type="dcterms:W3CDTF">2015-07-30T05:15:47Z</dcterms:created>
  <dcterms:modified xsi:type="dcterms:W3CDTF">2015-07-30T05:54:09Z</dcterms:modified>
</cp:coreProperties>
</file>