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3" r:id="rId12"/>
    <p:sldId id="264" r:id="rId13"/>
    <p:sldId id="265" r:id="rId14"/>
    <p:sldId id="266" r:id="rId15"/>
    <p:sldId id="267" r:id="rId16"/>
    <p:sldId id="271" r:id="rId17"/>
    <p:sldId id="268" r:id="rId18"/>
    <p:sldId id="269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9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6120" y="3253680"/>
            <a:ext cx="1181880" cy="182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8557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1255320" y="401436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61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8557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1255320" y="4172040"/>
            <a:ext cx="38016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230040" y="457200"/>
            <a:ext cx="11731320" cy="292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30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062000" y="417204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612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62000" y="4014360"/>
            <a:ext cx="57672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9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6120" y="4172040"/>
            <a:ext cx="1181880" cy="14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4000"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456120" y="4014360"/>
            <a:ext cx="118188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B13DC8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6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839240" y="4014360"/>
            <a:ext cx="120852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172DA6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83924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22200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00B0F0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22200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60512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20A472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605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55524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B13DC8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55524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793800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172DA6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793800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932112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00B0F0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932112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10703880" y="4014360"/>
            <a:ext cx="1180800" cy="30168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1" strike="noStrike" spc="-1">
                <a:solidFill>
                  <a:srgbClr val="20A472"/>
                </a:solidFill>
                <a:latin typeface="Speak Pro"/>
              </a:rPr>
              <a:t>EDITAR</a:t>
            </a:r>
            <a:endParaRPr lang="es-ES" sz="1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10703880" y="4486320"/>
            <a:ext cx="1181880" cy="11826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6" name="PlaceHolder 17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s-ES" sz="3600" b="1" strike="noStrike" cap="all" spc="-1">
                <a:solidFill>
                  <a:srgbClr val="000000"/>
                </a:solidFill>
                <a:latin typeface="Speak Pro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182376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B13DC8"/>
                </a:solidFill>
                <a:latin typeface="Speak Pro"/>
              </a:rPr>
              <a:t>HAGA CLIC PARA EDITAR</a:t>
            </a:r>
            <a:endParaRPr lang="es-ES" sz="2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82376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13424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172DA6"/>
                </a:solidFill>
                <a:latin typeface="Speak Pro"/>
              </a:rPr>
              <a:t>HAGA CLIC PARA EDITAR</a:t>
            </a:r>
            <a:endParaRPr lang="es-ES" sz="2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13424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44436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00B0F0"/>
                </a:solidFill>
                <a:latin typeface="Speak Pro"/>
              </a:rPr>
              <a:t>HAGA CLIC PARA EDITAR</a:t>
            </a:r>
            <a:endParaRPr lang="es-ES" sz="2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644436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754480" y="4817880"/>
            <a:ext cx="179604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20A472"/>
                </a:solidFill>
                <a:latin typeface="Speak Pro"/>
              </a:rPr>
              <a:t>HAGA CLIC PARA EDITAR</a:t>
            </a:r>
            <a:endParaRPr lang="es-ES" sz="20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body"/>
          </p:nvPr>
        </p:nvSpPr>
        <p:spPr>
          <a:xfrm>
            <a:off x="8754480" y="5211000"/>
            <a:ext cx="181332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61" name="PlaceHolder 9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s-ES" sz="3600" b="1" strike="noStrike" cap="all" spc="-1">
                <a:solidFill>
                  <a:srgbClr val="000000"/>
                </a:solidFill>
                <a:latin typeface="Speak Pro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158004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B13DC8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8004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67468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B13DC8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67468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698040" y="177624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B13DC8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9698040" y="211140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158004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172DA6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5" name="PlaceHolder 8"/>
          <p:cNvSpPr>
            <a:spLocks noGrp="1"/>
          </p:cNvSpPr>
          <p:nvPr>
            <p:ph type="body"/>
          </p:nvPr>
        </p:nvSpPr>
        <p:spPr>
          <a:xfrm>
            <a:off x="158004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6" name="PlaceHolder 9"/>
          <p:cNvSpPr>
            <a:spLocks noGrp="1"/>
          </p:cNvSpPr>
          <p:nvPr>
            <p:ph type="body"/>
          </p:nvPr>
        </p:nvSpPr>
        <p:spPr>
          <a:xfrm>
            <a:off x="567468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172DA6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7" name="PlaceHolder 10"/>
          <p:cNvSpPr>
            <a:spLocks noGrp="1"/>
          </p:cNvSpPr>
          <p:nvPr>
            <p:ph type="body"/>
          </p:nvPr>
        </p:nvSpPr>
        <p:spPr>
          <a:xfrm>
            <a:off x="567468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08" name="PlaceHolder 11"/>
          <p:cNvSpPr>
            <a:spLocks noGrp="1"/>
          </p:cNvSpPr>
          <p:nvPr>
            <p:ph type="body"/>
          </p:nvPr>
        </p:nvSpPr>
        <p:spPr>
          <a:xfrm>
            <a:off x="9698040" y="291456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172DA6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09" name="PlaceHolder 12"/>
          <p:cNvSpPr>
            <a:spLocks noGrp="1"/>
          </p:cNvSpPr>
          <p:nvPr>
            <p:ph type="body"/>
          </p:nvPr>
        </p:nvSpPr>
        <p:spPr>
          <a:xfrm>
            <a:off x="9698040" y="325476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0" name="PlaceHolder 13"/>
          <p:cNvSpPr>
            <a:spLocks noGrp="1"/>
          </p:cNvSpPr>
          <p:nvPr>
            <p:ph type="body"/>
          </p:nvPr>
        </p:nvSpPr>
        <p:spPr>
          <a:xfrm>
            <a:off x="158004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00B0F0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1" name="PlaceHolder 14"/>
          <p:cNvSpPr>
            <a:spLocks noGrp="1"/>
          </p:cNvSpPr>
          <p:nvPr>
            <p:ph type="body"/>
          </p:nvPr>
        </p:nvSpPr>
        <p:spPr>
          <a:xfrm>
            <a:off x="158004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2" name="PlaceHolder 15"/>
          <p:cNvSpPr>
            <a:spLocks noGrp="1"/>
          </p:cNvSpPr>
          <p:nvPr>
            <p:ph type="body"/>
          </p:nvPr>
        </p:nvSpPr>
        <p:spPr>
          <a:xfrm>
            <a:off x="567468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00B0F0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3" name="PlaceHolder 16"/>
          <p:cNvSpPr>
            <a:spLocks noGrp="1"/>
          </p:cNvSpPr>
          <p:nvPr>
            <p:ph type="body"/>
          </p:nvPr>
        </p:nvSpPr>
        <p:spPr>
          <a:xfrm>
            <a:off x="567468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4" name="PlaceHolder 17"/>
          <p:cNvSpPr>
            <a:spLocks noGrp="1"/>
          </p:cNvSpPr>
          <p:nvPr>
            <p:ph type="body"/>
          </p:nvPr>
        </p:nvSpPr>
        <p:spPr>
          <a:xfrm>
            <a:off x="9698040" y="405792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00B0F0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5" name="PlaceHolder 18"/>
          <p:cNvSpPr>
            <a:spLocks noGrp="1"/>
          </p:cNvSpPr>
          <p:nvPr>
            <p:ph type="body"/>
          </p:nvPr>
        </p:nvSpPr>
        <p:spPr>
          <a:xfrm>
            <a:off x="9698040" y="439272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6" name="PlaceHolder 19"/>
          <p:cNvSpPr>
            <a:spLocks noGrp="1"/>
          </p:cNvSpPr>
          <p:nvPr>
            <p:ph type="body"/>
          </p:nvPr>
        </p:nvSpPr>
        <p:spPr>
          <a:xfrm>
            <a:off x="158004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20A472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7" name="PlaceHolder 20"/>
          <p:cNvSpPr>
            <a:spLocks noGrp="1"/>
          </p:cNvSpPr>
          <p:nvPr>
            <p:ph type="body"/>
          </p:nvPr>
        </p:nvSpPr>
        <p:spPr>
          <a:xfrm>
            <a:off x="158004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18" name="PlaceHolder 21"/>
          <p:cNvSpPr>
            <a:spLocks noGrp="1"/>
          </p:cNvSpPr>
          <p:nvPr>
            <p:ph type="body"/>
          </p:nvPr>
        </p:nvSpPr>
        <p:spPr>
          <a:xfrm>
            <a:off x="567468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20A472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19" name="PlaceHolder 22"/>
          <p:cNvSpPr>
            <a:spLocks noGrp="1"/>
          </p:cNvSpPr>
          <p:nvPr>
            <p:ph type="body"/>
          </p:nvPr>
        </p:nvSpPr>
        <p:spPr>
          <a:xfrm>
            <a:off x="567468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20" name="PlaceHolder 23"/>
          <p:cNvSpPr>
            <a:spLocks noGrp="1"/>
          </p:cNvSpPr>
          <p:nvPr>
            <p:ph type="body"/>
          </p:nvPr>
        </p:nvSpPr>
        <p:spPr>
          <a:xfrm>
            <a:off x="9698040" y="5231880"/>
            <a:ext cx="2158560" cy="3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1" strike="noStrike" spc="-1">
                <a:solidFill>
                  <a:srgbClr val="20A472"/>
                </a:solidFill>
                <a:latin typeface="Speak Pro"/>
              </a:rPr>
              <a:t>HAGA CLIC PARA EDITAR</a:t>
            </a:r>
            <a:endParaRPr lang="es-ES" sz="18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21" name="PlaceHolder 24"/>
          <p:cNvSpPr>
            <a:spLocks noGrp="1"/>
          </p:cNvSpPr>
          <p:nvPr>
            <p:ph type="body"/>
          </p:nvPr>
        </p:nvSpPr>
        <p:spPr>
          <a:xfrm>
            <a:off x="9698040" y="5566680"/>
            <a:ext cx="2179440" cy="705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100" b="0" strike="noStrike" spc="-1">
                <a:solidFill>
                  <a:srgbClr val="000000"/>
                </a:solidFill>
                <a:latin typeface="Avenir Next LT Pro Light"/>
              </a:rPr>
              <a:t>Haga clic para editar el patrón</a:t>
            </a:r>
          </a:p>
        </p:txBody>
      </p:sp>
      <p:sp>
        <p:nvSpPr>
          <p:cNvPr id="122" name="PlaceHolder 25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s-ES" sz="3600" b="1" strike="noStrike" cap="all" spc="-1">
                <a:solidFill>
                  <a:srgbClr val="000000"/>
                </a:solidFill>
                <a:latin typeface="Speak Pro"/>
              </a:rPr>
              <a:t>Haga clic para modificar el estilo de título del patrón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>
                <a:solidFill>
                  <a:srgbClr val="000000"/>
                </a:solidFill>
                <a:latin typeface="Speak Pro"/>
              </a:rPr>
              <a:t>Predicting ufc fighter winner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0" name="Imagen 19" descr="Imagen que contiene hombre, boxeo, persona, deporte&#10;&#10;Descripción generada automáticamente"/>
          <p:cNvPicPr/>
          <p:nvPr/>
        </p:nvPicPr>
        <p:blipFill>
          <a:blip r:embed="rId2"/>
          <a:stretch/>
        </p:blipFill>
        <p:spPr>
          <a:xfrm>
            <a:off x="2047320" y="1743480"/>
            <a:ext cx="8097120" cy="384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The winner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3287E02-8066-6D6F-A370-4D7E5F2A4B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68" y="2324745"/>
            <a:ext cx="3703048" cy="2789650"/>
          </a:xfrm>
          <a:prstGeom prst="rect">
            <a:avLst/>
          </a:prstGeom>
        </p:spPr>
      </p:pic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3ECAC4B-6043-8907-93E1-C1A3266943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84" y="2324745"/>
            <a:ext cx="3753189" cy="27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Age distribution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929A4D61-7672-D97A-98DC-5F9A391CC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01" y="2179219"/>
            <a:ext cx="3040898" cy="2828035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90F16802-6821-EDF1-8BCF-B594ECB5D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23" y="2179219"/>
            <a:ext cx="4107296" cy="29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4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Gender distribution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C17E209-E6AD-F156-2FBB-889FB0C1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21" y="1786181"/>
            <a:ext cx="5471357" cy="395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8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Weight classes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557E19B-ACA2-3D3E-F973-12BE22339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23" y="1563293"/>
            <a:ext cx="5061153" cy="48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7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Fight type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69F8012-367A-588E-57C2-07747B04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09" y="1984158"/>
            <a:ext cx="5262182" cy="357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0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Fight duration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FAE29E9-9883-D5E4-D4DB-8B154AC3E5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58" y="1802167"/>
            <a:ext cx="5460211" cy="37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Finish type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2BD67C15-9DC1-57F1-529C-28F4C84EB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61" y="1660124"/>
            <a:ext cx="4755077" cy="41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8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Finish type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64974604-C738-EC38-F109-65190617A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32" y="1501377"/>
            <a:ext cx="5094735" cy="385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3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Which columns were dropped?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775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Constant columns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CB4B19-178E-4286-808D-36ACA951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52" y="2061030"/>
            <a:ext cx="9956896" cy="27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>
                <a:solidFill>
                  <a:srgbClr val="000000"/>
                </a:solidFill>
                <a:latin typeface="Speak Pro"/>
              </a:rPr>
              <a:t>ARQUITECTURE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2" name="Imagen 2" descr="Diagrama&#10;&#10;Descripción generada automáticamente"/>
          <p:cNvPicPr/>
          <p:nvPr/>
        </p:nvPicPr>
        <p:blipFill>
          <a:blip r:embed="rId2"/>
          <a:stretch/>
        </p:blipFill>
        <p:spPr>
          <a:xfrm>
            <a:off x="2180160" y="1621440"/>
            <a:ext cx="7831800" cy="430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columns represented by other columns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003A0B-35A9-9121-5BCF-0E80C58E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70" y="2166151"/>
            <a:ext cx="9138820" cy="271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Data that can only be known after the </a:t>
            </a: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fight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85FF40-63B7-703D-44E5-C4B913C3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35" y="2027016"/>
            <a:ext cx="8909930" cy="28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93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Hard-to-code categorical data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4AC0B6-3B0E-D4D9-EB3E-A65A46CF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78" y="1611365"/>
            <a:ext cx="6577844" cy="363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9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Draw data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6FCB98-DC40-A0D1-F41F-CC181F23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12" y="1560576"/>
            <a:ext cx="6391975" cy="37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Duplicate features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D1FC7B-E3E8-5FFD-B6EB-C1E2C6E1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09" y="2177711"/>
            <a:ext cx="7746382" cy="25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7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Duplicate samples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A9EC57-789A-5332-50F8-6DAD57D7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5" y="2009012"/>
            <a:ext cx="7975009" cy="28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33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tr</a:t>
            </a: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ansformations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966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winner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64952E-6423-E6F9-81A9-134ACFA4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05" y="1701715"/>
            <a:ext cx="5912389" cy="34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1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Strings to categories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A8D219-2E7F-25B1-020B-A0619D2F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14" y="2444859"/>
            <a:ext cx="7776571" cy="19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77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Strings to categories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A8D219-2E7F-25B1-020B-A0619D2F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714" y="2444859"/>
            <a:ext cx="7776571" cy="19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>
                <a:solidFill>
                  <a:srgbClr val="000000"/>
                </a:solidFill>
                <a:latin typeface="Speak Pro"/>
              </a:rPr>
              <a:t>Why?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164" name="CuadroTexto 1"/>
          <p:cNvSpPr/>
          <p:nvPr/>
        </p:nvSpPr>
        <p:spPr>
          <a:xfrm>
            <a:off x="1296360" y="2315520"/>
            <a:ext cx="986364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 Light"/>
              </a:rPr>
              <a:t>emulates the acquisition and saving of data with real data store tools</a:t>
            </a:r>
            <a:endParaRPr lang="es-ES" sz="1800" b="0" strike="noStrike" spc="-1" dirty="0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 Light"/>
              </a:rPr>
              <a:t>allows you to work in a modular way</a:t>
            </a:r>
            <a:endParaRPr lang="es-ES" sz="1800" b="0" strike="noStrike" spc="-1" dirty="0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 Light"/>
              </a:rPr>
              <a:t>you do not depend on the saturation of google servers</a:t>
            </a:r>
            <a:endParaRPr lang="es-ES" sz="1800" b="0" strike="noStrike" spc="-1" dirty="0">
              <a:latin typeface="Arial"/>
            </a:endParaRPr>
          </a:p>
          <a:p>
            <a:pPr marL="285840" indent="-28584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venir Next LT Pro Light"/>
              </a:rPr>
              <a:t>the result can be easily distributed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230340" y="440786"/>
            <a:ext cx="11731320" cy="73321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Categories to dummies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B8273-A93F-B988-A526-1FCB7B57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1" y="2012330"/>
            <a:ext cx="7372237" cy="283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Feature engineering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2462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results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8120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30040" y="4572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>
                <a:solidFill>
                  <a:srgbClr val="000000"/>
                </a:solidFill>
                <a:latin typeface="Speak Pro"/>
              </a:rPr>
              <a:t>Workflow</a:t>
            </a:r>
            <a:endParaRPr lang="es-ES" sz="3600" b="0" strike="noStrike" spc="-1">
              <a:solidFill>
                <a:srgbClr val="000000"/>
              </a:solidFill>
              <a:latin typeface="Avenir Next LT Pro Light"/>
            </a:endParaRPr>
          </a:p>
        </p:txBody>
      </p:sp>
      <p:pic>
        <p:nvPicPr>
          <p:cNvPr id="166" name="Imagen 3" descr="Texto&#10;&#10;Descripción generada automáticamente"/>
          <p:cNvPicPr/>
          <p:nvPr/>
        </p:nvPicPr>
        <p:blipFill>
          <a:blip r:embed="rId2"/>
          <a:srcRect r="5354"/>
          <a:stretch/>
        </p:blipFill>
        <p:spPr>
          <a:xfrm>
            <a:off x="1744920" y="1713960"/>
            <a:ext cx="3180240" cy="2543400"/>
          </a:xfrm>
          <a:prstGeom prst="rect">
            <a:avLst/>
          </a:prstGeom>
          <a:ln w="0">
            <a:noFill/>
          </a:ln>
        </p:spPr>
      </p:pic>
      <p:pic>
        <p:nvPicPr>
          <p:cNvPr id="167" name="Imagen 2" descr="Diagrama&#10;&#10;Descripción generada automáticamente"/>
          <p:cNvPicPr/>
          <p:nvPr/>
        </p:nvPicPr>
        <p:blipFill>
          <a:blip r:embed="rId3"/>
          <a:stretch/>
        </p:blipFill>
        <p:spPr>
          <a:xfrm>
            <a:off x="7404480" y="1513440"/>
            <a:ext cx="3381120" cy="4009680"/>
          </a:xfrm>
          <a:prstGeom prst="rect">
            <a:avLst/>
          </a:prstGeom>
          <a:ln w="0">
            <a:noFill/>
          </a:ln>
        </p:spPr>
      </p:pic>
      <p:pic>
        <p:nvPicPr>
          <p:cNvPr id="168" name="Imagen 167"/>
          <p:cNvPicPr/>
          <p:nvPr/>
        </p:nvPicPr>
        <p:blipFill>
          <a:blip r:embed="rId4"/>
          <a:stretch/>
        </p:blipFill>
        <p:spPr>
          <a:xfrm>
            <a:off x="1785600" y="4743000"/>
            <a:ext cx="2714400" cy="65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AND THE DATA?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n 169"/>
          <p:cNvPicPr/>
          <p:nvPr/>
        </p:nvPicPr>
        <p:blipFill>
          <a:blip r:embed="rId2"/>
          <a:srcRect t="2616" r="1318" b="16005"/>
          <a:stretch/>
        </p:blipFill>
        <p:spPr>
          <a:xfrm>
            <a:off x="720000" y="720000"/>
            <a:ext cx="10619640" cy="55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Imagen 170"/>
          <p:cNvPicPr/>
          <p:nvPr/>
        </p:nvPicPr>
        <p:blipFill>
          <a:blip r:embed="rId2"/>
          <a:srcRect t="21252" r="-352"/>
          <a:stretch/>
        </p:blipFill>
        <p:spPr>
          <a:xfrm>
            <a:off x="720000" y="720000"/>
            <a:ext cx="10799640" cy="54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60304" y="363295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About the</a:t>
            </a:r>
            <a:r>
              <a:rPr lang="en-US" sz="3600" b="1" strike="noStrike" cap="all" spc="-1" dirty="0">
                <a:solidFill>
                  <a:srgbClr val="000000"/>
                </a:solidFill>
                <a:latin typeface="Speak Pro"/>
              </a:rPr>
              <a:t> data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03745C-ED3B-C4A6-AE71-0D5BA434AE31}"/>
              </a:ext>
            </a:extLst>
          </p:cNvPr>
          <p:cNvSpPr txBox="1"/>
          <p:nvPr/>
        </p:nvSpPr>
        <p:spPr>
          <a:xfrm>
            <a:off x="1779428" y="2114044"/>
            <a:ext cx="8493071" cy="278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ultimate UFC Dataset - Kaggle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numeric, </a:t>
            </a:r>
            <a:r>
              <a:rPr lang="en-US" dirty="0" err="1">
                <a:latin typeface="Avenir Next LT Pro Light" panose="020B0304020202020204" pitchFamily="34" charset="0"/>
              </a:rPr>
              <a:t>boolean</a:t>
            </a:r>
            <a:r>
              <a:rPr lang="en-US" dirty="0">
                <a:latin typeface="Avenir Next LT Pro Light" panose="020B0304020202020204" pitchFamily="34" charset="0"/>
              </a:rPr>
              <a:t>, strings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non-temporary data, temporary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statistics, latest results, knowledge we shouldn’t know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Light" panose="020B0304020202020204" pitchFamily="34" charset="0"/>
              </a:rPr>
              <a:t>missing values</a:t>
            </a:r>
            <a:endParaRPr lang="es-E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4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8680" y="3060000"/>
            <a:ext cx="11731320" cy="63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3600" b="1" cap="all" spc="-1" dirty="0">
                <a:solidFill>
                  <a:srgbClr val="000000"/>
                </a:solidFill>
                <a:latin typeface="Speak Pro"/>
              </a:rPr>
              <a:t>visualization</a:t>
            </a:r>
            <a:endParaRPr lang="es-ES" sz="3600" b="0" strike="noStrike" spc="-1" dirty="0">
              <a:solidFill>
                <a:srgbClr val="000000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051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{9EA12582-04DE-46E3-A015-7D6EAF903AF4}tf16411242_win32</Template>
  <TotalTime>282</TotalTime>
  <Words>138</Words>
  <Application>Microsoft Office PowerPoint</Application>
  <PresentationFormat>Panorámica</PresentationFormat>
  <Paragraphs>39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Avenir Next LT Pro Light</vt:lpstr>
      <vt:lpstr>Speak Pro</vt:lpstr>
      <vt:lpstr>Office Theme</vt:lpstr>
      <vt:lpstr>Office Theme</vt:lpstr>
      <vt:lpstr>Office Theme</vt:lpstr>
      <vt:lpstr>Predicting ufc fighter winner</vt:lpstr>
      <vt:lpstr>ARQUITECTURE</vt:lpstr>
      <vt:lpstr>Why?</vt:lpstr>
      <vt:lpstr>Workflow</vt:lpstr>
      <vt:lpstr>AND THE DATA?</vt:lpstr>
      <vt:lpstr>Presentación de PowerPoint</vt:lpstr>
      <vt:lpstr>Presentación de PowerPoint</vt:lpstr>
      <vt:lpstr>About the data</vt:lpstr>
      <vt:lpstr>visualization</vt:lpstr>
      <vt:lpstr>The winner</vt:lpstr>
      <vt:lpstr>Age distribution</vt:lpstr>
      <vt:lpstr>Gender distribution</vt:lpstr>
      <vt:lpstr>Weight classes</vt:lpstr>
      <vt:lpstr>Fight type</vt:lpstr>
      <vt:lpstr>Fight duration</vt:lpstr>
      <vt:lpstr>Finish type</vt:lpstr>
      <vt:lpstr>Finish type</vt:lpstr>
      <vt:lpstr>Which columns were dropped?</vt:lpstr>
      <vt:lpstr>Constant columns</vt:lpstr>
      <vt:lpstr>columns represented by other columns</vt:lpstr>
      <vt:lpstr>Data that can only be known after the fight</vt:lpstr>
      <vt:lpstr>Hard-to-code categorical data</vt:lpstr>
      <vt:lpstr>Draw data</vt:lpstr>
      <vt:lpstr>Duplicate features</vt:lpstr>
      <vt:lpstr>Duplicate samples</vt:lpstr>
      <vt:lpstr>transformations</vt:lpstr>
      <vt:lpstr>winner</vt:lpstr>
      <vt:lpstr>Strings to categories</vt:lpstr>
      <vt:lpstr>Strings to categories</vt:lpstr>
      <vt:lpstr>Categories to dummies</vt:lpstr>
      <vt:lpstr>Feature engineering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ufc fighter winner</dc:title>
  <dc:subject/>
  <dc:creator>Wilber Bermeo</dc:creator>
  <dc:description/>
  <cp:lastModifiedBy>Wilber Bermeo</cp:lastModifiedBy>
  <cp:revision>7</cp:revision>
  <dcterms:created xsi:type="dcterms:W3CDTF">2022-11-12T12:18:47Z</dcterms:created>
  <dcterms:modified xsi:type="dcterms:W3CDTF">2022-11-13T13:41:57Z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3</vt:i4>
  </property>
  <property fmtid="{D5CDD505-2E9C-101B-9397-08002B2CF9AE}" pid="4" name="PresentationFormat">
    <vt:lpwstr>Panorámica</vt:lpwstr>
  </property>
  <property fmtid="{D5CDD505-2E9C-101B-9397-08002B2CF9AE}" pid="5" name="Slides">
    <vt:i4>8</vt:i4>
  </property>
</Properties>
</file>