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webextensions/taskpanes.xml" ContentType="application/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11/relationships/webextensiontaskpanes" Target="ppt/webextensions/taskpanes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8557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12553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561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8557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12553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6120" y="3253680"/>
            <a:ext cx="1181880" cy="18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230040" y="457200"/>
            <a:ext cx="11731320" cy="292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6120" y="3253680"/>
            <a:ext cx="1181880" cy="18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557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12553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4561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8557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12553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6120" y="3253680"/>
            <a:ext cx="1181880" cy="18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230040" y="457200"/>
            <a:ext cx="11731320" cy="292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8557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12553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61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8557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12553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230040" y="457200"/>
            <a:ext cx="11731320" cy="292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b13dc8"/>
                </a:solidFill>
                <a:latin typeface="Speak Pro"/>
              </a:rPr>
              <a:t>EDITAR</a:t>
            </a:r>
            <a:endParaRPr b="0" lang="es-ES" sz="1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612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839240" y="4014360"/>
            <a:ext cx="12085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172da6"/>
                </a:solidFill>
                <a:latin typeface="Speak Pro"/>
              </a:rPr>
              <a:t>EDITAR</a:t>
            </a:r>
            <a:endParaRPr b="0" lang="es-ES" sz="1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83924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22200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00b0f0"/>
                </a:solidFill>
                <a:latin typeface="Speak Pro"/>
              </a:rPr>
              <a:t>EDITAR</a:t>
            </a:r>
            <a:endParaRPr b="0" lang="es-ES" sz="1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22200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60512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20a472"/>
                </a:solidFill>
                <a:latin typeface="Speak Pro"/>
              </a:rPr>
              <a:t>EDITAR</a:t>
            </a:r>
            <a:endParaRPr b="0" lang="es-ES" sz="1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60512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55524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b13dc8"/>
                </a:solidFill>
                <a:latin typeface="Speak Pro"/>
              </a:rPr>
              <a:t>EDITAR</a:t>
            </a:r>
            <a:endParaRPr b="0" lang="es-ES" sz="1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55524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793800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172da6"/>
                </a:solidFill>
                <a:latin typeface="Speak Pro"/>
              </a:rPr>
              <a:t>EDITAR</a:t>
            </a:r>
            <a:endParaRPr b="0" lang="es-ES" sz="1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793800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932112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00b0f0"/>
                </a:solidFill>
                <a:latin typeface="Speak Pro"/>
              </a:rPr>
              <a:t>EDITAR</a:t>
            </a:r>
            <a:endParaRPr b="0" lang="es-ES" sz="1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932112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1070388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20a472"/>
                </a:solidFill>
                <a:latin typeface="Speak Pro"/>
              </a:rPr>
              <a:t>EDITAR</a:t>
            </a:r>
            <a:endParaRPr b="0" lang="es-ES" sz="1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1070388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Haga clic para modificar el estilo de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título del patrón</a:t>
            </a:r>
            <a:endParaRPr b="0" lang="es-ES" sz="36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182376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b13dc8"/>
                </a:solidFill>
                <a:latin typeface="Speak Pro"/>
              </a:rPr>
              <a:t>HAGA CLIC </a:t>
            </a:r>
            <a:r>
              <a:rPr b="1" lang="es-ES" sz="2000" spc="-1" strike="noStrike">
                <a:solidFill>
                  <a:srgbClr val="b13dc8"/>
                </a:solidFill>
                <a:latin typeface="Speak Pro"/>
              </a:rPr>
              <a:t>PARA EDITAR</a:t>
            </a:r>
            <a:endParaRPr b="0" lang="es-ES" sz="20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82376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2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2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13424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172da6"/>
                </a:solidFill>
                <a:latin typeface="Speak Pro"/>
              </a:rPr>
              <a:t>HAGA CLIC </a:t>
            </a:r>
            <a:r>
              <a:rPr b="1" lang="es-ES" sz="2000" spc="-1" strike="noStrike">
                <a:solidFill>
                  <a:srgbClr val="172da6"/>
                </a:solidFill>
                <a:latin typeface="Speak Pro"/>
              </a:rPr>
              <a:t>PARA EDITAR</a:t>
            </a:r>
            <a:endParaRPr b="0" lang="es-ES" sz="20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13424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2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2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44436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b0f0"/>
                </a:solidFill>
                <a:latin typeface="Speak Pro"/>
              </a:rPr>
              <a:t>HAGA CLIC </a:t>
            </a:r>
            <a:r>
              <a:rPr b="1" lang="es-ES" sz="2000" spc="-1" strike="noStrike">
                <a:solidFill>
                  <a:srgbClr val="00b0f0"/>
                </a:solidFill>
                <a:latin typeface="Speak Pro"/>
              </a:rPr>
              <a:t>PARA EDITAR</a:t>
            </a:r>
            <a:endParaRPr b="0" lang="es-ES" sz="20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644436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2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2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75448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20a472"/>
                </a:solidFill>
                <a:latin typeface="Speak Pro"/>
              </a:rPr>
              <a:t>HAGA CLIC </a:t>
            </a:r>
            <a:r>
              <a:rPr b="1" lang="es-ES" sz="2000" spc="-1" strike="noStrike">
                <a:solidFill>
                  <a:srgbClr val="20a472"/>
                </a:solidFill>
                <a:latin typeface="Speak Pro"/>
              </a:rPr>
              <a:t>PARA EDITAR</a:t>
            </a:r>
            <a:endParaRPr b="0" lang="es-ES" sz="20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875448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venir Next LT Pro Light"/>
              </a:rPr>
              <a:t>Haga clic para editar el </a:t>
            </a:r>
            <a:r>
              <a:rPr b="0" lang="es-ES" sz="1200" spc="-1" strike="noStrike">
                <a:solidFill>
                  <a:srgbClr val="000000"/>
                </a:solidFill>
                <a:latin typeface="Avenir Next LT Pro Light"/>
              </a:rPr>
              <a:t>patrón</a:t>
            </a:r>
            <a:endParaRPr b="0" lang="es-ES" sz="12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H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g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c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i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c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p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r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m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o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d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i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f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i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c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r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e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e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s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i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o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d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e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í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u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o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d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e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p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r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ó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n</a:t>
            </a:r>
            <a:endParaRPr b="0" lang="es-ES" sz="36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1580040" y="177624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b13dc8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80040" y="211140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674680" y="177624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b13dc8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674680" y="211140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698040" y="177624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b13dc8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9698040" y="211140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1580040" y="291456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72da6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body"/>
          </p:nvPr>
        </p:nvSpPr>
        <p:spPr>
          <a:xfrm>
            <a:off x="1580040" y="325476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6" name="PlaceHolder 9"/>
          <p:cNvSpPr>
            <a:spLocks noGrp="1"/>
          </p:cNvSpPr>
          <p:nvPr>
            <p:ph type="body"/>
          </p:nvPr>
        </p:nvSpPr>
        <p:spPr>
          <a:xfrm>
            <a:off x="5674680" y="291456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72da6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body"/>
          </p:nvPr>
        </p:nvSpPr>
        <p:spPr>
          <a:xfrm>
            <a:off x="5674680" y="325476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8" name="PlaceHolder 11"/>
          <p:cNvSpPr>
            <a:spLocks noGrp="1"/>
          </p:cNvSpPr>
          <p:nvPr>
            <p:ph type="body"/>
          </p:nvPr>
        </p:nvSpPr>
        <p:spPr>
          <a:xfrm>
            <a:off x="9698040" y="291456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72da6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9" name="PlaceHolder 12"/>
          <p:cNvSpPr>
            <a:spLocks noGrp="1"/>
          </p:cNvSpPr>
          <p:nvPr>
            <p:ph type="body"/>
          </p:nvPr>
        </p:nvSpPr>
        <p:spPr>
          <a:xfrm>
            <a:off x="9698040" y="325476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0" name="PlaceHolder 13"/>
          <p:cNvSpPr>
            <a:spLocks noGrp="1"/>
          </p:cNvSpPr>
          <p:nvPr>
            <p:ph type="body"/>
          </p:nvPr>
        </p:nvSpPr>
        <p:spPr>
          <a:xfrm>
            <a:off x="1580040" y="405792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b0f0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1" name="PlaceHolder 14"/>
          <p:cNvSpPr>
            <a:spLocks noGrp="1"/>
          </p:cNvSpPr>
          <p:nvPr>
            <p:ph type="body"/>
          </p:nvPr>
        </p:nvSpPr>
        <p:spPr>
          <a:xfrm>
            <a:off x="1580040" y="439272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2" name="PlaceHolder 15"/>
          <p:cNvSpPr>
            <a:spLocks noGrp="1"/>
          </p:cNvSpPr>
          <p:nvPr>
            <p:ph type="body"/>
          </p:nvPr>
        </p:nvSpPr>
        <p:spPr>
          <a:xfrm>
            <a:off x="5674680" y="405792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b0f0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3" name="PlaceHolder 16"/>
          <p:cNvSpPr>
            <a:spLocks noGrp="1"/>
          </p:cNvSpPr>
          <p:nvPr>
            <p:ph type="body"/>
          </p:nvPr>
        </p:nvSpPr>
        <p:spPr>
          <a:xfrm>
            <a:off x="5674680" y="439272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4" name="PlaceHolder 17"/>
          <p:cNvSpPr>
            <a:spLocks noGrp="1"/>
          </p:cNvSpPr>
          <p:nvPr>
            <p:ph type="body"/>
          </p:nvPr>
        </p:nvSpPr>
        <p:spPr>
          <a:xfrm>
            <a:off x="9698040" y="405792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b0f0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5" name="PlaceHolder 18"/>
          <p:cNvSpPr>
            <a:spLocks noGrp="1"/>
          </p:cNvSpPr>
          <p:nvPr>
            <p:ph type="body"/>
          </p:nvPr>
        </p:nvSpPr>
        <p:spPr>
          <a:xfrm>
            <a:off x="9698040" y="439272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6" name="PlaceHolder 19"/>
          <p:cNvSpPr>
            <a:spLocks noGrp="1"/>
          </p:cNvSpPr>
          <p:nvPr>
            <p:ph type="body"/>
          </p:nvPr>
        </p:nvSpPr>
        <p:spPr>
          <a:xfrm>
            <a:off x="1580040" y="523188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20a472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7" name="PlaceHolder 20"/>
          <p:cNvSpPr>
            <a:spLocks noGrp="1"/>
          </p:cNvSpPr>
          <p:nvPr>
            <p:ph type="body"/>
          </p:nvPr>
        </p:nvSpPr>
        <p:spPr>
          <a:xfrm>
            <a:off x="1580040" y="556668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8" name="PlaceHolder 21"/>
          <p:cNvSpPr>
            <a:spLocks noGrp="1"/>
          </p:cNvSpPr>
          <p:nvPr>
            <p:ph type="body"/>
          </p:nvPr>
        </p:nvSpPr>
        <p:spPr>
          <a:xfrm>
            <a:off x="5674680" y="523188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20a472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9" name="PlaceHolder 22"/>
          <p:cNvSpPr>
            <a:spLocks noGrp="1"/>
          </p:cNvSpPr>
          <p:nvPr>
            <p:ph type="body"/>
          </p:nvPr>
        </p:nvSpPr>
        <p:spPr>
          <a:xfrm>
            <a:off x="5674680" y="556668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0" name="PlaceHolder 23"/>
          <p:cNvSpPr>
            <a:spLocks noGrp="1"/>
          </p:cNvSpPr>
          <p:nvPr>
            <p:ph type="body"/>
          </p:nvPr>
        </p:nvSpPr>
        <p:spPr>
          <a:xfrm>
            <a:off x="9698040" y="523188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20a472"/>
                </a:solidFill>
                <a:latin typeface="Speak Pro"/>
              </a:rPr>
              <a:t>HAGA CLIC PARA EDITAR</a:t>
            </a:r>
            <a:endParaRPr b="0" lang="es-ES" sz="18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1" name="PlaceHolder 24"/>
          <p:cNvSpPr>
            <a:spLocks noGrp="1"/>
          </p:cNvSpPr>
          <p:nvPr>
            <p:ph type="body"/>
          </p:nvPr>
        </p:nvSpPr>
        <p:spPr>
          <a:xfrm>
            <a:off x="9698040" y="556668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  <a:endParaRPr b="0" lang="es-ES" sz="11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2" name="PlaceHolder 25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H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g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c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i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c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p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r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m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o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d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i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f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i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c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r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e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e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s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i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o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d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e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í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u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o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d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e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l 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p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r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ó</a:t>
            </a:r>
            <a:r>
              <a:rPr b="1" lang="es-ES" sz="3600" spc="-1" strike="noStrike" cap="all">
                <a:solidFill>
                  <a:srgbClr val="000000"/>
                </a:solidFill>
                <a:latin typeface="Speak Pro"/>
              </a:rPr>
              <a:t>n</a:t>
            </a:r>
            <a:endParaRPr b="0" lang="es-ES" sz="36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Predicting ufc fighter winner</a:t>
            </a:r>
            <a:endParaRPr b="0" lang="es-ES" sz="3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160" name="Imagen 19" descr="Imagen que contiene hombre, boxeo, persona, deporte&#10;&#10;Descripción generada automáticamente"/>
          <p:cNvPicPr/>
          <p:nvPr/>
        </p:nvPicPr>
        <p:blipFill>
          <a:blip r:embed="rId1"/>
          <a:stretch/>
        </p:blipFill>
        <p:spPr>
          <a:xfrm>
            <a:off x="2047320" y="1743480"/>
            <a:ext cx="8097120" cy="38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R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Q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U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I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E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C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U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R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E</a:t>
            </a:r>
            <a:endParaRPr b="0" lang="es-ES" sz="3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162" name="Imagen 2" descr="Diagrama&#10;&#10;Descripción generada automáticamente"/>
          <p:cNvPicPr/>
          <p:nvPr/>
        </p:nvPicPr>
        <p:blipFill>
          <a:blip r:embed="rId1"/>
          <a:stretch/>
        </p:blipFill>
        <p:spPr>
          <a:xfrm>
            <a:off x="2180160" y="1621440"/>
            <a:ext cx="7831800" cy="43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W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h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y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?</a:t>
            </a:r>
            <a:endParaRPr b="0" lang="es-ES" sz="3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64" name="CuadroTexto 1"/>
          <p:cNvSpPr/>
          <p:nvPr/>
        </p:nvSpPr>
        <p:spPr>
          <a:xfrm>
            <a:off x="1296360" y="2315520"/>
            <a:ext cx="986364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</a:rPr>
              <a:t>emulates the acquisition and saving of data with real data store tools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</a:rPr>
              <a:t>allows you to work in a modular way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</a:rPr>
              <a:t>you do not depend on the saturation of google servers</a:t>
            </a:r>
            <a:endParaRPr b="0" lang="es-ES" sz="18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</a:rPr>
              <a:t>the result can be easily distributed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W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o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r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k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f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l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o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w</a:t>
            </a:r>
            <a:endParaRPr b="0" lang="es-ES" sz="3600" spc="-1" strike="noStrike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166" name="Imagen 3" descr="Texto&#10;&#10;Descripción generada automáticamente"/>
          <p:cNvPicPr/>
          <p:nvPr/>
        </p:nvPicPr>
        <p:blipFill>
          <a:blip r:embed="rId1"/>
          <a:srcRect l="0" t="0" r="5354" b="0"/>
          <a:stretch/>
        </p:blipFill>
        <p:spPr>
          <a:xfrm>
            <a:off x="1744920" y="1713960"/>
            <a:ext cx="3180240" cy="2543400"/>
          </a:xfrm>
          <a:prstGeom prst="rect">
            <a:avLst/>
          </a:prstGeom>
          <a:ln w="0">
            <a:noFill/>
          </a:ln>
        </p:spPr>
      </p:pic>
      <p:pic>
        <p:nvPicPr>
          <p:cNvPr id="167" name="Imagen 2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7404480" y="1513440"/>
            <a:ext cx="3381120" cy="400968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1785600" y="4743000"/>
            <a:ext cx="2714400" cy="6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N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D 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H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E 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D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T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A</a:t>
            </a:r>
            <a:r>
              <a:rPr b="1" lang="en-US" sz="3600" spc="-1" strike="noStrike" cap="all">
                <a:solidFill>
                  <a:srgbClr val="000000"/>
                </a:solidFill>
                <a:latin typeface="Speak Pro"/>
              </a:rPr>
              <a:t>?</a:t>
            </a:r>
            <a:endParaRPr b="0" lang="es-ES" sz="3600" spc="-1" strike="noStrike">
              <a:solidFill>
                <a:srgbClr val="000000"/>
              </a:solidFill>
              <a:latin typeface="Avenir Next LT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rcRect l="0" t="2616" r="1318" b="16005"/>
          <a:stretch/>
        </p:blipFill>
        <p:spPr>
          <a:xfrm>
            <a:off x="720000" y="720000"/>
            <a:ext cx="10619640" cy="55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rcRect l="0" t="21252" r="-352" b="0"/>
          <a:stretch/>
        </p:blipFill>
        <p:spPr>
          <a:xfrm>
            <a:off x="720000" y="720000"/>
            <a:ext cx="1079964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{9EA12582-04DE-46E3-A015-7D6EAF903AF4}tf16411242_win32</Template>
  <TotalTime>200</TotalTime>
  <Application>LibreOffice/7.3.6.2$Linux_X86_64 LibreOffice_project/30$Build-2</Application>
  <AppVersion>15.0000</AppVersion>
  <Words>512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2022-11-12T12:18:47Z</dcterms:created>
  <dc:creator>Wilber Bermeo</dc:creator>
  <dc:description/>
  <dc:language>es-ES</dc:language>
  <cp:lastModifiedBy/>
  <dcterms:modified xsi:type="dcterms:W3CDTF">2022-11-12T23:00:04Z</dcterms:modified>
  <cp:revision>3</cp:revision>
  <dc:subject/>
  <dc:title>Predicting ufc fighter winner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Panorámica</vt:lpwstr>
  </property>
  <property fmtid="{D5CDD505-2E9C-101B-9397-08002B2CF9AE}" pid="5" name="Slides">
    <vt:i4>8</vt:i4>
  </property>
</Properties>
</file>