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99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118188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4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56120" y="4172040"/>
            <a:ext cx="118188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4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1062000" y="401436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456120" y="417204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1062000" y="417204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38016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4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855720" y="4014360"/>
            <a:ext cx="38016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4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1255320" y="4014360"/>
            <a:ext cx="38016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4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456120" y="4172040"/>
            <a:ext cx="38016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4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855720" y="4172040"/>
            <a:ext cx="38016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4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1255320" y="4172040"/>
            <a:ext cx="38016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4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456120" y="3253680"/>
            <a:ext cx="1181880" cy="182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1181880" cy="30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576720" cy="30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1062000" y="4014360"/>
            <a:ext cx="576720" cy="30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230040" y="457200"/>
            <a:ext cx="11731320" cy="292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1062000" y="4014360"/>
            <a:ext cx="576720" cy="30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56120" y="417204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456120" y="3253680"/>
            <a:ext cx="1181880" cy="182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576720" cy="30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1062000" y="401436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062000" y="417204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1062000" y="401436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456120" y="4172040"/>
            <a:ext cx="118188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4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118188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4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56120" y="4172040"/>
            <a:ext cx="118188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4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1062000" y="401436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456120" y="417204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/>
          </p:nvPr>
        </p:nvSpPr>
        <p:spPr>
          <a:xfrm>
            <a:off x="1062000" y="417204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38016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4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855720" y="4014360"/>
            <a:ext cx="38016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4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1255320" y="4014360"/>
            <a:ext cx="38016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4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/>
          </p:nvPr>
        </p:nvSpPr>
        <p:spPr>
          <a:xfrm>
            <a:off x="456120" y="4172040"/>
            <a:ext cx="38016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4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/>
          </p:nvPr>
        </p:nvSpPr>
        <p:spPr>
          <a:xfrm>
            <a:off x="855720" y="4172040"/>
            <a:ext cx="38016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4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/>
          </p:nvPr>
        </p:nvSpPr>
        <p:spPr>
          <a:xfrm>
            <a:off x="1255320" y="4172040"/>
            <a:ext cx="38016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4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6120" y="3253680"/>
            <a:ext cx="1181880" cy="182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1181880" cy="30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576720" cy="30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1062000" y="4014360"/>
            <a:ext cx="576720" cy="30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1181880" cy="30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230040" y="457200"/>
            <a:ext cx="11731320" cy="292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1062000" y="4014360"/>
            <a:ext cx="576720" cy="30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456120" y="417204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576720" cy="30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1062000" y="401436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1062000" y="417204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1062000" y="401436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56120" y="4172040"/>
            <a:ext cx="118188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4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118188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4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56120" y="4172040"/>
            <a:ext cx="118188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4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1062000" y="401436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456120" y="417204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1062000" y="417204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38016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4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855720" y="4014360"/>
            <a:ext cx="38016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4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1255320" y="4014360"/>
            <a:ext cx="38016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4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456120" y="4172040"/>
            <a:ext cx="38016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4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/>
          </p:nvPr>
        </p:nvSpPr>
        <p:spPr>
          <a:xfrm>
            <a:off x="855720" y="4172040"/>
            <a:ext cx="38016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4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/>
          </p:nvPr>
        </p:nvSpPr>
        <p:spPr>
          <a:xfrm>
            <a:off x="1255320" y="4172040"/>
            <a:ext cx="38016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4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576720" cy="30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1062000" y="4014360"/>
            <a:ext cx="576720" cy="30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230040" y="457200"/>
            <a:ext cx="11731320" cy="292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1062000" y="4014360"/>
            <a:ext cx="576720" cy="30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6120" y="417204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576720" cy="30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1062000" y="401436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1062000" y="417204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1062000" y="401436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56120" y="4172040"/>
            <a:ext cx="118188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4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body"/>
          </p:nvPr>
        </p:nvSpPr>
        <p:spPr>
          <a:xfrm>
            <a:off x="456120" y="4014360"/>
            <a:ext cx="1181880" cy="30168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600" b="1" strike="noStrike" spc="-1">
                <a:solidFill>
                  <a:srgbClr val="B13DC8"/>
                </a:solidFill>
                <a:latin typeface="Speak Pro"/>
              </a:rPr>
              <a:t>EDITAR</a:t>
            </a:r>
            <a:endParaRPr lang="es-ES" sz="16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6120" y="4486320"/>
            <a:ext cx="1181880" cy="11826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100" b="0" strike="noStrike" spc="-1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839240" y="4014360"/>
            <a:ext cx="1208520" cy="30168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600" b="1" strike="noStrike" spc="-1">
                <a:solidFill>
                  <a:srgbClr val="172DA6"/>
                </a:solidFill>
                <a:latin typeface="Speak Pro"/>
              </a:rPr>
              <a:t>EDITAR</a:t>
            </a:r>
            <a:endParaRPr lang="es-ES" sz="16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1839240" y="4486320"/>
            <a:ext cx="1181880" cy="11826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100" b="0" strike="noStrike" spc="-1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222000" y="4014360"/>
            <a:ext cx="1180800" cy="30168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600" b="1" strike="noStrike" spc="-1">
                <a:solidFill>
                  <a:srgbClr val="00B0F0"/>
                </a:solidFill>
                <a:latin typeface="Speak Pro"/>
              </a:rPr>
              <a:t>EDITAR</a:t>
            </a:r>
            <a:endParaRPr lang="es-ES" sz="16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222000" y="4486320"/>
            <a:ext cx="1181880" cy="11826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100" b="0" strike="noStrike" spc="-1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605120" y="4014360"/>
            <a:ext cx="1180800" cy="30168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600" b="1" strike="noStrike" spc="-1">
                <a:solidFill>
                  <a:srgbClr val="20A472"/>
                </a:solidFill>
                <a:latin typeface="Speak Pro"/>
              </a:rPr>
              <a:t>EDITAR</a:t>
            </a:r>
            <a:endParaRPr lang="es-ES" sz="16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605120" y="4486320"/>
            <a:ext cx="1181880" cy="11826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100" b="0" strike="noStrike" spc="-1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555240" y="4014360"/>
            <a:ext cx="1180800" cy="30168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600" b="1" strike="noStrike" spc="-1">
                <a:solidFill>
                  <a:srgbClr val="B13DC8"/>
                </a:solidFill>
                <a:latin typeface="Speak Pro"/>
              </a:rPr>
              <a:t>EDITAR</a:t>
            </a:r>
            <a:endParaRPr lang="es-ES" sz="16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6555240" y="4486320"/>
            <a:ext cx="1181880" cy="11826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100" b="0" strike="noStrike" spc="-1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7938000" y="4014360"/>
            <a:ext cx="1180800" cy="30168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600" b="1" strike="noStrike" spc="-1">
                <a:solidFill>
                  <a:srgbClr val="172DA6"/>
                </a:solidFill>
                <a:latin typeface="Speak Pro"/>
              </a:rPr>
              <a:t>EDITAR</a:t>
            </a:r>
            <a:endParaRPr lang="es-ES" sz="16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7938000" y="4486320"/>
            <a:ext cx="1181880" cy="11826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100" b="0" strike="noStrike" spc="-1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9321120" y="4014360"/>
            <a:ext cx="1180800" cy="30168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600" b="1" strike="noStrike" spc="-1">
                <a:solidFill>
                  <a:srgbClr val="00B0F0"/>
                </a:solidFill>
                <a:latin typeface="Speak Pro"/>
              </a:rPr>
              <a:t>EDITAR</a:t>
            </a:r>
            <a:endParaRPr lang="es-ES" sz="16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9321120" y="4486320"/>
            <a:ext cx="1181880" cy="11826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100" b="0" strike="noStrike" spc="-1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</a:p>
        </p:txBody>
      </p:sp>
      <p:sp>
        <p:nvSpPr>
          <p:cNvPr id="14" name="PlaceHolder 15"/>
          <p:cNvSpPr>
            <a:spLocks noGrp="1"/>
          </p:cNvSpPr>
          <p:nvPr>
            <p:ph type="body"/>
          </p:nvPr>
        </p:nvSpPr>
        <p:spPr>
          <a:xfrm>
            <a:off x="10703880" y="4014360"/>
            <a:ext cx="1180800" cy="30168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600" b="1" strike="noStrike" spc="-1">
                <a:solidFill>
                  <a:srgbClr val="20A472"/>
                </a:solidFill>
                <a:latin typeface="Speak Pro"/>
              </a:rPr>
              <a:t>EDITAR</a:t>
            </a:r>
            <a:endParaRPr lang="es-ES" sz="16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body"/>
          </p:nvPr>
        </p:nvSpPr>
        <p:spPr>
          <a:xfrm>
            <a:off x="10703880" y="4486320"/>
            <a:ext cx="1181880" cy="11826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100" b="0" strike="noStrike" spc="-1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</a:p>
        </p:txBody>
      </p:sp>
      <p:sp>
        <p:nvSpPr>
          <p:cNvPr id="16" name="PlaceHolder 17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lang="es-ES" sz="3600" b="1" strike="noStrike" cap="all" spc="-1">
                <a:solidFill>
                  <a:srgbClr val="000000"/>
                </a:solidFill>
                <a:latin typeface="Speak Pro"/>
              </a:rPr>
              <a:t>Haga clic para modificar el estilo de título del patrón</a:t>
            </a:r>
            <a:endParaRPr lang="es-ES" sz="36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body"/>
          </p:nvPr>
        </p:nvSpPr>
        <p:spPr>
          <a:xfrm>
            <a:off x="1823760" y="4817880"/>
            <a:ext cx="1796040" cy="30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000" b="1" strike="noStrike" spc="-1">
                <a:solidFill>
                  <a:srgbClr val="B13DC8"/>
                </a:solidFill>
                <a:latin typeface="Speak Pro"/>
              </a:rPr>
              <a:t>HAGA CLIC PARA EDITAR</a:t>
            </a:r>
            <a:endParaRPr lang="es-ES" sz="20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823760" y="5211000"/>
            <a:ext cx="1813320" cy="705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134240" y="4817880"/>
            <a:ext cx="1796040" cy="30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000" b="1" strike="noStrike" spc="-1">
                <a:solidFill>
                  <a:srgbClr val="172DA6"/>
                </a:solidFill>
                <a:latin typeface="Speak Pro"/>
              </a:rPr>
              <a:t>HAGA CLIC PARA EDITAR</a:t>
            </a:r>
            <a:endParaRPr lang="es-ES" sz="20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134240" y="5211000"/>
            <a:ext cx="1813320" cy="705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444360" y="4817880"/>
            <a:ext cx="1796040" cy="30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000" b="1" strike="noStrike" spc="-1">
                <a:solidFill>
                  <a:srgbClr val="00B0F0"/>
                </a:solidFill>
                <a:latin typeface="Speak Pro"/>
              </a:rPr>
              <a:t>HAGA CLIC PARA EDITAR</a:t>
            </a:r>
            <a:endParaRPr lang="es-ES" sz="20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6444360" y="5211000"/>
            <a:ext cx="1813320" cy="705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754480" y="4817880"/>
            <a:ext cx="1796040" cy="30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000" b="1" strike="noStrike" spc="-1">
                <a:solidFill>
                  <a:srgbClr val="20A472"/>
                </a:solidFill>
                <a:latin typeface="Speak Pro"/>
              </a:rPr>
              <a:t>HAGA CLIC PARA EDITAR</a:t>
            </a:r>
            <a:endParaRPr lang="es-ES" sz="20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60" name="PlaceHolder 8"/>
          <p:cNvSpPr>
            <a:spLocks noGrp="1"/>
          </p:cNvSpPr>
          <p:nvPr>
            <p:ph type="body"/>
          </p:nvPr>
        </p:nvSpPr>
        <p:spPr>
          <a:xfrm>
            <a:off x="8754480" y="5211000"/>
            <a:ext cx="1813320" cy="705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</a:p>
        </p:txBody>
      </p:sp>
      <p:sp>
        <p:nvSpPr>
          <p:cNvPr id="61" name="PlaceHolder 9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lang="es-ES" sz="3600" b="1" strike="noStrike" cap="all" spc="-1">
                <a:solidFill>
                  <a:srgbClr val="000000"/>
                </a:solidFill>
                <a:latin typeface="Speak Pro"/>
              </a:rPr>
              <a:t>Haga clic para modificar el estilo de título del patrón</a:t>
            </a:r>
            <a:endParaRPr lang="es-ES" sz="36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body"/>
          </p:nvPr>
        </p:nvSpPr>
        <p:spPr>
          <a:xfrm>
            <a:off x="1580040" y="1776240"/>
            <a:ext cx="2158560" cy="30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800" b="1" strike="noStrike" spc="-1">
                <a:solidFill>
                  <a:srgbClr val="B13DC8"/>
                </a:solidFill>
                <a:latin typeface="Speak Pro"/>
              </a:rPr>
              <a:t>HAGA CLIC PARA EDITAR</a:t>
            </a:r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580040" y="2111400"/>
            <a:ext cx="2179440" cy="705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100" b="0" strike="noStrike" spc="-1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674680" y="1776240"/>
            <a:ext cx="2158560" cy="30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800" b="1" strike="noStrike" spc="-1">
                <a:solidFill>
                  <a:srgbClr val="B13DC8"/>
                </a:solidFill>
                <a:latin typeface="Speak Pro"/>
              </a:rPr>
              <a:t>HAGA CLIC PARA EDITAR</a:t>
            </a:r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674680" y="2111400"/>
            <a:ext cx="2179440" cy="705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100" b="0" strike="noStrike" spc="-1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9698040" y="1776240"/>
            <a:ext cx="2158560" cy="30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800" b="1" strike="noStrike" spc="-1">
                <a:solidFill>
                  <a:srgbClr val="B13DC8"/>
                </a:solidFill>
                <a:latin typeface="Speak Pro"/>
              </a:rPr>
              <a:t>HAGA CLIC PARA EDITAR</a:t>
            </a:r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03" name="PlaceHolder 6"/>
          <p:cNvSpPr>
            <a:spLocks noGrp="1"/>
          </p:cNvSpPr>
          <p:nvPr>
            <p:ph type="body"/>
          </p:nvPr>
        </p:nvSpPr>
        <p:spPr>
          <a:xfrm>
            <a:off x="9698040" y="2111400"/>
            <a:ext cx="2179440" cy="705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100" b="0" strike="noStrike" spc="-1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</a:p>
        </p:txBody>
      </p:sp>
      <p:sp>
        <p:nvSpPr>
          <p:cNvPr id="104" name="PlaceHolder 7"/>
          <p:cNvSpPr>
            <a:spLocks noGrp="1"/>
          </p:cNvSpPr>
          <p:nvPr>
            <p:ph type="body"/>
          </p:nvPr>
        </p:nvSpPr>
        <p:spPr>
          <a:xfrm>
            <a:off x="1580040" y="2914560"/>
            <a:ext cx="2158560" cy="30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800" b="1" strike="noStrike" spc="-1">
                <a:solidFill>
                  <a:srgbClr val="172DA6"/>
                </a:solidFill>
                <a:latin typeface="Speak Pro"/>
              </a:rPr>
              <a:t>HAGA CLIC PARA EDITAR</a:t>
            </a:r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05" name="PlaceHolder 8"/>
          <p:cNvSpPr>
            <a:spLocks noGrp="1"/>
          </p:cNvSpPr>
          <p:nvPr>
            <p:ph type="body"/>
          </p:nvPr>
        </p:nvSpPr>
        <p:spPr>
          <a:xfrm>
            <a:off x="1580040" y="3254760"/>
            <a:ext cx="2179440" cy="705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100" b="0" strike="noStrike" spc="-1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</a:p>
        </p:txBody>
      </p:sp>
      <p:sp>
        <p:nvSpPr>
          <p:cNvPr id="106" name="PlaceHolder 9"/>
          <p:cNvSpPr>
            <a:spLocks noGrp="1"/>
          </p:cNvSpPr>
          <p:nvPr>
            <p:ph type="body"/>
          </p:nvPr>
        </p:nvSpPr>
        <p:spPr>
          <a:xfrm>
            <a:off x="5674680" y="2914560"/>
            <a:ext cx="2158560" cy="30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800" b="1" strike="noStrike" spc="-1">
                <a:solidFill>
                  <a:srgbClr val="172DA6"/>
                </a:solidFill>
                <a:latin typeface="Speak Pro"/>
              </a:rPr>
              <a:t>HAGA CLIC PARA EDITAR</a:t>
            </a:r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07" name="PlaceHolder 10"/>
          <p:cNvSpPr>
            <a:spLocks noGrp="1"/>
          </p:cNvSpPr>
          <p:nvPr>
            <p:ph type="body"/>
          </p:nvPr>
        </p:nvSpPr>
        <p:spPr>
          <a:xfrm>
            <a:off x="5674680" y="3254760"/>
            <a:ext cx="2179440" cy="705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100" b="0" strike="noStrike" spc="-1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</a:p>
        </p:txBody>
      </p:sp>
      <p:sp>
        <p:nvSpPr>
          <p:cNvPr id="108" name="PlaceHolder 11"/>
          <p:cNvSpPr>
            <a:spLocks noGrp="1"/>
          </p:cNvSpPr>
          <p:nvPr>
            <p:ph type="body"/>
          </p:nvPr>
        </p:nvSpPr>
        <p:spPr>
          <a:xfrm>
            <a:off x="9698040" y="2914560"/>
            <a:ext cx="2158560" cy="30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800" b="1" strike="noStrike" spc="-1">
                <a:solidFill>
                  <a:srgbClr val="172DA6"/>
                </a:solidFill>
                <a:latin typeface="Speak Pro"/>
              </a:rPr>
              <a:t>HAGA CLIC PARA EDITAR</a:t>
            </a:r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09" name="PlaceHolder 12"/>
          <p:cNvSpPr>
            <a:spLocks noGrp="1"/>
          </p:cNvSpPr>
          <p:nvPr>
            <p:ph type="body"/>
          </p:nvPr>
        </p:nvSpPr>
        <p:spPr>
          <a:xfrm>
            <a:off x="9698040" y="3254760"/>
            <a:ext cx="2179440" cy="705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100" b="0" strike="noStrike" spc="-1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</a:p>
        </p:txBody>
      </p:sp>
      <p:sp>
        <p:nvSpPr>
          <p:cNvPr id="110" name="PlaceHolder 13"/>
          <p:cNvSpPr>
            <a:spLocks noGrp="1"/>
          </p:cNvSpPr>
          <p:nvPr>
            <p:ph type="body"/>
          </p:nvPr>
        </p:nvSpPr>
        <p:spPr>
          <a:xfrm>
            <a:off x="1580040" y="4057920"/>
            <a:ext cx="2158560" cy="30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800" b="1" strike="noStrike" spc="-1">
                <a:solidFill>
                  <a:srgbClr val="00B0F0"/>
                </a:solidFill>
                <a:latin typeface="Speak Pro"/>
              </a:rPr>
              <a:t>HAGA CLIC PARA EDITAR</a:t>
            </a:r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11" name="PlaceHolder 14"/>
          <p:cNvSpPr>
            <a:spLocks noGrp="1"/>
          </p:cNvSpPr>
          <p:nvPr>
            <p:ph type="body"/>
          </p:nvPr>
        </p:nvSpPr>
        <p:spPr>
          <a:xfrm>
            <a:off x="1580040" y="4392720"/>
            <a:ext cx="2179440" cy="705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100" b="0" strike="noStrike" spc="-1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</a:p>
        </p:txBody>
      </p:sp>
      <p:sp>
        <p:nvSpPr>
          <p:cNvPr id="112" name="PlaceHolder 15"/>
          <p:cNvSpPr>
            <a:spLocks noGrp="1"/>
          </p:cNvSpPr>
          <p:nvPr>
            <p:ph type="body"/>
          </p:nvPr>
        </p:nvSpPr>
        <p:spPr>
          <a:xfrm>
            <a:off x="5674680" y="4057920"/>
            <a:ext cx="2158560" cy="30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800" b="1" strike="noStrike" spc="-1">
                <a:solidFill>
                  <a:srgbClr val="00B0F0"/>
                </a:solidFill>
                <a:latin typeface="Speak Pro"/>
              </a:rPr>
              <a:t>HAGA CLIC PARA EDITAR</a:t>
            </a:r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13" name="PlaceHolder 16"/>
          <p:cNvSpPr>
            <a:spLocks noGrp="1"/>
          </p:cNvSpPr>
          <p:nvPr>
            <p:ph type="body"/>
          </p:nvPr>
        </p:nvSpPr>
        <p:spPr>
          <a:xfrm>
            <a:off x="5674680" y="4392720"/>
            <a:ext cx="2179440" cy="705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100" b="0" strike="noStrike" spc="-1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</a:p>
        </p:txBody>
      </p:sp>
      <p:sp>
        <p:nvSpPr>
          <p:cNvPr id="114" name="PlaceHolder 17"/>
          <p:cNvSpPr>
            <a:spLocks noGrp="1"/>
          </p:cNvSpPr>
          <p:nvPr>
            <p:ph type="body"/>
          </p:nvPr>
        </p:nvSpPr>
        <p:spPr>
          <a:xfrm>
            <a:off x="9698040" y="4057920"/>
            <a:ext cx="2158560" cy="30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800" b="1" strike="noStrike" spc="-1">
                <a:solidFill>
                  <a:srgbClr val="00B0F0"/>
                </a:solidFill>
                <a:latin typeface="Speak Pro"/>
              </a:rPr>
              <a:t>HAGA CLIC PARA EDITAR</a:t>
            </a:r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15" name="PlaceHolder 18"/>
          <p:cNvSpPr>
            <a:spLocks noGrp="1"/>
          </p:cNvSpPr>
          <p:nvPr>
            <p:ph type="body"/>
          </p:nvPr>
        </p:nvSpPr>
        <p:spPr>
          <a:xfrm>
            <a:off x="9698040" y="4392720"/>
            <a:ext cx="2179440" cy="705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100" b="0" strike="noStrike" spc="-1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</a:p>
        </p:txBody>
      </p:sp>
      <p:sp>
        <p:nvSpPr>
          <p:cNvPr id="116" name="PlaceHolder 19"/>
          <p:cNvSpPr>
            <a:spLocks noGrp="1"/>
          </p:cNvSpPr>
          <p:nvPr>
            <p:ph type="body"/>
          </p:nvPr>
        </p:nvSpPr>
        <p:spPr>
          <a:xfrm>
            <a:off x="1580040" y="5231880"/>
            <a:ext cx="2158560" cy="30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800" b="1" strike="noStrike" spc="-1">
                <a:solidFill>
                  <a:srgbClr val="20A472"/>
                </a:solidFill>
                <a:latin typeface="Speak Pro"/>
              </a:rPr>
              <a:t>HAGA CLIC PARA EDITAR</a:t>
            </a:r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17" name="PlaceHolder 20"/>
          <p:cNvSpPr>
            <a:spLocks noGrp="1"/>
          </p:cNvSpPr>
          <p:nvPr>
            <p:ph type="body"/>
          </p:nvPr>
        </p:nvSpPr>
        <p:spPr>
          <a:xfrm>
            <a:off x="1580040" y="5566680"/>
            <a:ext cx="2179440" cy="705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100" b="0" strike="noStrike" spc="-1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</a:p>
        </p:txBody>
      </p:sp>
      <p:sp>
        <p:nvSpPr>
          <p:cNvPr id="118" name="PlaceHolder 21"/>
          <p:cNvSpPr>
            <a:spLocks noGrp="1"/>
          </p:cNvSpPr>
          <p:nvPr>
            <p:ph type="body"/>
          </p:nvPr>
        </p:nvSpPr>
        <p:spPr>
          <a:xfrm>
            <a:off x="5674680" y="5231880"/>
            <a:ext cx="2158560" cy="30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800" b="1" strike="noStrike" spc="-1">
                <a:solidFill>
                  <a:srgbClr val="20A472"/>
                </a:solidFill>
                <a:latin typeface="Speak Pro"/>
              </a:rPr>
              <a:t>HAGA CLIC PARA EDITAR</a:t>
            </a:r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19" name="PlaceHolder 22"/>
          <p:cNvSpPr>
            <a:spLocks noGrp="1"/>
          </p:cNvSpPr>
          <p:nvPr>
            <p:ph type="body"/>
          </p:nvPr>
        </p:nvSpPr>
        <p:spPr>
          <a:xfrm>
            <a:off x="5674680" y="5566680"/>
            <a:ext cx="2179440" cy="705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100" b="0" strike="noStrike" spc="-1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</a:p>
        </p:txBody>
      </p:sp>
      <p:sp>
        <p:nvSpPr>
          <p:cNvPr id="120" name="PlaceHolder 23"/>
          <p:cNvSpPr>
            <a:spLocks noGrp="1"/>
          </p:cNvSpPr>
          <p:nvPr>
            <p:ph type="body"/>
          </p:nvPr>
        </p:nvSpPr>
        <p:spPr>
          <a:xfrm>
            <a:off x="9698040" y="5231880"/>
            <a:ext cx="2158560" cy="30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800" b="1" strike="noStrike" spc="-1">
                <a:solidFill>
                  <a:srgbClr val="20A472"/>
                </a:solidFill>
                <a:latin typeface="Speak Pro"/>
              </a:rPr>
              <a:t>HAGA CLIC PARA EDITAR</a:t>
            </a:r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21" name="PlaceHolder 24"/>
          <p:cNvSpPr>
            <a:spLocks noGrp="1"/>
          </p:cNvSpPr>
          <p:nvPr>
            <p:ph type="body"/>
          </p:nvPr>
        </p:nvSpPr>
        <p:spPr>
          <a:xfrm>
            <a:off x="9698040" y="5566680"/>
            <a:ext cx="2179440" cy="705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100" b="0" strike="noStrike" spc="-1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</a:p>
        </p:txBody>
      </p:sp>
      <p:sp>
        <p:nvSpPr>
          <p:cNvPr id="122" name="PlaceHolder 25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lang="es-ES" sz="3600" b="1" strike="noStrike" cap="all" spc="-1">
                <a:solidFill>
                  <a:srgbClr val="000000"/>
                </a:solidFill>
                <a:latin typeface="Speak Pro"/>
              </a:rPr>
              <a:t>Haga clic para modificar el estilo de título del patrón</a:t>
            </a:r>
            <a:endParaRPr lang="es-ES" sz="36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3600" b="1" strike="noStrike" cap="all" spc="-1">
                <a:solidFill>
                  <a:srgbClr val="000000"/>
                </a:solidFill>
                <a:latin typeface="Speak Pro"/>
              </a:rPr>
              <a:t>Predicting ufc fighter winner</a:t>
            </a:r>
            <a:endParaRPr lang="es-ES" sz="36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pic>
        <p:nvPicPr>
          <p:cNvPr id="160" name="Imagen 19" descr="Imagen que contiene hombre, boxeo, persona, deporte&#10;&#10;Descripción generada automáticamente"/>
          <p:cNvPicPr/>
          <p:nvPr/>
        </p:nvPicPr>
        <p:blipFill>
          <a:blip r:embed="rId2"/>
          <a:stretch/>
        </p:blipFill>
        <p:spPr>
          <a:xfrm>
            <a:off x="2047320" y="1743480"/>
            <a:ext cx="8097120" cy="3849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3600" b="1" strike="noStrike" cap="all" spc="-1">
                <a:solidFill>
                  <a:srgbClr val="000000"/>
                </a:solidFill>
                <a:latin typeface="Speak Pro"/>
              </a:rPr>
              <a:t>ARQUITECTURE</a:t>
            </a:r>
            <a:endParaRPr lang="es-ES" sz="36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pic>
        <p:nvPicPr>
          <p:cNvPr id="162" name="Imagen 2" descr="Diagrama&#10;&#10;Descripción generada automáticamente"/>
          <p:cNvPicPr/>
          <p:nvPr/>
        </p:nvPicPr>
        <p:blipFill>
          <a:blip r:embed="rId2"/>
          <a:stretch/>
        </p:blipFill>
        <p:spPr>
          <a:xfrm>
            <a:off x="2180160" y="1621440"/>
            <a:ext cx="7831800" cy="4303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3600" b="1" strike="noStrike" cap="all" spc="-1">
                <a:solidFill>
                  <a:srgbClr val="000000"/>
                </a:solidFill>
                <a:latin typeface="Speak Pro"/>
              </a:rPr>
              <a:t>Why?</a:t>
            </a:r>
            <a:endParaRPr lang="es-ES" sz="36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64" name="CuadroTexto 1"/>
          <p:cNvSpPr/>
          <p:nvPr/>
        </p:nvSpPr>
        <p:spPr>
          <a:xfrm>
            <a:off x="1296360" y="2315520"/>
            <a:ext cx="9863640" cy="228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venir Next LT Pro Light"/>
              </a:rPr>
              <a:t>emulates the acquisition and saving of data with real data store tools</a:t>
            </a:r>
            <a:endParaRPr lang="es-ES" sz="1800" b="0" strike="noStrike" spc="-1" dirty="0">
              <a:latin typeface="Arial"/>
            </a:endParaRPr>
          </a:p>
          <a:p>
            <a:pPr marL="285840" indent="-2858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venir Next LT Pro Light"/>
              </a:rPr>
              <a:t>allows you to work in a modular way</a:t>
            </a:r>
            <a:endParaRPr lang="es-ES" sz="1800" b="0" strike="noStrike" spc="-1" dirty="0">
              <a:latin typeface="Arial"/>
            </a:endParaRPr>
          </a:p>
          <a:p>
            <a:pPr marL="285840" indent="-2858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venir Next LT Pro Light"/>
              </a:rPr>
              <a:t>you do not depend on the saturation of google servers</a:t>
            </a:r>
            <a:endParaRPr lang="es-ES" sz="1800" b="0" strike="noStrike" spc="-1" dirty="0">
              <a:latin typeface="Arial"/>
            </a:endParaRPr>
          </a:p>
          <a:p>
            <a:pPr marL="285840" indent="-2858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venir Next LT Pro Light"/>
              </a:rPr>
              <a:t>the result can be easily distributed</a:t>
            </a:r>
            <a:endParaRPr lang="es-E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3600" b="1" strike="noStrike" cap="all" spc="-1">
                <a:solidFill>
                  <a:srgbClr val="000000"/>
                </a:solidFill>
                <a:latin typeface="Speak Pro"/>
              </a:rPr>
              <a:t>Workflow</a:t>
            </a:r>
            <a:endParaRPr lang="es-ES" sz="36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pic>
        <p:nvPicPr>
          <p:cNvPr id="166" name="Imagen 3" descr="Texto&#10;&#10;Descripción generada automáticamente"/>
          <p:cNvPicPr/>
          <p:nvPr/>
        </p:nvPicPr>
        <p:blipFill>
          <a:blip r:embed="rId2"/>
          <a:srcRect r="5354"/>
          <a:stretch/>
        </p:blipFill>
        <p:spPr>
          <a:xfrm>
            <a:off x="1744920" y="1713960"/>
            <a:ext cx="3180240" cy="2543400"/>
          </a:xfrm>
          <a:prstGeom prst="rect">
            <a:avLst/>
          </a:prstGeom>
          <a:ln w="0">
            <a:noFill/>
          </a:ln>
        </p:spPr>
      </p:pic>
      <p:pic>
        <p:nvPicPr>
          <p:cNvPr id="167" name="Imagen 2" descr="Diagrama&#10;&#10;Descripción generada automáticamente"/>
          <p:cNvPicPr/>
          <p:nvPr/>
        </p:nvPicPr>
        <p:blipFill>
          <a:blip r:embed="rId3"/>
          <a:stretch/>
        </p:blipFill>
        <p:spPr>
          <a:xfrm>
            <a:off x="7404480" y="1513440"/>
            <a:ext cx="3381120" cy="4009680"/>
          </a:xfrm>
          <a:prstGeom prst="rect">
            <a:avLst/>
          </a:prstGeom>
          <a:ln w="0">
            <a:noFill/>
          </a:ln>
        </p:spPr>
      </p:pic>
      <p:pic>
        <p:nvPicPr>
          <p:cNvPr id="168" name="Imagen 167"/>
          <p:cNvPicPr/>
          <p:nvPr/>
        </p:nvPicPr>
        <p:blipFill>
          <a:blip r:embed="rId4"/>
          <a:stretch/>
        </p:blipFill>
        <p:spPr>
          <a:xfrm>
            <a:off x="1785600" y="4743000"/>
            <a:ext cx="2714400" cy="657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48680" y="30600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3600" b="1" strike="noStrike" cap="all" spc="-1" dirty="0">
                <a:solidFill>
                  <a:srgbClr val="000000"/>
                </a:solidFill>
                <a:latin typeface="Speak Pro"/>
              </a:rPr>
              <a:t>AND THE DATA?</a:t>
            </a:r>
            <a:endParaRPr lang="es-ES" sz="3600" b="0" strike="noStrike" spc="-1" dirty="0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Imagen 169"/>
          <p:cNvPicPr/>
          <p:nvPr/>
        </p:nvPicPr>
        <p:blipFill>
          <a:blip r:embed="rId2"/>
          <a:srcRect t="2616" r="1318" b="16005"/>
          <a:stretch/>
        </p:blipFill>
        <p:spPr>
          <a:xfrm>
            <a:off x="720000" y="720000"/>
            <a:ext cx="10619640" cy="558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Imagen 170"/>
          <p:cNvPicPr/>
          <p:nvPr/>
        </p:nvPicPr>
        <p:blipFill>
          <a:blip r:embed="rId2"/>
          <a:srcRect t="21252" r="-352"/>
          <a:stretch/>
        </p:blipFill>
        <p:spPr>
          <a:xfrm>
            <a:off x="720000" y="720000"/>
            <a:ext cx="10799640" cy="540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60304" y="363295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3600" b="1" strike="noStrike" cap="all" spc="-1" dirty="0">
                <a:solidFill>
                  <a:srgbClr val="000000"/>
                </a:solidFill>
                <a:latin typeface="Speak Pro"/>
              </a:rPr>
              <a:t>type of data</a:t>
            </a:r>
            <a:endParaRPr lang="es-ES" sz="3600" b="0" strike="noStrike" spc="-1" dirty="0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C03745C-ED3B-C4A6-AE71-0D5BA434AE31}"/>
              </a:ext>
            </a:extLst>
          </p:cNvPr>
          <p:cNvSpPr txBox="1"/>
          <p:nvPr/>
        </p:nvSpPr>
        <p:spPr>
          <a:xfrm>
            <a:off x="1779428" y="2315522"/>
            <a:ext cx="8493071" cy="2226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venir Next LT Pro Light" panose="020B0304020202020204" pitchFamily="34" charset="0"/>
              </a:rPr>
              <a:t>numeric, </a:t>
            </a:r>
            <a:r>
              <a:rPr lang="en-US" dirty="0" err="1">
                <a:latin typeface="Avenir Next LT Pro Light" panose="020B0304020202020204" pitchFamily="34" charset="0"/>
              </a:rPr>
              <a:t>boolean</a:t>
            </a:r>
            <a:r>
              <a:rPr lang="en-US" dirty="0">
                <a:latin typeface="Avenir Next LT Pro Light" panose="020B0304020202020204" pitchFamily="34" charset="0"/>
              </a:rPr>
              <a:t>, strings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venir Next LT Pro Light" panose="020B0304020202020204" pitchFamily="34" charset="0"/>
              </a:rPr>
              <a:t>non-temporary data, temporary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venir Next LT Pro Light" panose="020B0304020202020204" pitchFamily="34" charset="0"/>
              </a:rPr>
              <a:t>statistics, latest results, knowledge we shouldn’t know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venir Next LT Pro Light" panose="020B0304020202020204" pitchFamily="34" charset="0"/>
              </a:rPr>
              <a:t>missing values</a:t>
            </a:r>
            <a:endParaRPr lang="es-ES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34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{9EA12582-04DE-46E3-A015-7D6EAF903AF4}tf16411242_win32</Template>
  <TotalTime>214</TotalTime>
  <Words>72</Words>
  <Application>Microsoft Office PowerPoint</Application>
  <PresentationFormat>Panorámica</PresentationFormat>
  <Paragraphs>14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Avenir Next LT Pro Light</vt:lpstr>
      <vt:lpstr>Speak Pro</vt:lpstr>
      <vt:lpstr>Office Theme</vt:lpstr>
      <vt:lpstr>Office Theme</vt:lpstr>
      <vt:lpstr>Office Theme</vt:lpstr>
      <vt:lpstr>Predicting ufc fighter winner</vt:lpstr>
      <vt:lpstr>ARQUITECTURE</vt:lpstr>
      <vt:lpstr>Why?</vt:lpstr>
      <vt:lpstr>Workflow</vt:lpstr>
      <vt:lpstr>AND THE DATA?</vt:lpstr>
      <vt:lpstr>Presentación de PowerPoint</vt:lpstr>
      <vt:lpstr>Presentación de PowerPoint</vt:lpstr>
      <vt:lpstr>type of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ufc fighter winner</dc:title>
  <dc:subject/>
  <dc:creator>Wilber Bermeo</dc:creator>
  <dc:description/>
  <cp:lastModifiedBy>Wilber Bermeo</cp:lastModifiedBy>
  <cp:revision>5</cp:revision>
  <dcterms:created xsi:type="dcterms:W3CDTF">2022-11-12T12:18:47Z</dcterms:created>
  <dcterms:modified xsi:type="dcterms:W3CDTF">2022-11-13T12:33:12Z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3</vt:i4>
  </property>
  <property fmtid="{D5CDD505-2E9C-101B-9397-08002B2CF9AE}" pid="4" name="PresentationFormat">
    <vt:lpwstr>Panorámica</vt:lpwstr>
  </property>
  <property fmtid="{D5CDD505-2E9C-101B-9397-08002B2CF9AE}" pid="5" name="Slides">
    <vt:i4>8</vt:i4>
  </property>
</Properties>
</file>